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8140-7123-474E-BB59-4A1EE6C3125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6BA5-BB56-4E46-977E-A5ED2BCB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613317" y="2408655"/>
            <a:ext cx="1494263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init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  <a:endCxn id="13" idx="2"/>
          </p:cNvCxnSpPr>
          <p:nvPr/>
        </p:nvCxnSpPr>
        <p:spPr>
          <a:xfrm flipV="1">
            <a:off x="2107580" y="2893732"/>
            <a:ext cx="14043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3" idx="6"/>
            <a:endCxn id="14" idx="2"/>
          </p:cNvCxnSpPr>
          <p:nvPr/>
        </p:nvCxnSpPr>
        <p:spPr>
          <a:xfrm>
            <a:off x="4911415" y="2893732"/>
            <a:ext cx="145809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6"/>
            <a:endCxn id="15" idx="2"/>
          </p:cNvCxnSpPr>
          <p:nvPr/>
        </p:nvCxnSpPr>
        <p:spPr>
          <a:xfrm flipV="1">
            <a:off x="8178796" y="2893732"/>
            <a:ext cx="153670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/>
          <p:cNvSpPr/>
          <p:nvPr/>
        </p:nvSpPr>
        <p:spPr>
          <a:xfrm>
            <a:off x="3511937" y="2408653"/>
            <a:ext cx="1399478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ready</a:t>
            </a:r>
            <a:endParaRPr lang="zh-CN" altLang="en-US" dirty="0"/>
          </a:p>
        </p:txBody>
      </p:sp>
      <p:sp>
        <p:nvSpPr>
          <p:cNvPr id="14" name="流程图: 接点 13"/>
          <p:cNvSpPr/>
          <p:nvPr/>
        </p:nvSpPr>
        <p:spPr>
          <a:xfrm>
            <a:off x="6369507" y="2412876"/>
            <a:ext cx="1809289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playing</a:t>
            </a:r>
            <a:endParaRPr lang="zh-CN" altLang="en-US" dirty="0"/>
          </a:p>
        </p:txBody>
      </p:sp>
      <p:sp>
        <p:nvSpPr>
          <p:cNvPr id="15" name="流程图: 接点 14"/>
          <p:cNvSpPr/>
          <p:nvPr/>
        </p:nvSpPr>
        <p:spPr>
          <a:xfrm>
            <a:off x="9715498" y="2408653"/>
            <a:ext cx="1901286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teardown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017351" y="2490937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--play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158460" y="2524399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--setup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069994" y="2553043"/>
            <a:ext cx="17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--teardown</a:t>
            </a:r>
            <a:endParaRPr lang="zh-CN" altLang="en-US" dirty="0"/>
          </a:p>
        </p:txBody>
      </p:sp>
      <p:cxnSp>
        <p:nvCxnSpPr>
          <p:cNvPr id="41" name="肘形连接符 40"/>
          <p:cNvCxnSpPr>
            <a:stCxn id="14" idx="4"/>
            <a:endCxn id="13" idx="4"/>
          </p:cNvCxnSpPr>
          <p:nvPr/>
        </p:nvCxnSpPr>
        <p:spPr>
          <a:xfrm rot="5400000" flipH="1">
            <a:off x="5740802" y="1849684"/>
            <a:ext cx="4223" cy="3062476"/>
          </a:xfrm>
          <a:prstGeom prst="bentConnector3">
            <a:avLst>
              <a:gd name="adj1" fmla="val -11486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017351" y="3484739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--pause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2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01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64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08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53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71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75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5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1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2701984" y="162470"/>
            <a:ext cx="981308" cy="33921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7568492" y="156130"/>
            <a:ext cx="981308" cy="33921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服务端</a:t>
            </a:r>
          </a:p>
        </p:txBody>
      </p:sp>
      <p:cxnSp>
        <p:nvCxnSpPr>
          <p:cNvPr id="35" name="直接连接符 34"/>
          <p:cNvCxnSpPr>
            <a:stCxn id="2" idx="2"/>
          </p:cNvCxnSpPr>
          <p:nvPr/>
        </p:nvCxnSpPr>
        <p:spPr>
          <a:xfrm>
            <a:off x="3192638" y="501688"/>
            <a:ext cx="0" cy="5845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2"/>
          </p:cNvCxnSpPr>
          <p:nvPr/>
        </p:nvCxnSpPr>
        <p:spPr>
          <a:xfrm>
            <a:off x="8059146" y="495348"/>
            <a:ext cx="0" cy="5852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192638" y="769434"/>
            <a:ext cx="4866508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192638" y="1260088"/>
            <a:ext cx="4866508" cy="4014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198315" y="2135952"/>
            <a:ext cx="4866508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198315" y="2626606"/>
            <a:ext cx="4866508" cy="4014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198315" y="3598021"/>
            <a:ext cx="4866508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3198315" y="4088675"/>
            <a:ext cx="4866508" cy="4014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186962" y="5116363"/>
            <a:ext cx="4866508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186962" y="5607017"/>
            <a:ext cx="4866508" cy="4014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 rot="152592">
            <a:off x="5938722" y="1929709"/>
            <a:ext cx="22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—play--user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 rot="152592">
            <a:off x="5938957" y="3340475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--pause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 rot="152592">
            <a:off x="6011163" y="578428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--setup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 rot="152592">
            <a:off x="5813834" y="4852809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--teardown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 rot="21305723">
            <a:off x="3449967" y="1188475"/>
            <a:ext cx="206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—ok--setup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rot="21305723">
            <a:off x="3449966" y="2468109"/>
            <a:ext cx="206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—ok--play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 rot="21305723">
            <a:off x="3449965" y="3996639"/>
            <a:ext cx="206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—ok--pause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 rot="21305723">
            <a:off x="3449446" y="5474712"/>
            <a:ext cx="23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rtcp</a:t>
            </a:r>
            <a:r>
              <a:rPr lang="en-US" altLang="zh-CN" dirty="0" smtClean="0"/>
              <a:t>—ok--teardown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接点 22"/>
          <p:cNvSpPr/>
          <p:nvPr/>
        </p:nvSpPr>
        <p:spPr>
          <a:xfrm>
            <a:off x="613317" y="2408655"/>
            <a:ext cx="1494263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down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27" idx="2"/>
          </p:cNvCxnSpPr>
          <p:nvPr/>
        </p:nvCxnSpPr>
        <p:spPr>
          <a:xfrm flipV="1">
            <a:off x="2107580" y="2893732"/>
            <a:ext cx="14043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7" idx="6"/>
            <a:endCxn id="28" idx="2"/>
          </p:cNvCxnSpPr>
          <p:nvPr/>
        </p:nvCxnSpPr>
        <p:spPr>
          <a:xfrm>
            <a:off x="4911415" y="2893732"/>
            <a:ext cx="145809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8" idx="6"/>
            <a:endCxn id="29" idx="2"/>
          </p:cNvCxnSpPr>
          <p:nvPr/>
        </p:nvCxnSpPr>
        <p:spPr>
          <a:xfrm flipV="1">
            <a:off x="8178796" y="2893732"/>
            <a:ext cx="153670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3511937" y="2408653"/>
            <a:ext cx="1399478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init</a:t>
            </a:r>
            <a:endParaRPr lang="zh-CN" altLang="en-US" dirty="0"/>
          </a:p>
        </p:txBody>
      </p:sp>
      <p:sp>
        <p:nvSpPr>
          <p:cNvPr id="28" name="流程图: 接点 27"/>
          <p:cNvSpPr/>
          <p:nvPr/>
        </p:nvSpPr>
        <p:spPr>
          <a:xfrm>
            <a:off x="6369507" y="2412876"/>
            <a:ext cx="1809289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</a:t>
            </a:r>
            <a:r>
              <a:rPr lang="en-US" altLang="zh-CN" sz="2000" dirty="0" smtClean="0"/>
              <a:t>wo-way</a:t>
            </a:r>
            <a:endParaRPr lang="zh-CN" altLang="en-US" dirty="0"/>
          </a:p>
        </p:txBody>
      </p:sp>
      <p:sp>
        <p:nvSpPr>
          <p:cNvPr id="29" name="流程图: 接点 28"/>
          <p:cNvSpPr/>
          <p:nvPr/>
        </p:nvSpPr>
        <p:spPr>
          <a:xfrm>
            <a:off x="9715498" y="2408653"/>
            <a:ext cx="1901286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exstart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107580" y="2481906"/>
            <a:ext cx="150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receive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Hello</a:t>
            </a:r>
            <a:endParaRPr lang="zh-CN" altLang="en-US" sz="1600" dirty="0"/>
          </a:p>
        </p:txBody>
      </p:sp>
      <p:sp>
        <p:nvSpPr>
          <p:cNvPr id="35" name="流程图: 接点 34"/>
          <p:cNvSpPr/>
          <p:nvPr/>
        </p:nvSpPr>
        <p:spPr>
          <a:xfrm>
            <a:off x="9715498" y="4668633"/>
            <a:ext cx="1901286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exchange</a:t>
            </a:r>
            <a:endParaRPr lang="zh-CN" altLang="en-US" dirty="0"/>
          </a:p>
        </p:txBody>
      </p:sp>
      <p:sp>
        <p:nvSpPr>
          <p:cNvPr id="36" name="流程图: 接点 35"/>
          <p:cNvSpPr/>
          <p:nvPr/>
        </p:nvSpPr>
        <p:spPr>
          <a:xfrm>
            <a:off x="6478842" y="4668633"/>
            <a:ext cx="1776618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loading</a:t>
            </a:r>
            <a:endParaRPr lang="zh-CN" altLang="en-US" dirty="0"/>
          </a:p>
        </p:txBody>
      </p:sp>
      <p:sp>
        <p:nvSpPr>
          <p:cNvPr id="37" name="流程图: 接点 36"/>
          <p:cNvSpPr/>
          <p:nvPr/>
        </p:nvSpPr>
        <p:spPr>
          <a:xfrm>
            <a:off x="3323851" y="4668633"/>
            <a:ext cx="1630082" cy="9701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full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9" idx="4"/>
            <a:endCxn id="35" idx="0"/>
          </p:cNvCxnSpPr>
          <p:nvPr/>
        </p:nvCxnSpPr>
        <p:spPr>
          <a:xfrm>
            <a:off x="10666141" y="3378810"/>
            <a:ext cx="0" cy="12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2"/>
            <a:endCxn id="36" idx="6"/>
          </p:cNvCxnSpPr>
          <p:nvPr/>
        </p:nvCxnSpPr>
        <p:spPr>
          <a:xfrm flipH="1">
            <a:off x="8255460" y="5153712"/>
            <a:ext cx="146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2"/>
            <a:endCxn id="37" idx="6"/>
          </p:cNvCxnSpPr>
          <p:nvPr/>
        </p:nvCxnSpPr>
        <p:spPr>
          <a:xfrm flipH="1">
            <a:off x="4953933" y="5153712"/>
            <a:ext cx="152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255460" y="2516917"/>
            <a:ext cx="176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主从协商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062107" y="3808217"/>
            <a:ext cx="1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send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DBD</a:t>
            </a:r>
            <a:r>
              <a:rPr lang="zh-CN" altLang="en-US" sz="1600" dirty="0" smtClean="0"/>
              <a:t>分组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265985" y="4761088"/>
            <a:ext cx="17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send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LSR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078601" y="4761088"/>
            <a:ext cx="150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同步完成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1415" y="2501108"/>
            <a:ext cx="179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建立双向连接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375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2701984" y="162470"/>
            <a:ext cx="981308" cy="33921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路由器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7568492" y="156130"/>
            <a:ext cx="981308" cy="33921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路由器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3161380" y="501688"/>
            <a:ext cx="31258" cy="530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" idx="2"/>
          </p:cNvCxnSpPr>
          <p:nvPr/>
        </p:nvCxnSpPr>
        <p:spPr>
          <a:xfrm>
            <a:off x="8059146" y="495348"/>
            <a:ext cx="19113" cy="5314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3" idx="6"/>
            <a:endCxn id="27" idx="2"/>
          </p:cNvCxnSpPr>
          <p:nvPr/>
        </p:nvCxnSpPr>
        <p:spPr>
          <a:xfrm>
            <a:off x="3173524" y="1017833"/>
            <a:ext cx="4895178" cy="154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126234">
            <a:off x="6733083" y="4062109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Final_Hello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059146" y="787325"/>
            <a:ext cx="1126273" cy="45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down</a:t>
            </a:r>
            <a:endParaRPr lang="zh-CN" altLang="en-US" sz="1600" dirty="0"/>
          </a:p>
        </p:txBody>
      </p:sp>
      <p:sp>
        <p:nvSpPr>
          <p:cNvPr id="23" name="椭圆 22"/>
          <p:cNvSpPr/>
          <p:nvPr/>
        </p:nvSpPr>
        <p:spPr>
          <a:xfrm>
            <a:off x="2047251" y="789680"/>
            <a:ext cx="1126273" cy="45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down</a:t>
            </a:r>
            <a:endParaRPr lang="zh-CN" altLang="en-US" sz="1600" dirty="0"/>
          </a:p>
        </p:txBody>
      </p:sp>
      <p:sp>
        <p:nvSpPr>
          <p:cNvPr id="27" name="椭圆 26"/>
          <p:cNvSpPr/>
          <p:nvPr/>
        </p:nvSpPr>
        <p:spPr>
          <a:xfrm>
            <a:off x="8068702" y="2330122"/>
            <a:ext cx="1126273" cy="45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init</a:t>
            </a:r>
            <a:endParaRPr lang="zh-CN" altLang="en-US" sz="1600" dirty="0"/>
          </a:p>
        </p:txBody>
      </p:sp>
      <p:sp>
        <p:nvSpPr>
          <p:cNvPr id="28" name="椭圆 27"/>
          <p:cNvSpPr/>
          <p:nvPr/>
        </p:nvSpPr>
        <p:spPr>
          <a:xfrm>
            <a:off x="2035107" y="3249144"/>
            <a:ext cx="1126273" cy="45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r>
              <a:rPr lang="en-US" altLang="zh-CN" sz="1600" dirty="0" smtClean="0"/>
              <a:t>wo-way</a:t>
            </a:r>
            <a:endParaRPr lang="zh-CN" alt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8078259" y="4368243"/>
            <a:ext cx="1126273" cy="45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r>
              <a:rPr lang="en-US" altLang="zh-CN" sz="1600" dirty="0" smtClean="0"/>
              <a:t>wo-way</a:t>
            </a:r>
            <a:endParaRPr lang="zh-CN" altLang="en-US" sz="1600" dirty="0"/>
          </a:p>
        </p:txBody>
      </p:sp>
      <p:cxnSp>
        <p:nvCxnSpPr>
          <p:cNvPr id="35" name="直接箭头连接符 34"/>
          <p:cNvCxnSpPr>
            <a:stCxn id="27" idx="2"/>
            <a:endCxn id="28" idx="6"/>
          </p:cNvCxnSpPr>
          <p:nvPr/>
        </p:nvCxnSpPr>
        <p:spPr>
          <a:xfrm flipH="1">
            <a:off x="3161380" y="2558275"/>
            <a:ext cx="4907322" cy="91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 rot="21069505">
            <a:off x="3452928" y="2825538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Re_Hello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8" idx="6"/>
            <a:endCxn id="31" idx="2"/>
          </p:cNvCxnSpPr>
          <p:nvPr/>
        </p:nvCxnSpPr>
        <p:spPr>
          <a:xfrm>
            <a:off x="3161380" y="3477297"/>
            <a:ext cx="4916879" cy="11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2" idx="4"/>
            <a:endCxn id="27" idx="0"/>
          </p:cNvCxnSpPr>
          <p:nvPr/>
        </p:nvCxnSpPr>
        <p:spPr>
          <a:xfrm>
            <a:off x="8622283" y="1243631"/>
            <a:ext cx="9556" cy="10864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4"/>
            <a:endCxn id="31" idx="0"/>
          </p:cNvCxnSpPr>
          <p:nvPr/>
        </p:nvCxnSpPr>
        <p:spPr>
          <a:xfrm>
            <a:off x="8631839" y="2786428"/>
            <a:ext cx="9557" cy="1581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4"/>
            <a:endCxn id="28" idx="0"/>
          </p:cNvCxnSpPr>
          <p:nvPr/>
        </p:nvCxnSpPr>
        <p:spPr>
          <a:xfrm flipH="1">
            <a:off x="2598244" y="1245986"/>
            <a:ext cx="12144" cy="20031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 rot="1081231">
            <a:off x="6914277" y="2077234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2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/>
          <p:cNvSpPr/>
          <p:nvPr/>
        </p:nvSpPr>
        <p:spPr>
          <a:xfrm>
            <a:off x="1593217" y="1717288"/>
            <a:ext cx="936000" cy="936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流程图: 接点 2"/>
          <p:cNvSpPr/>
          <p:nvPr/>
        </p:nvSpPr>
        <p:spPr>
          <a:xfrm>
            <a:off x="6352477" y="1717288"/>
            <a:ext cx="936000" cy="936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4" name="流程图: 接点 3"/>
          <p:cNvSpPr/>
          <p:nvPr/>
        </p:nvSpPr>
        <p:spPr>
          <a:xfrm>
            <a:off x="3972847" y="1717288"/>
            <a:ext cx="936000" cy="936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G2</a:t>
            </a:r>
            <a:endParaRPr lang="zh-CN" altLang="en-US" dirty="0"/>
          </a:p>
        </p:txBody>
      </p:sp>
      <p:sp>
        <p:nvSpPr>
          <p:cNvPr id="5" name="流程图: 接点 4"/>
          <p:cNvSpPr/>
          <p:nvPr/>
        </p:nvSpPr>
        <p:spPr>
          <a:xfrm>
            <a:off x="8732107" y="1717288"/>
            <a:ext cx="936000" cy="936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G4</a:t>
            </a:r>
            <a:endParaRPr lang="zh-CN" altLang="en-US" dirty="0"/>
          </a:p>
        </p:txBody>
      </p:sp>
      <p:sp>
        <p:nvSpPr>
          <p:cNvPr id="6" name="流程图: 接点 5"/>
          <p:cNvSpPr/>
          <p:nvPr/>
        </p:nvSpPr>
        <p:spPr>
          <a:xfrm>
            <a:off x="6352477" y="5337720"/>
            <a:ext cx="936000" cy="936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G6</a:t>
            </a:r>
            <a:endParaRPr lang="zh-CN" altLang="en-US" dirty="0"/>
          </a:p>
        </p:txBody>
      </p:sp>
      <p:sp>
        <p:nvSpPr>
          <p:cNvPr id="7" name="流程图: 接点 6"/>
          <p:cNvSpPr/>
          <p:nvPr/>
        </p:nvSpPr>
        <p:spPr>
          <a:xfrm>
            <a:off x="6352477" y="3527504"/>
            <a:ext cx="936000" cy="936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G5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>
            <a:off x="1593217" y="3527504"/>
            <a:ext cx="936000" cy="936000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G7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2" idx="6"/>
            <a:endCxn id="4" idx="2"/>
          </p:cNvCxnSpPr>
          <p:nvPr/>
        </p:nvCxnSpPr>
        <p:spPr>
          <a:xfrm>
            <a:off x="2529217" y="2185288"/>
            <a:ext cx="144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3" idx="2"/>
          </p:cNvCxnSpPr>
          <p:nvPr/>
        </p:nvCxnSpPr>
        <p:spPr>
          <a:xfrm>
            <a:off x="4908847" y="2185288"/>
            <a:ext cx="144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6"/>
            <a:endCxn id="5" idx="2"/>
          </p:cNvCxnSpPr>
          <p:nvPr/>
        </p:nvCxnSpPr>
        <p:spPr>
          <a:xfrm>
            <a:off x="7288477" y="2185288"/>
            <a:ext cx="144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4"/>
            <a:endCxn id="7" idx="0"/>
          </p:cNvCxnSpPr>
          <p:nvPr/>
        </p:nvCxnSpPr>
        <p:spPr>
          <a:xfrm>
            <a:off x="6820477" y="2653288"/>
            <a:ext cx="0" cy="8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4"/>
            <a:endCxn id="6" idx="0"/>
          </p:cNvCxnSpPr>
          <p:nvPr/>
        </p:nvCxnSpPr>
        <p:spPr>
          <a:xfrm>
            <a:off x="6820477" y="4463504"/>
            <a:ext cx="0" cy="8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" idx="4"/>
            <a:endCxn id="8" idx="0"/>
          </p:cNvCxnSpPr>
          <p:nvPr/>
        </p:nvCxnSpPr>
        <p:spPr>
          <a:xfrm>
            <a:off x="2061217" y="2653288"/>
            <a:ext cx="0" cy="8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15394" y="181595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715949" y="1832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95024" y="1832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113783" y="2905730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818717" y="472710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818717" y="2894570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9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9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04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1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92</Words>
  <Application>Microsoft Office PowerPoint</Application>
  <PresentationFormat>宽屏</PresentationFormat>
  <Paragraphs>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22</cp:revision>
  <dcterms:created xsi:type="dcterms:W3CDTF">2018-04-09T02:40:06Z</dcterms:created>
  <dcterms:modified xsi:type="dcterms:W3CDTF">2018-05-14T08:25:07Z</dcterms:modified>
</cp:coreProperties>
</file>