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7" r:id="rId2"/>
    <p:sldId id="338" r:id="rId3"/>
    <p:sldId id="357" r:id="rId4"/>
    <p:sldId id="361" r:id="rId5"/>
    <p:sldId id="328" r:id="rId6"/>
    <p:sldId id="330" r:id="rId7"/>
    <p:sldId id="331" r:id="rId8"/>
    <p:sldId id="335" r:id="rId9"/>
    <p:sldId id="336" r:id="rId10"/>
    <p:sldId id="334" r:id="rId11"/>
    <p:sldId id="333" r:id="rId12"/>
    <p:sldId id="358" r:id="rId13"/>
    <p:sldId id="311" r:id="rId14"/>
    <p:sldId id="312" r:id="rId15"/>
    <p:sldId id="313" r:id="rId16"/>
    <p:sldId id="359" r:id="rId17"/>
    <p:sldId id="337" r:id="rId18"/>
    <p:sldId id="360" r:id="rId19"/>
    <p:sldId id="327" r:id="rId20"/>
    <p:sldId id="277"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6B47"/>
    <a:srgbClr val="5B5062"/>
    <a:srgbClr val="CCCCFF"/>
    <a:srgbClr val="FF99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0667" autoAdjust="0"/>
  </p:normalViewPr>
  <p:slideViewPr>
    <p:cSldViewPr snapToGrid="0">
      <p:cViewPr varScale="1">
        <p:scale>
          <a:sx n="124" d="100"/>
          <a:sy n="124" d="100"/>
        </p:scale>
        <p:origin x="107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hyperlink" Target="https://www.atatech.org/articles/113420" TargetMode="External"/><Relationship Id="rId7" Type="http://schemas.openxmlformats.org/officeDocument/2006/relationships/hyperlink" Target="https://www.atatech.org/articles/114599" TargetMode="External"/><Relationship Id="rId2" Type="http://schemas.openxmlformats.org/officeDocument/2006/relationships/hyperlink" Target="https://www.atatech.org/articles/112539" TargetMode="External"/><Relationship Id="rId1" Type="http://schemas.openxmlformats.org/officeDocument/2006/relationships/hyperlink" Target="https://www.atatech.org/articles/112806" TargetMode="External"/><Relationship Id="rId6" Type="http://schemas.openxmlformats.org/officeDocument/2006/relationships/hyperlink" Target="https://www.atatech.org/articles/112858" TargetMode="External"/><Relationship Id="rId5" Type="http://schemas.openxmlformats.org/officeDocument/2006/relationships/hyperlink" Target="https://www.atatech.org/articles/113719" TargetMode="External"/><Relationship Id="rId4" Type="http://schemas.openxmlformats.org/officeDocument/2006/relationships/hyperlink" Target="https://www.atatech.org/articles/112176"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atatech.org/articles/113420" TargetMode="External"/><Relationship Id="rId7" Type="http://schemas.openxmlformats.org/officeDocument/2006/relationships/hyperlink" Target="https://www.atatech.org/articles/114599" TargetMode="External"/><Relationship Id="rId2" Type="http://schemas.openxmlformats.org/officeDocument/2006/relationships/hyperlink" Target="https://www.atatech.org/articles/112539" TargetMode="External"/><Relationship Id="rId1" Type="http://schemas.openxmlformats.org/officeDocument/2006/relationships/hyperlink" Target="https://www.atatech.org/articles/112806" TargetMode="External"/><Relationship Id="rId6" Type="http://schemas.openxmlformats.org/officeDocument/2006/relationships/hyperlink" Target="https://www.atatech.org/articles/112858" TargetMode="External"/><Relationship Id="rId5" Type="http://schemas.openxmlformats.org/officeDocument/2006/relationships/hyperlink" Target="https://www.atatech.org/articles/113719" TargetMode="External"/><Relationship Id="rId4" Type="http://schemas.openxmlformats.org/officeDocument/2006/relationships/hyperlink" Target="https://www.atatech.org/articles/112176" TargetMode="External"/></Relationships>
</file>

<file path=ppt/diagrams/colors1.xml><?xml version="1.0" encoding="utf-8"?>
<dgm:colorsDef xmlns:dgm="http://schemas.openxmlformats.org/drawingml/2006/diagram" xmlns:a="http://schemas.openxmlformats.org/drawingml/2006/main" uniqueId="urn:microsoft.com/office/officeart/2005/8/colors/colorful4#10">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4">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20">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7">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6">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4">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8">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1#4">
  <dgm:title val=""/>
  <dgm:desc val=""/>
  <dgm:catLst>
    <dgm:cat type="accent4" pri="11100"/>
  </dgm:catLst>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17">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18">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19">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3" loCatId="hierarchy" qsTypeId="urn:microsoft.com/office/officeart/2005/8/quickstyle/simple1#43" qsCatId="simple" csTypeId="urn:microsoft.com/office/officeart/2005/8/colors/colorful4#10" csCatId="colorful" phldr="1"/>
      <dgm:spPr/>
      <dgm:t>
        <a:bodyPr/>
        <a:lstStyle/>
        <a:p>
          <a:endParaRPr lang="zh-CN" altLang="en-US"/>
        </a:p>
      </dgm:t>
    </dgm:pt>
    <dgm:pt modelId="{47C757F0-AA23-46BE-9311-EA432CDEEAA1}">
      <dgm:prSet phldrT="[文本]" custT="1"/>
      <dgm:spPr>
        <a:solidFill>
          <a:schemeClr val="accent5">
            <a:lumMod val="60000"/>
            <a:lumOff val="40000"/>
          </a:schemeClr>
        </a:solidFill>
      </dgm:spPr>
      <dgm:t>
        <a:bodyPr/>
        <a:lstStyle/>
        <a:p>
          <a:r>
            <a:rPr lang="zh-CN" altLang="en-US" sz="2800" dirty="0" smtClean="0"/>
            <a:t>中间件</a:t>
          </a:r>
          <a:endParaRPr lang="zh-CN" altLang="en-US" sz="2800" dirty="0"/>
        </a:p>
      </dgm:t>
    </dgm:pt>
    <dgm:pt modelId="{AB39B06D-FE6C-48B2-B5B4-77CD0C8CF7AD}" type="parTrans" cxnId="{CCDB24A1-F7FE-49AE-B63B-99ADFB8DCC86}">
      <dgm:prSet/>
      <dgm:spPr/>
      <dgm:t>
        <a:bodyPr/>
        <a:lstStyle/>
        <a:p>
          <a:endParaRPr lang="zh-CN" altLang="en-US"/>
        </a:p>
      </dgm:t>
    </dgm:pt>
    <dgm:pt modelId="{DF0D1C21-B79E-4875-B7FA-EF183CB48B88}" type="sibTrans" cxnId="{CCDB24A1-F7FE-49AE-B63B-99ADFB8DCC86}">
      <dgm:prSet/>
      <dgm:spPr/>
      <dgm:t>
        <a:bodyPr/>
        <a:lstStyle/>
        <a:p>
          <a:endParaRPr lang="zh-CN" altLang="en-US"/>
        </a:p>
      </dgm:t>
    </dgm:pt>
    <dgm:pt modelId="{12714FC6-8B41-47E5-91DD-F02D34D23B93}">
      <dgm:prSet phldrT="[文本]" custT="1"/>
      <dgm:spPr>
        <a:solidFill>
          <a:srgbClr val="92D050"/>
        </a:solidFill>
      </dgm:spPr>
      <dgm:t>
        <a:bodyPr/>
        <a:lstStyle/>
        <a:p>
          <a:r>
            <a:rPr lang="en-US" altLang="zh-CN" sz="1800" dirty="0" smtClean="0"/>
            <a:t>HSF</a:t>
          </a:r>
          <a:endParaRPr lang="zh-CN" altLang="en-US" sz="400" dirty="0"/>
        </a:p>
      </dgm:t>
    </dgm:pt>
    <dgm:pt modelId="{EACD17F5-D793-4A43-B489-D1804D50CFEF}" type="parTrans" cxnId="{7FDCC326-D61C-419C-952D-823BFE52CCD7}">
      <dgm:prSet/>
      <dgm:spPr/>
      <dgm:t>
        <a:bodyPr/>
        <a:lstStyle/>
        <a:p>
          <a:endParaRPr lang="zh-CN" altLang="en-US"/>
        </a:p>
      </dgm:t>
    </dgm:pt>
    <dgm:pt modelId="{FA45D93F-0724-4936-AA45-E6762732A19D}" type="sibTrans" cxnId="{7FDCC326-D61C-419C-952D-823BFE52CCD7}">
      <dgm:prSet/>
      <dgm:spPr/>
      <dgm:t>
        <a:bodyPr/>
        <a:lstStyle/>
        <a:p>
          <a:endParaRPr lang="zh-CN" altLang="en-US"/>
        </a:p>
      </dgm:t>
    </dgm:pt>
    <dgm:pt modelId="{4EC42421-831D-4CD3-8215-2AF4300F9C01}">
      <dgm:prSet phldrT="[文本]" custT="1"/>
      <dgm:spPr>
        <a:solidFill>
          <a:srgbClr val="92D050"/>
        </a:solidFill>
      </dgm:spPr>
      <dgm:t>
        <a:bodyPr/>
        <a:lstStyle/>
        <a:p>
          <a:r>
            <a:rPr lang="en-US" altLang="zh-CN" sz="1800" dirty="0" err="1" smtClean="0"/>
            <a:t>Metaq</a:t>
          </a:r>
          <a:endParaRPr lang="zh-CN" altLang="en-US" sz="400" dirty="0"/>
        </a:p>
      </dgm:t>
    </dgm:pt>
    <dgm:pt modelId="{8D5FB264-0A5C-4C3A-85B7-453D9BD837DF}" type="parTrans" cxnId="{EFD20CF6-4BE0-4113-BA7C-145483F5B24B}">
      <dgm:prSet/>
      <dgm:spPr/>
      <dgm:t>
        <a:bodyPr/>
        <a:lstStyle/>
        <a:p>
          <a:endParaRPr lang="zh-CN" altLang="en-US"/>
        </a:p>
      </dgm:t>
    </dgm:pt>
    <dgm:pt modelId="{A1825131-D805-48C8-BFCE-E45C02E6F5CE}" type="sibTrans" cxnId="{EFD20CF6-4BE0-4113-BA7C-145483F5B24B}">
      <dgm:prSet/>
      <dgm:spPr/>
      <dgm:t>
        <a:bodyPr/>
        <a:lstStyle/>
        <a:p>
          <a:endParaRPr lang="zh-CN" altLang="en-US"/>
        </a:p>
      </dgm:t>
    </dgm:pt>
    <dgm:pt modelId="{98DF8622-031D-4293-AD59-DE048059CA79}">
      <dgm:prSet phldrT="[文本]" custT="1"/>
      <dgm:spPr>
        <a:solidFill>
          <a:srgbClr val="92D050"/>
        </a:solidFill>
      </dgm:spPr>
      <dgm:t>
        <a:bodyPr/>
        <a:lstStyle/>
        <a:p>
          <a:r>
            <a:rPr lang="en-US" altLang="zh-CN" sz="1600" dirty="0" smtClean="0"/>
            <a:t>Diamond</a:t>
          </a:r>
          <a:endParaRPr lang="zh-CN" altLang="en-US" sz="300" dirty="0"/>
        </a:p>
      </dgm:t>
    </dgm:pt>
    <dgm:pt modelId="{387E8F64-B281-4EDB-8BB5-5A0D7AAB0B2C}" type="parTrans" cxnId="{BC4BAD36-CC25-4848-ABBF-46B8B588D535}">
      <dgm:prSet/>
      <dgm:spPr/>
      <dgm:t>
        <a:bodyPr/>
        <a:lstStyle/>
        <a:p>
          <a:endParaRPr lang="zh-CN" altLang="en-US"/>
        </a:p>
      </dgm:t>
    </dgm:pt>
    <dgm:pt modelId="{C086AF6C-8C71-4035-89CB-A588544F5EFC}" type="sibTrans" cxnId="{BC4BAD36-CC25-4848-ABBF-46B8B588D535}">
      <dgm:prSet/>
      <dgm:spPr/>
      <dgm:t>
        <a:bodyPr/>
        <a:lstStyle/>
        <a:p>
          <a:endParaRPr lang="zh-CN" altLang="en-US"/>
        </a:p>
      </dgm:t>
    </dgm:pt>
    <dgm:pt modelId="{39A4592A-19E0-4E53-AA53-5969B6EF18D9}">
      <dgm:prSet phldrT="[文本]" custT="1"/>
      <dgm:spPr>
        <a:solidFill>
          <a:srgbClr val="92D050"/>
        </a:solidFill>
      </dgm:spPr>
      <dgm:t>
        <a:bodyPr/>
        <a:lstStyle/>
        <a:p>
          <a:r>
            <a:rPr lang="en-US" altLang="zh-CN" sz="1800" dirty="0" smtClean="0"/>
            <a:t>TDDL</a:t>
          </a:r>
          <a:endParaRPr lang="zh-CN" altLang="en-US" sz="400" dirty="0"/>
        </a:p>
      </dgm:t>
    </dgm:pt>
    <dgm:pt modelId="{CABAD76A-B669-415A-BFA6-5C7D3DC3FBA4}" type="parTrans" cxnId="{F248D05B-69B2-425F-8B0F-DEABEA5227C1}">
      <dgm:prSet/>
      <dgm:spPr/>
      <dgm:t>
        <a:bodyPr/>
        <a:lstStyle/>
        <a:p>
          <a:endParaRPr lang="zh-CN" altLang="en-US"/>
        </a:p>
      </dgm:t>
    </dgm:pt>
    <dgm:pt modelId="{1F95ADFD-BED3-4703-8C89-14BECEB79F6B}" type="sibTrans" cxnId="{F248D05B-69B2-425F-8B0F-DEABEA5227C1}">
      <dgm:prSet/>
      <dgm:spPr/>
      <dgm:t>
        <a:bodyPr/>
        <a:lstStyle/>
        <a:p>
          <a:endParaRPr lang="zh-CN" altLang="en-US"/>
        </a:p>
      </dgm:t>
    </dgm:pt>
    <dgm:pt modelId="{594D67E7-6EB5-4CF5-A539-34FED59F7179}">
      <dgm:prSet phldrT="[文本]" custT="1"/>
      <dgm:spPr>
        <a:solidFill>
          <a:srgbClr val="92D050"/>
        </a:solidFill>
      </dgm:spPr>
      <dgm:t>
        <a:bodyPr/>
        <a:lstStyle/>
        <a:p>
          <a:r>
            <a:rPr lang="en-US" altLang="zh-CN" sz="1600" dirty="0" smtClean="0"/>
            <a:t>Pandora-boot</a:t>
          </a:r>
          <a:endParaRPr lang="zh-CN" altLang="en-US" sz="1600" dirty="0"/>
        </a:p>
      </dgm:t>
    </dgm:pt>
    <dgm:pt modelId="{4577AEDD-CFF1-4C46-AFE3-BAF1A0F06306}" type="parTrans" cxnId="{3C532AD8-FFB8-46F2-9F46-28B6B58309D1}">
      <dgm:prSet/>
      <dgm:spPr/>
      <dgm:t>
        <a:bodyPr/>
        <a:lstStyle/>
        <a:p>
          <a:endParaRPr lang="zh-CN" altLang="en-US"/>
        </a:p>
      </dgm:t>
    </dgm:pt>
    <dgm:pt modelId="{DD4FDAC7-4F52-488C-8457-5D4F938A035B}" type="sibTrans" cxnId="{3C532AD8-FFB8-46F2-9F46-28B6B58309D1}">
      <dgm:prSet/>
      <dgm:spPr/>
      <dgm:t>
        <a:bodyPr/>
        <a:lstStyle/>
        <a:p>
          <a:endParaRPr lang="zh-CN" altLang="en-US"/>
        </a:p>
      </dgm:t>
    </dgm:pt>
    <dgm:pt modelId="{433CBA2D-7017-42E8-83E5-63C647951B4F}">
      <dgm:prSet phldrT="[文本]" custT="1"/>
      <dgm:spPr>
        <a:solidFill>
          <a:srgbClr val="92D050"/>
        </a:solidFill>
      </dgm:spPr>
      <dgm:t>
        <a:bodyPr/>
        <a:lstStyle/>
        <a:p>
          <a:r>
            <a:rPr lang="zh-CN" altLang="en-US" sz="1800" dirty="0" smtClean="0"/>
            <a:t>总结</a:t>
          </a:r>
          <a:endParaRPr lang="zh-CN" altLang="en-US" sz="400" dirty="0"/>
        </a:p>
      </dgm:t>
    </dgm:pt>
    <dgm:pt modelId="{C166D891-7B40-4B46-ABB9-D86268F7C6E2}" type="parTrans" cxnId="{529448AF-0A4B-433C-9344-47035603C176}">
      <dgm:prSet/>
      <dgm:spPr/>
      <dgm:t>
        <a:bodyPr/>
        <a:lstStyle/>
        <a:p>
          <a:endParaRPr lang="zh-CN" altLang="en-US"/>
        </a:p>
      </dgm:t>
    </dgm:pt>
    <dgm:pt modelId="{D782B1EF-1AA7-4673-BD8E-3096E9027D8A}" type="sibTrans" cxnId="{529448AF-0A4B-433C-9344-47035603C176}">
      <dgm:prSet/>
      <dgm:spPr/>
      <dgm:t>
        <a:bodyPr/>
        <a:lstStyle/>
        <a:p>
          <a:endParaRPr lang="zh-CN" altLang="en-US"/>
        </a:p>
      </dgm:t>
    </dgm:pt>
    <dgm:pt modelId="{5CA335CE-52DE-48B4-9C95-257A33353A02}">
      <dgm:prSet phldrT="[文本]" custT="1"/>
      <dgm:spPr>
        <a:solidFill>
          <a:schemeClr val="accent2">
            <a:lumMod val="60000"/>
            <a:lumOff val="40000"/>
          </a:schemeClr>
        </a:solidFill>
      </dgm:spPr>
      <dgm:t>
        <a:bodyPr/>
        <a:lstStyle/>
        <a:p>
          <a:r>
            <a:rPr lang="en-US" altLang="zh-CN" sz="1200" dirty="0" smtClean="0">
              <a:hlinkClick xmlns:r="http://schemas.openxmlformats.org/officeDocument/2006/relationships" r:id="rId1"/>
            </a:rPr>
            <a:t>HSF</a:t>
          </a:r>
          <a:endParaRPr lang="zh-CN" altLang="en-US" sz="1200" dirty="0"/>
        </a:p>
      </dgm:t>
    </dgm:pt>
    <dgm:pt modelId="{2D3AF24E-404F-435E-90C4-28297F6E6B22}" type="parTrans" cxnId="{78860A9B-E6D0-4911-9B27-A81B5261E978}">
      <dgm:prSet/>
      <dgm:spPr/>
      <dgm:t>
        <a:bodyPr/>
        <a:lstStyle/>
        <a:p>
          <a:endParaRPr lang="zh-CN" altLang="en-US"/>
        </a:p>
      </dgm:t>
    </dgm:pt>
    <dgm:pt modelId="{F8B97273-FFA7-45E7-A451-F1A749EEF5ED}" type="sibTrans" cxnId="{78860A9B-E6D0-4911-9B27-A81B5261E978}">
      <dgm:prSet/>
      <dgm:spPr/>
      <dgm:t>
        <a:bodyPr/>
        <a:lstStyle/>
        <a:p>
          <a:endParaRPr lang="zh-CN" altLang="en-US"/>
        </a:p>
      </dgm:t>
    </dgm:pt>
    <dgm:pt modelId="{31DE00A3-26B7-4DB0-8D50-533471DD144F}">
      <dgm:prSet phldrT="[文本]" custT="1"/>
      <dgm:spPr>
        <a:solidFill>
          <a:schemeClr val="accent2">
            <a:lumMod val="60000"/>
            <a:lumOff val="40000"/>
          </a:schemeClr>
        </a:solidFill>
      </dgm:spPr>
      <dgm:t>
        <a:bodyPr/>
        <a:lstStyle/>
        <a:p>
          <a:r>
            <a:rPr lang="en-US" altLang="zh-CN" sz="1200" dirty="0" smtClean="0">
              <a:hlinkClick xmlns:r="http://schemas.openxmlformats.org/officeDocument/2006/relationships" r:id="rId2"/>
            </a:rPr>
            <a:t>HSF</a:t>
          </a:r>
        </a:p>
        <a:p>
          <a:r>
            <a:rPr lang="zh-CN" altLang="en-US" sz="1200" dirty="0" smtClean="0">
              <a:hlinkClick xmlns:r="http://schemas.openxmlformats.org/officeDocument/2006/relationships" r:id="rId2"/>
            </a:rPr>
            <a:t>学习笔记</a:t>
          </a:r>
          <a:endParaRPr lang="zh-CN" altLang="en-US" sz="1200" dirty="0"/>
        </a:p>
      </dgm:t>
    </dgm:pt>
    <dgm:pt modelId="{DDACC6D8-567F-4A91-A56B-BE5CC39899F2}" type="parTrans" cxnId="{FD9D4FB0-7B91-44B4-9541-D499B978DBD7}">
      <dgm:prSet/>
      <dgm:spPr/>
      <dgm:t>
        <a:bodyPr/>
        <a:lstStyle/>
        <a:p>
          <a:endParaRPr lang="zh-CN" altLang="en-US"/>
        </a:p>
      </dgm:t>
    </dgm:pt>
    <dgm:pt modelId="{8646BC73-0D26-44A7-BB63-9BBB31D8380D}" type="sibTrans" cxnId="{FD9D4FB0-7B91-44B4-9541-D499B978DBD7}">
      <dgm:prSet/>
      <dgm:spPr/>
      <dgm:t>
        <a:bodyPr/>
        <a:lstStyle/>
        <a:p>
          <a:endParaRPr lang="zh-CN" altLang="en-US"/>
        </a:p>
      </dgm:t>
    </dgm:pt>
    <dgm:pt modelId="{35AC739D-D7F1-4473-BA7D-A4853B6718A6}">
      <dgm:prSet phldrT="[文本]" custT="1"/>
      <dgm:spPr>
        <a:solidFill>
          <a:schemeClr val="accent2">
            <a:lumMod val="60000"/>
            <a:lumOff val="40000"/>
          </a:schemeClr>
        </a:solidFill>
      </dgm:spPr>
      <dgm:t>
        <a:bodyPr/>
        <a:lstStyle/>
        <a:p>
          <a:r>
            <a:rPr lang="en-US" altLang="zh-CN" sz="1200" dirty="0" err="1" smtClean="0">
              <a:hlinkClick xmlns:r="http://schemas.openxmlformats.org/officeDocument/2006/relationships" r:id="rId3"/>
            </a:rPr>
            <a:t>metaq</a:t>
          </a:r>
          <a:endParaRPr lang="en-US" altLang="zh-CN" sz="1200" dirty="0" smtClean="0">
            <a:hlinkClick xmlns:r="http://schemas.openxmlformats.org/officeDocument/2006/relationships" r:id="rId3"/>
          </a:endParaRPr>
        </a:p>
        <a:p>
          <a:r>
            <a:rPr lang="zh-CN" altLang="en-US" sz="1200" dirty="0" smtClean="0">
              <a:hlinkClick xmlns:r="http://schemas.openxmlformats.org/officeDocument/2006/relationships" r:id="rId3"/>
            </a:rPr>
            <a:t>学习笔记</a:t>
          </a:r>
          <a:endParaRPr lang="zh-CN" altLang="en-US" sz="1200" dirty="0"/>
        </a:p>
      </dgm:t>
    </dgm:pt>
    <dgm:pt modelId="{F86ECA84-FE35-4EF0-86DB-56A7D64EF99F}" type="parTrans" cxnId="{F82C3AB0-3F44-4D89-9940-63BD4EA38240}">
      <dgm:prSet/>
      <dgm:spPr/>
      <dgm:t>
        <a:bodyPr/>
        <a:lstStyle/>
        <a:p>
          <a:endParaRPr lang="zh-CN" altLang="en-US"/>
        </a:p>
      </dgm:t>
    </dgm:pt>
    <dgm:pt modelId="{168DCD02-C5CB-4925-8C34-8997CF111516}" type="sibTrans" cxnId="{F82C3AB0-3F44-4D89-9940-63BD4EA38240}">
      <dgm:prSet/>
      <dgm:spPr/>
      <dgm:t>
        <a:bodyPr/>
        <a:lstStyle/>
        <a:p>
          <a:endParaRPr lang="zh-CN" altLang="en-US"/>
        </a:p>
      </dgm:t>
    </dgm:pt>
    <dgm:pt modelId="{FD3543F3-61C7-4F8C-8BA3-EC0F245EDEED}">
      <dgm:prSet phldrT="[文本]" custT="1"/>
      <dgm:spPr>
        <a:solidFill>
          <a:schemeClr val="accent2">
            <a:lumMod val="60000"/>
            <a:lumOff val="40000"/>
          </a:schemeClr>
        </a:solidFill>
      </dgm:spPr>
      <dgm:t>
        <a:bodyPr/>
        <a:lstStyle/>
        <a:p>
          <a:r>
            <a:rPr lang="en-US" altLang="zh-CN" sz="1200" dirty="0" err="1" smtClean="0">
              <a:hlinkClick xmlns:r="http://schemas.openxmlformats.org/officeDocument/2006/relationships" r:id="rId4"/>
            </a:rPr>
            <a:t>hsf+diamond</a:t>
          </a:r>
          <a:endParaRPr lang="zh-CN" altLang="en-US" sz="1200" dirty="0"/>
        </a:p>
      </dgm:t>
    </dgm:pt>
    <dgm:pt modelId="{CEEE76F6-E450-43EA-AB49-09BBA66E0C33}" type="parTrans" cxnId="{A5DEEFA3-332C-403F-9CDD-34A768394E7F}">
      <dgm:prSet/>
      <dgm:spPr/>
      <dgm:t>
        <a:bodyPr/>
        <a:lstStyle/>
        <a:p>
          <a:endParaRPr lang="zh-CN" altLang="en-US"/>
        </a:p>
      </dgm:t>
    </dgm:pt>
    <dgm:pt modelId="{E7889AC1-206B-4AF7-992C-2058BB93F55D}" type="sibTrans" cxnId="{A5DEEFA3-332C-403F-9CDD-34A768394E7F}">
      <dgm:prSet/>
      <dgm:spPr/>
      <dgm:t>
        <a:bodyPr/>
        <a:lstStyle/>
        <a:p>
          <a:endParaRPr lang="zh-CN" altLang="en-US"/>
        </a:p>
      </dgm:t>
    </dgm:pt>
    <dgm:pt modelId="{E22DA69D-821D-4B87-9014-EC8899C0D780}">
      <dgm:prSet phldrT="[文本]" custT="1"/>
      <dgm:spPr>
        <a:solidFill>
          <a:schemeClr val="accent2">
            <a:lumMod val="60000"/>
            <a:lumOff val="40000"/>
          </a:schemeClr>
        </a:solidFill>
      </dgm:spPr>
      <dgm:t>
        <a:bodyPr/>
        <a:lstStyle/>
        <a:p>
          <a:r>
            <a:rPr lang="en-US" altLang="zh-CN" sz="1200" dirty="0" err="1" smtClean="0">
              <a:hlinkClick xmlns:r="http://schemas.openxmlformats.org/officeDocument/2006/relationships" r:id="rId5"/>
            </a:rPr>
            <a:t>tddl</a:t>
          </a:r>
          <a:endParaRPr lang="en-US" altLang="zh-CN" sz="1200" dirty="0" smtClean="0">
            <a:hlinkClick xmlns:r="http://schemas.openxmlformats.org/officeDocument/2006/relationships" r:id="rId5"/>
          </a:endParaRPr>
        </a:p>
        <a:p>
          <a:r>
            <a:rPr lang="zh-CN" altLang="en-US" sz="1200" dirty="0" smtClean="0">
              <a:hlinkClick xmlns:r="http://schemas.openxmlformats.org/officeDocument/2006/relationships" r:id="rId5"/>
            </a:rPr>
            <a:t>学习笔记</a:t>
          </a:r>
          <a:endParaRPr lang="zh-CN" altLang="en-US" sz="1200" dirty="0"/>
        </a:p>
      </dgm:t>
    </dgm:pt>
    <dgm:pt modelId="{67A7D92E-D2A9-48DE-A6D3-93CCA25B7A99}" type="parTrans" cxnId="{01D56AB5-B30B-4781-BCF9-B815FC8F87C7}">
      <dgm:prSet/>
      <dgm:spPr/>
      <dgm:t>
        <a:bodyPr/>
        <a:lstStyle/>
        <a:p>
          <a:endParaRPr lang="zh-CN" altLang="en-US"/>
        </a:p>
      </dgm:t>
    </dgm:pt>
    <dgm:pt modelId="{EE21F101-7A40-4359-A5F2-B5ADE52F3CF0}" type="sibTrans" cxnId="{01D56AB5-B30B-4781-BCF9-B815FC8F87C7}">
      <dgm:prSet/>
      <dgm:spPr/>
      <dgm:t>
        <a:bodyPr/>
        <a:lstStyle/>
        <a:p>
          <a:endParaRPr lang="zh-CN" altLang="en-US"/>
        </a:p>
      </dgm:t>
    </dgm:pt>
    <dgm:pt modelId="{67B884AF-B8F9-4805-BC22-C816422F0A57}">
      <dgm:prSet phldrT="[文本]" custT="1"/>
      <dgm:spPr>
        <a:solidFill>
          <a:schemeClr val="accent2">
            <a:lumMod val="60000"/>
            <a:lumOff val="40000"/>
          </a:schemeClr>
        </a:solidFill>
      </dgm:spPr>
      <dgm:t>
        <a:bodyPr/>
        <a:lstStyle/>
        <a:p>
          <a:r>
            <a:rPr lang="en-US" altLang="zh-CN" sz="1200" dirty="0" smtClean="0">
              <a:hlinkClick xmlns:r="http://schemas.openxmlformats.org/officeDocument/2006/relationships" r:id="rId6"/>
            </a:rPr>
            <a:t>Pandora-boot</a:t>
          </a:r>
          <a:r>
            <a:rPr lang="zh-CN" altLang="en-US" sz="1200" dirty="0" smtClean="0">
              <a:hlinkClick xmlns:r="http://schemas.openxmlformats.org/officeDocument/2006/relationships" r:id="rId6"/>
            </a:rPr>
            <a:t>实践</a:t>
          </a:r>
          <a:endParaRPr lang="zh-CN" altLang="en-US" sz="1200" dirty="0"/>
        </a:p>
      </dgm:t>
    </dgm:pt>
    <dgm:pt modelId="{553344FF-CC54-4EAA-BEA2-E242A57B7D33}" type="parTrans" cxnId="{21B63230-0C58-41FD-8FE0-5AA370A20D58}">
      <dgm:prSet/>
      <dgm:spPr/>
      <dgm:t>
        <a:bodyPr/>
        <a:lstStyle/>
        <a:p>
          <a:endParaRPr lang="zh-CN" altLang="en-US"/>
        </a:p>
      </dgm:t>
    </dgm:pt>
    <dgm:pt modelId="{89A66AF5-A5D0-4986-99CB-0B9469EFA39D}" type="sibTrans" cxnId="{21B63230-0C58-41FD-8FE0-5AA370A20D58}">
      <dgm:prSet/>
      <dgm:spPr/>
      <dgm:t>
        <a:bodyPr/>
        <a:lstStyle/>
        <a:p>
          <a:endParaRPr lang="zh-CN" altLang="en-US"/>
        </a:p>
      </dgm:t>
    </dgm:pt>
    <dgm:pt modelId="{24EF17DF-6B38-44B7-8035-3D4311A00F0D}">
      <dgm:prSet phldrT="[文本]" custT="1"/>
      <dgm:spPr>
        <a:solidFill>
          <a:schemeClr val="accent2">
            <a:lumMod val="60000"/>
            <a:lumOff val="40000"/>
          </a:schemeClr>
        </a:solidFill>
      </dgm:spPr>
      <dgm:t>
        <a:bodyPr/>
        <a:lstStyle/>
        <a:p>
          <a:r>
            <a:rPr lang="zh-CN" altLang="en-US" sz="1200" dirty="0" smtClean="0">
              <a:hlinkClick xmlns:r="http://schemas.openxmlformats.org/officeDocument/2006/relationships" r:id="rId7"/>
            </a:rPr>
            <a:t>中间件</a:t>
          </a:r>
          <a:endParaRPr lang="en-US" altLang="zh-CN" sz="1200" dirty="0" smtClean="0">
            <a:hlinkClick xmlns:r="http://schemas.openxmlformats.org/officeDocument/2006/relationships" r:id="rId7"/>
          </a:endParaRPr>
        </a:p>
        <a:p>
          <a:r>
            <a:rPr lang="zh-CN" altLang="en-US" sz="1200" dirty="0" smtClean="0">
              <a:hlinkClick xmlns:r="http://schemas.openxmlformats.org/officeDocument/2006/relationships" r:id="rId7"/>
            </a:rPr>
            <a:t>学习笔记</a:t>
          </a:r>
          <a:endParaRPr lang="zh-CN" altLang="en-US" sz="1200" dirty="0"/>
        </a:p>
      </dgm:t>
    </dgm:pt>
    <dgm:pt modelId="{DB98A13D-B3A1-4063-9607-2182016BEA8A}" type="parTrans" cxnId="{24FDACA7-752A-4508-BA2D-F3279C24BBE4}">
      <dgm:prSet/>
      <dgm:spPr/>
      <dgm:t>
        <a:bodyPr/>
        <a:lstStyle/>
        <a:p>
          <a:endParaRPr lang="zh-CN" altLang="en-US"/>
        </a:p>
      </dgm:t>
    </dgm:pt>
    <dgm:pt modelId="{65AB15FF-605E-45A3-8628-E76FCA7495D3}" type="sibTrans" cxnId="{24FDACA7-752A-4508-BA2D-F3279C24BBE4}">
      <dgm:prSet/>
      <dgm:spPr/>
      <dgm:t>
        <a:bodyPr/>
        <a:lstStyle/>
        <a:p>
          <a:endParaRPr lang="zh-CN" altLang="en-US"/>
        </a:p>
      </dgm:t>
    </dgm:pt>
    <dgm:pt modelId="{DF00BC6F-97DA-4621-86EF-C5614DE6C6D4}">
      <dgm:prSet phldrT="[文本]" custT="1"/>
      <dgm:spPr/>
      <dgm:t>
        <a:bodyPr/>
        <a:lstStyle/>
        <a:p>
          <a:r>
            <a:rPr lang="en-US" altLang="en-US" sz="900" dirty="0" smtClean="0"/>
            <a:t>https://www.atatech.org/articles/112806</a:t>
          </a:r>
          <a:endParaRPr lang="zh-CN" altLang="en-US" sz="900" dirty="0"/>
        </a:p>
      </dgm:t>
    </dgm:pt>
    <dgm:pt modelId="{D422B185-CB8B-46CC-9DB9-B0EF87DF9250}" type="parTrans" cxnId="{A35FC1CD-4E0F-4860-B469-7448068BD7E2}">
      <dgm:prSet/>
      <dgm:spPr/>
      <dgm:t>
        <a:bodyPr/>
        <a:lstStyle/>
        <a:p>
          <a:endParaRPr lang="zh-CN" altLang="en-US"/>
        </a:p>
      </dgm:t>
    </dgm:pt>
    <dgm:pt modelId="{BC2895DA-D8BE-417C-A943-2FF093770A1F}" type="sibTrans" cxnId="{A35FC1CD-4E0F-4860-B469-7448068BD7E2}">
      <dgm:prSet/>
      <dgm:spPr/>
      <dgm:t>
        <a:bodyPr/>
        <a:lstStyle/>
        <a:p>
          <a:endParaRPr lang="zh-CN" altLang="en-US"/>
        </a:p>
      </dgm:t>
    </dgm:pt>
    <dgm:pt modelId="{420AB901-FE6A-41C8-8384-072032392318}">
      <dgm:prSet phldrT="[文本]" custT="1"/>
      <dgm:spPr/>
      <dgm:t>
        <a:bodyPr/>
        <a:lstStyle/>
        <a:p>
          <a:r>
            <a:rPr lang="en-US" altLang="en-US" sz="900" dirty="0" smtClean="0"/>
            <a:t>https://www.atatech.org/articles/112539</a:t>
          </a:r>
          <a:endParaRPr lang="zh-CN" altLang="en-US" sz="900" dirty="0"/>
        </a:p>
      </dgm:t>
    </dgm:pt>
    <dgm:pt modelId="{A11E390C-0F9D-4001-82EB-4DF884B89F34}" type="parTrans" cxnId="{C3FC32C2-620E-4BFC-8178-272ACB16D6E7}">
      <dgm:prSet/>
      <dgm:spPr/>
      <dgm:t>
        <a:bodyPr/>
        <a:lstStyle/>
        <a:p>
          <a:endParaRPr lang="zh-CN" altLang="en-US"/>
        </a:p>
      </dgm:t>
    </dgm:pt>
    <dgm:pt modelId="{A87331A7-9EFF-4689-8A67-E8F871426F38}" type="sibTrans" cxnId="{C3FC32C2-620E-4BFC-8178-272ACB16D6E7}">
      <dgm:prSet/>
      <dgm:spPr/>
      <dgm:t>
        <a:bodyPr/>
        <a:lstStyle/>
        <a:p>
          <a:endParaRPr lang="zh-CN" altLang="en-US"/>
        </a:p>
      </dgm:t>
    </dgm:pt>
    <dgm:pt modelId="{411C6F5C-89BF-4D05-8DB8-1CB7F18256FB}">
      <dgm:prSet phldrT="[文本]" custT="1"/>
      <dgm:spPr/>
      <dgm:t>
        <a:bodyPr/>
        <a:lstStyle/>
        <a:p>
          <a:r>
            <a:rPr lang="en-US" altLang="en-US" sz="900" dirty="0" smtClean="0"/>
            <a:t>https://www.atatech.org/articles/113420</a:t>
          </a:r>
          <a:endParaRPr lang="zh-CN" altLang="en-US" sz="900" dirty="0"/>
        </a:p>
      </dgm:t>
    </dgm:pt>
    <dgm:pt modelId="{3978423B-5A9F-4965-8434-4775151CBEA3}" type="parTrans" cxnId="{9208900E-5377-4319-89BC-570539969A39}">
      <dgm:prSet/>
      <dgm:spPr/>
      <dgm:t>
        <a:bodyPr/>
        <a:lstStyle/>
        <a:p>
          <a:endParaRPr lang="zh-CN" altLang="en-US"/>
        </a:p>
      </dgm:t>
    </dgm:pt>
    <dgm:pt modelId="{CA7B2946-53F4-4058-A3EB-7ED4DCCA97E6}" type="sibTrans" cxnId="{9208900E-5377-4319-89BC-570539969A39}">
      <dgm:prSet/>
      <dgm:spPr/>
      <dgm:t>
        <a:bodyPr/>
        <a:lstStyle/>
        <a:p>
          <a:endParaRPr lang="zh-CN" altLang="en-US"/>
        </a:p>
      </dgm:t>
    </dgm:pt>
    <dgm:pt modelId="{0BC1C199-6CBF-4F70-BB95-09906C5DE382}">
      <dgm:prSet phldrT="[文本]" custT="1"/>
      <dgm:spPr/>
      <dgm:t>
        <a:bodyPr/>
        <a:lstStyle/>
        <a:p>
          <a:r>
            <a:rPr lang="en-US" altLang="en-US" sz="900" dirty="0" smtClean="0"/>
            <a:t>https://www.atatech.org/articles/112176</a:t>
          </a:r>
          <a:endParaRPr lang="zh-CN" altLang="en-US" sz="900" dirty="0"/>
        </a:p>
      </dgm:t>
    </dgm:pt>
    <dgm:pt modelId="{90048BAF-B8F0-4988-AD7F-12EF1E611DB7}" type="parTrans" cxnId="{4E9D50CF-AB66-4117-B530-42DF43FE982E}">
      <dgm:prSet/>
      <dgm:spPr/>
      <dgm:t>
        <a:bodyPr/>
        <a:lstStyle/>
        <a:p>
          <a:endParaRPr lang="zh-CN" altLang="en-US"/>
        </a:p>
      </dgm:t>
    </dgm:pt>
    <dgm:pt modelId="{3E2EC29C-C13F-44D2-BE7A-E5CCBEB0ADCD}" type="sibTrans" cxnId="{4E9D50CF-AB66-4117-B530-42DF43FE982E}">
      <dgm:prSet/>
      <dgm:spPr/>
      <dgm:t>
        <a:bodyPr/>
        <a:lstStyle/>
        <a:p>
          <a:endParaRPr lang="zh-CN" altLang="en-US"/>
        </a:p>
      </dgm:t>
    </dgm:pt>
    <dgm:pt modelId="{4592C600-7164-4296-9BCA-89AE29535456}">
      <dgm:prSet phldrT="[文本]" custT="1"/>
      <dgm:spPr/>
      <dgm:t>
        <a:bodyPr/>
        <a:lstStyle/>
        <a:p>
          <a:r>
            <a:rPr lang="en-US" altLang="en-US" sz="900" dirty="0" smtClean="0"/>
            <a:t>https://www.atatech.org/articles/113719</a:t>
          </a:r>
          <a:endParaRPr lang="zh-CN" altLang="en-US" sz="900" dirty="0"/>
        </a:p>
      </dgm:t>
    </dgm:pt>
    <dgm:pt modelId="{64F031E4-E4F6-470C-834F-F365F3420A8A}" type="parTrans" cxnId="{81F5FCC9-8CFD-4EA1-8F7B-21B7EFD2512A}">
      <dgm:prSet/>
      <dgm:spPr/>
      <dgm:t>
        <a:bodyPr/>
        <a:lstStyle/>
        <a:p>
          <a:endParaRPr lang="zh-CN" altLang="en-US"/>
        </a:p>
      </dgm:t>
    </dgm:pt>
    <dgm:pt modelId="{D40C9D68-C7F0-4838-9FA6-B9FFA64C599B}" type="sibTrans" cxnId="{81F5FCC9-8CFD-4EA1-8F7B-21B7EFD2512A}">
      <dgm:prSet/>
      <dgm:spPr/>
      <dgm:t>
        <a:bodyPr/>
        <a:lstStyle/>
        <a:p>
          <a:endParaRPr lang="zh-CN" altLang="en-US"/>
        </a:p>
      </dgm:t>
    </dgm:pt>
    <dgm:pt modelId="{6F4E50B5-3EF7-4902-B8C8-A99D2E0B20D0}">
      <dgm:prSet phldrT="[文本]" custT="1"/>
      <dgm:spPr/>
      <dgm:t>
        <a:bodyPr/>
        <a:lstStyle/>
        <a:p>
          <a:r>
            <a:rPr lang="en-US" altLang="en-US" sz="900" dirty="0" smtClean="0"/>
            <a:t>https://www.atatech.org/articles/112858</a:t>
          </a:r>
          <a:endParaRPr lang="zh-CN" altLang="en-US" sz="900" dirty="0"/>
        </a:p>
      </dgm:t>
    </dgm:pt>
    <dgm:pt modelId="{A24EA098-3ECB-4DF2-BC5E-7E9A507034EE}" type="parTrans" cxnId="{AACA63E3-A7A4-4CDC-AFF9-F460A9BAA3C3}">
      <dgm:prSet/>
      <dgm:spPr/>
      <dgm:t>
        <a:bodyPr/>
        <a:lstStyle/>
        <a:p>
          <a:endParaRPr lang="zh-CN" altLang="en-US"/>
        </a:p>
      </dgm:t>
    </dgm:pt>
    <dgm:pt modelId="{676B4AF8-3EB6-40BB-8D6E-FE1F6D6EAB37}" type="sibTrans" cxnId="{AACA63E3-A7A4-4CDC-AFF9-F460A9BAA3C3}">
      <dgm:prSet/>
      <dgm:spPr/>
      <dgm:t>
        <a:bodyPr/>
        <a:lstStyle/>
        <a:p>
          <a:endParaRPr lang="zh-CN" altLang="en-US"/>
        </a:p>
      </dgm:t>
    </dgm:pt>
    <dgm:pt modelId="{720CDEEE-F912-40E0-ACAA-A0C4241B3F6E}">
      <dgm:prSet phldrT="[文本]" custT="1"/>
      <dgm:spPr/>
      <dgm:t>
        <a:bodyPr/>
        <a:lstStyle/>
        <a:p>
          <a:r>
            <a:rPr lang="en-US" altLang="en-US" sz="900" dirty="0" smtClean="0"/>
            <a:t>https://www.atatech.org/articles/114599</a:t>
          </a:r>
          <a:endParaRPr lang="zh-CN" altLang="en-US" sz="900" dirty="0"/>
        </a:p>
      </dgm:t>
    </dgm:pt>
    <dgm:pt modelId="{55CE0906-7ACB-41FC-8E13-B025F0AB4C7B}" type="parTrans" cxnId="{A79EDD98-C9FF-4176-9F5E-213AD622E83F}">
      <dgm:prSet/>
      <dgm:spPr/>
      <dgm:t>
        <a:bodyPr/>
        <a:lstStyle/>
        <a:p>
          <a:endParaRPr lang="zh-CN" altLang="en-US"/>
        </a:p>
      </dgm:t>
    </dgm:pt>
    <dgm:pt modelId="{25F1BCC0-5DE3-4EE5-A57E-D276A4E1D434}" type="sibTrans" cxnId="{A79EDD98-C9FF-4176-9F5E-213AD622E83F}">
      <dgm:prSet/>
      <dgm:spPr/>
      <dgm:t>
        <a:bodyPr/>
        <a:lstStyle/>
        <a:p>
          <a:endParaRPr lang="zh-CN" altLang="en-US"/>
        </a:p>
      </dgm:t>
    </dgm:pt>
    <dgm:pt modelId="{FD047B18-3D98-48B5-8880-65F7EE7CACAC}" type="pres">
      <dgm:prSet presAssocID="{A77D31B3-3808-4FBA-8FA4-CC8D448A173E}" presName="hierChild1" presStyleCnt="0">
        <dgm:presLayoutVars>
          <dgm:orgChart val="1"/>
          <dgm:chPref val="1"/>
          <dgm:dir/>
          <dgm:animOne val="branch"/>
          <dgm:animLvl val="lvl"/>
          <dgm:resizeHandles/>
        </dgm:presLayoutVars>
      </dgm:prSet>
      <dgm:spPr/>
      <dgm:t>
        <a:bodyPr/>
        <a:lstStyle/>
        <a:p>
          <a:endParaRPr lang="zh-CN" altLang="en-US"/>
        </a:p>
      </dgm:t>
    </dgm:pt>
    <dgm:pt modelId="{36B7F870-481E-4017-A067-FC0CB571CCA7}" type="pres">
      <dgm:prSet presAssocID="{47C757F0-AA23-46BE-9311-EA432CDEEAA1}" presName="hierRoot1" presStyleCnt="0">
        <dgm:presLayoutVars>
          <dgm:hierBranch val="init"/>
        </dgm:presLayoutVars>
      </dgm:prSet>
      <dgm:spPr/>
      <dgm:t>
        <a:bodyPr/>
        <a:lstStyle/>
        <a:p>
          <a:endParaRPr lang="zh-CN" altLang="en-US"/>
        </a:p>
      </dgm:t>
    </dgm:pt>
    <dgm:pt modelId="{BBDAC084-A69F-4F67-A9C9-803557F04821}" type="pres">
      <dgm:prSet presAssocID="{47C757F0-AA23-46BE-9311-EA432CDEEAA1}" presName="rootComposite1" presStyleCnt="0"/>
      <dgm:spPr/>
      <dgm:t>
        <a:bodyPr/>
        <a:lstStyle/>
        <a:p>
          <a:endParaRPr lang="zh-CN" altLang="en-US"/>
        </a:p>
      </dgm:t>
    </dgm:pt>
    <dgm:pt modelId="{A6085508-3579-468B-9356-0A08302D395E}" type="pres">
      <dgm:prSet presAssocID="{47C757F0-AA23-46BE-9311-EA432CDEEAA1}" presName="rootText1" presStyleLbl="node0" presStyleIdx="0" presStyleCnt="1" custScaleX="137081" custScaleY="137081">
        <dgm:presLayoutVars>
          <dgm:chPref val="3"/>
        </dgm:presLayoutVars>
      </dgm:prSet>
      <dgm:spPr/>
      <dgm:t>
        <a:bodyPr/>
        <a:lstStyle/>
        <a:p>
          <a:endParaRPr lang="zh-CN" altLang="en-US"/>
        </a:p>
      </dgm:t>
    </dgm:pt>
    <dgm:pt modelId="{59210B03-841E-495C-AEE6-7FCBC26F7FFC}" type="pres">
      <dgm:prSet presAssocID="{47C757F0-AA23-46BE-9311-EA432CDEEAA1}" presName="rootConnector1" presStyleLbl="node1" presStyleIdx="0" presStyleCnt="0"/>
      <dgm:spPr/>
      <dgm:t>
        <a:bodyPr/>
        <a:lstStyle/>
        <a:p>
          <a:endParaRPr lang="zh-CN" altLang="en-US"/>
        </a:p>
      </dgm:t>
    </dgm:pt>
    <dgm:pt modelId="{189615F7-D9B4-41D7-858F-2CA15027238E}" type="pres">
      <dgm:prSet presAssocID="{47C757F0-AA23-46BE-9311-EA432CDEEAA1}" presName="hierChild2" presStyleCnt="0"/>
      <dgm:spPr/>
      <dgm:t>
        <a:bodyPr/>
        <a:lstStyle/>
        <a:p>
          <a:endParaRPr lang="zh-CN" altLang="en-US"/>
        </a:p>
      </dgm:t>
    </dgm:pt>
    <dgm:pt modelId="{694A4F91-7098-4A7F-BEA1-4C4DEADD2DBA}" type="pres">
      <dgm:prSet presAssocID="{EACD17F5-D793-4A43-B489-D1804D50CFEF}" presName="Name37" presStyleLbl="parChTrans1D2" presStyleIdx="0" presStyleCnt="6"/>
      <dgm:spPr/>
      <dgm:t>
        <a:bodyPr/>
        <a:lstStyle/>
        <a:p>
          <a:endParaRPr lang="zh-CN" altLang="en-US"/>
        </a:p>
      </dgm:t>
    </dgm:pt>
    <dgm:pt modelId="{D5D9186D-D214-49E6-B7E7-EA51608AEF17}" type="pres">
      <dgm:prSet presAssocID="{12714FC6-8B41-47E5-91DD-F02D34D23B93}" presName="hierRoot2" presStyleCnt="0">
        <dgm:presLayoutVars>
          <dgm:hierBranch val="init"/>
        </dgm:presLayoutVars>
      </dgm:prSet>
      <dgm:spPr/>
      <dgm:t>
        <a:bodyPr/>
        <a:lstStyle/>
        <a:p>
          <a:endParaRPr lang="zh-CN" altLang="en-US"/>
        </a:p>
      </dgm:t>
    </dgm:pt>
    <dgm:pt modelId="{08373A94-8B22-4E33-9DB9-3F42CFFD2E34}" type="pres">
      <dgm:prSet presAssocID="{12714FC6-8B41-47E5-91DD-F02D34D23B93}" presName="rootComposite" presStyleCnt="0"/>
      <dgm:spPr/>
      <dgm:t>
        <a:bodyPr/>
        <a:lstStyle/>
        <a:p>
          <a:endParaRPr lang="zh-CN" altLang="en-US"/>
        </a:p>
      </dgm:t>
    </dgm:pt>
    <dgm:pt modelId="{ECF62F6A-BDC3-42CE-BB7D-2C3C3C0C5C18}" type="pres">
      <dgm:prSet presAssocID="{12714FC6-8B41-47E5-91DD-F02D34D23B93}" presName="rootText" presStyleLbl="node2" presStyleIdx="0" presStyleCnt="6" custScaleX="62308" custScaleY="85674">
        <dgm:presLayoutVars>
          <dgm:chPref val="3"/>
        </dgm:presLayoutVars>
      </dgm:prSet>
      <dgm:spPr/>
      <dgm:t>
        <a:bodyPr/>
        <a:lstStyle/>
        <a:p>
          <a:endParaRPr lang="zh-CN" altLang="en-US"/>
        </a:p>
      </dgm:t>
    </dgm:pt>
    <dgm:pt modelId="{8E25ED94-0472-4FC4-BD56-0F9A93E3A528}" type="pres">
      <dgm:prSet presAssocID="{12714FC6-8B41-47E5-91DD-F02D34D23B93}" presName="rootConnector" presStyleLbl="node2" presStyleIdx="0" presStyleCnt="6"/>
      <dgm:spPr/>
      <dgm:t>
        <a:bodyPr/>
        <a:lstStyle/>
        <a:p>
          <a:endParaRPr lang="zh-CN" altLang="en-US"/>
        </a:p>
      </dgm:t>
    </dgm:pt>
    <dgm:pt modelId="{65CAF5C5-7304-42E5-914B-0CC59FABD27E}" type="pres">
      <dgm:prSet presAssocID="{12714FC6-8B41-47E5-91DD-F02D34D23B93}" presName="hierChild4" presStyleCnt="0"/>
      <dgm:spPr/>
      <dgm:t>
        <a:bodyPr/>
        <a:lstStyle/>
        <a:p>
          <a:endParaRPr lang="zh-CN" altLang="en-US"/>
        </a:p>
      </dgm:t>
    </dgm:pt>
    <dgm:pt modelId="{0FC57B67-3E3F-402B-99EC-5848D72739A1}" type="pres">
      <dgm:prSet presAssocID="{2D3AF24E-404F-435E-90C4-28297F6E6B22}" presName="Name37" presStyleLbl="parChTrans1D3" presStyleIdx="0" presStyleCnt="7"/>
      <dgm:spPr/>
      <dgm:t>
        <a:bodyPr/>
        <a:lstStyle/>
        <a:p>
          <a:endParaRPr lang="zh-CN" altLang="en-US"/>
        </a:p>
      </dgm:t>
    </dgm:pt>
    <dgm:pt modelId="{CF060A41-04BA-49BF-A375-FF7948B216B5}" type="pres">
      <dgm:prSet presAssocID="{5CA335CE-52DE-48B4-9C95-257A33353A02}" presName="hierRoot2" presStyleCnt="0">
        <dgm:presLayoutVars>
          <dgm:hierBranch val="init"/>
        </dgm:presLayoutVars>
      </dgm:prSet>
      <dgm:spPr/>
      <dgm:t>
        <a:bodyPr/>
        <a:lstStyle/>
        <a:p>
          <a:endParaRPr lang="zh-CN" altLang="en-US"/>
        </a:p>
      </dgm:t>
    </dgm:pt>
    <dgm:pt modelId="{B15B4828-5823-44D8-9B5D-9014743FE2C2}" type="pres">
      <dgm:prSet presAssocID="{5CA335CE-52DE-48B4-9C95-257A33353A02}" presName="rootComposite" presStyleCnt="0"/>
      <dgm:spPr/>
      <dgm:t>
        <a:bodyPr/>
        <a:lstStyle/>
        <a:p>
          <a:endParaRPr lang="zh-CN" altLang="en-US"/>
        </a:p>
      </dgm:t>
    </dgm:pt>
    <dgm:pt modelId="{2C9179A0-BDB9-4D2E-A4FA-7068FD4EEA5D}" type="pres">
      <dgm:prSet presAssocID="{5CA335CE-52DE-48B4-9C95-257A33353A02}" presName="rootText" presStyleLbl="node3" presStyleIdx="0" presStyleCnt="7" custScaleX="48843" custScaleY="78215">
        <dgm:presLayoutVars>
          <dgm:chPref val="3"/>
        </dgm:presLayoutVars>
      </dgm:prSet>
      <dgm:spPr/>
      <dgm:t>
        <a:bodyPr/>
        <a:lstStyle/>
        <a:p>
          <a:endParaRPr lang="zh-CN" altLang="en-US"/>
        </a:p>
      </dgm:t>
    </dgm:pt>
    <dgm:pt modelId="{FC91F50F-5915-418C-91EE-DBA2638FF4E6}" type="pres">
      <dgm:prSet presAssocID="{5CA335CE-52DE-48B4-9C95-257A33353A02}" presName="rootConnector" presStyleLbl="node3" presStyleIdx="0" presStyleCnt="7"/>
      <dgm:spPr/>
      <dgm:t>
        <a:bodyPr/>
        <a:lstStyle/>
        <a:p>
          <a:endParaRPr lang="zh-CN" altLang="en-US"/>
        </a:p>
      </dgm:t>
    </dgm:pt>
    <dgm:pt modelId="{37D96628-B596-41F7-AD42-5BE4E48211BA}" type="pres">
      <dgm:prSet presAssocID="{5CA335CE-52DE-48B4-9C95-257A33353A02}" presName="hierChild4" presStyleCnt="0"/>
      <dgm:spPr/>
      <dgm:t>
        <a:bodyPr/>
        <a:lstStyle/>
        <a:p>
          <a:endParaRPr lang="zh-CN" altLang="en-US"/>
        </a:p>
      </dgm:t>
    </dgm:pt>
    <dgm:pt modelId="{EC39555A-4CC3-472E-9B90-BE1C423D372B}" type="pres">
      <dgm:prSet presAssocID="{D422B185-CB8B-46CC-9DB9-B0EF87DF9250}" presName="Name37" presStyleLbl="parChTrans1D4" presStyleIdx="0" presStyleCnt="7"/>
      <dgm:spPr/>
      <dgm:t>
        <a:bodyPr/>
        <a:lstStyle/>
        <a:p>
          <a:endParaRPr lang="zh-CN" altLang="en-US"/>
        </a:p>
      </dgm:t>
    </dgm:pt>
    <dgm:pt modelId="{B83CC2CF-C2FD-4F4D-A50F-14058F8341A2}" type="pres">
      <dgm:prSet presAssocID="{DF00BC6F-97DA-4621-86EF-C5614DE6C6D4}" presName="hierRoot2" presStyleCnt="0">
        <dgm:presLayoutVars>
          <dgm:hierBranch val="init"/>
        </dgm:presLayoutVars>
      </dgm:prSet>
      <dgm:spPr/>
      <dgm:t>
        <a:bodyPr/>
        <a:lstStyle/>
        <a:p>
          <a:endParaRPr lang="zh-CN" altLang="en-US"/>
        </a:p>
      </dgm:t>
    </dgm:pt>
    <dgm:pt modelId="{26960754-B286-4B54-A38A-62D1745C807D}" type="pres">
      <dgm:prSet presAssocID="{DF00BC6F-97DA-4621-86EF-C5614DE6C6D4}" presName="rootComposite" presStyleCnt="0"/>
      <dgm:spPr/>
      <dgm:t>
        <a:bodyPr/>
        <a:lstStyle/>
        <a:p>
          <a:endParaRPr lang="zh-CN" altLang="en-US"/>
        </a:p>
      </dgm:t>
    </dgm:pt>
    <dgm:pt modelId="{FADBD427-5F25-41A0-94BC-CF7B5ED73B1C}" type="pres">
      <dgm:prSet presAssocID="{DF00BC6F-97DA-4621-86EF-C5614DE6C6D4}" presName="rootText" presStyleLbl="node4" presStyleIdx="0" presStyleCnt="7" custScaleX="121629" custLinFactNeighborX="612" custLinFactNeighborY="1223">
        <dgm:presLayoutVars>
          <dgm:chPref val="3"/>
        </dgm:presLayoutVars>
      </dgm:prSet>
      <dgm:spPr/>
      <dgm:t>
        <a:bodyPr/>
        <a:lstStyle/>
        <a:p>
          <a:endParaRPr lang="zh-CN" altLang="en-US"/>
        </a:p>
      </dgm:t>
    </dgm:pt>
    <dgm:pt modelId="{4D5858A8-AEF1-40DF-BCC4-29E7194F07E2}" type="pres">
      <dgm:prSet presAssocID="{DF00BC6F-97DA-4621-86EF-C5614DE6C6D4}" presName="rootConnector" presStyleLbl="node4" presStyleIdx="0" presStyleCnt="7"/>
      <dgm:spPr/>
      <dgm:t>
        <a:bodyPr/>
        <a:lstStyle/>
        <a:p>
          <a:endParaRPr lang="zh-CN" altLang="en-US"/>
        </a:p>
      </dgm:t>
    </dgm:pt>
    <dgm:pt modelId="{43949749-81F2-49B8-AEB2-6BA837BAC789}" type="pres">
      <dgm:prSet presAssocID="{DF00BC6F-97DA-4621-86EF-C5614DE6C6D4}" presName="hierChild4" presStyleCnt="0"/>
      <dgm:spPr/>
      <dgm:t>
        <a:bodyPr/>
        <a:lstStyle/>
        <a:p>
          <a:endParaRPr lang="zh-CN" altLang="en-US"/>
        </a:p>
      </dgm:t>
    </dgm:pt>
    <dgm:pt modelId="{8E934AAE-A34E-4EFE-98AD-572DCE179785}" type="pres">
      <dgm:prSet presAssocID="{DF00BC6F-97DA-4621-86EF-C5614DE6C6D4}" presName="hierChild5" presStyleCnt="0"/>
      <dgm:spPr/>
      <dgm:t>
        <a:bodyPr/>
        <a:lstStyle/>
        <a:p>
          <a:endParaRPr lang="zh-CN" altLang="en-US"/>
        </a:p>
      </dgm:t>
    </dgm:pt>
    <dgm:pt modelId="{51C6CFEB-174C-42F3-A1A7-9D706E601532}" type="pres">
      <dgm:prSet presAssocID="{5CA335CE-52DE-48B4-9C95-257A33353A02}" presName="hierChild5" presStyleCnt="0"/>
      <dgm:spPr/>
      <dgm:t>
        <a:bodyPr/>
        <a:lstStyle/>
        <a:p>
          <a:endParaRPr lang="zh-CN" altLang="en-US"/>
        </a:p>
      </dgm:t>
    </dgm:pt>
    <dgm:pt modelId="{25C228F7-075F-4EC7-8AF0-BD1A01ADB2B9}" type="pres">
      <dgm:prSet presAssocID="{DDACC6D8-567F-4A91-A56B-BE5CC39899F2}" presName="Name37" presStyleLbl="parChTrans1D3" presStyleIdx="1" presStyleCnt="7"/>
      <dgm:spPr/>
      <dgm:t>
        <a:bodyPr/>
        <a:lstStyle/>
        <a:p>
          <a:endParaRPr lang="zh-CN" altLang="en-US"/>
        </a:p>
      </dgm:t>
    </dgm:pt>
    <dgm:pt modelId="{A675D30E-C31F-47D1-9746-C812BA88A2BB}" type="pres">
      <dgm:prSet presAssocID="{31DE00A3-26B7-4DB0-8D50-533471DD144F}" presName="hierRoot2" presStyleCnt="0">
        <dgm:presLayoutVars>
          <dgm:hierBranch val="init"/>
        </dgm:presLayoutVars>
      </dgm:prSet>
      <dgm:spPr/>
      <dgm:t>
        <a:bodyPr/>
        <a:lstStyle/>
        <a:p>
          <a:endParaRPr lang="zh-CN" altLang="en-US"/>
        </a:p>
      </dgm:t>
    </dgm:pt>
    <dgm:pt modelId="{AA4030E5-0523-482E-9F3C-91B389240A58}" type="pres">
      <dgm:prSet presAssocID="{31DE00A3-26B7-4DB0-8D50-533471DD144F}" presName="rootComposite" presStyleCnt="0"/>
      <dgm:spPr/>
      <dgm:t>
        <a:bodyPr/>
        <a:lstStyle/>
        <a:p>
          <a:endParaRPr lang="zh-CN" altLang="en-US"/>
        </a:p>
      </dgm:t>
    </dgm:pt>
    <dgm:pt modelId="{65AAEA36-B401-4E78-84C4-4BD6AE9070FC}" type="pres">
      <dgm:prSet presAssocID="{31DE00A3-26B7-4DB0-8D50-533471DD144F}" presName="rootText" presStyleLbl="node3" presStyleIdx="1" presStyleCnt="7" custScaleX="93717" custScaleY="107752">
        <dgm:presLayoutVars>
          <dgm:chPref val="3"/>
        </dgm:presLayoutVars>
      </dgm:prSet>
      <dgm:spPr/>
      <dgm:t>
        <a:bodyPr/>
        <a:lstStyle/>
        <a:p>
          <a:endParaRPr lang="zh-CN" altLang="en-US"/>
        </a:p>
      </dgm:t>
    </dgm:pt>
    <dgm:pt modelId="{7E79F9E3-8F79-424C-92ED-20FCB7EF1641}" type="pres">
      <dgm:prSet presAssocID="{31DE00A3-26B7-4DB0-8D50-533471DD144F}" presName="rootConnector" presStyleLbl="node3" presStyleIdx="1" presStyleCnt="7"/>
      <dgm:spPr/>
      <dgm:t>
        <a:bodyPr/>
        <a:lstStyle/>
        <a:p>
          <a:endParaRPr lang="zh-CN" altLang="en-US"/>
        </a:p>
      </dgm:t>
    </dgm:pt>
    <dgm:pt modelId="{3B0585AE-909B-45BD-924C-3770CBA76CB4}" type="pres">
      <dgm:prSet presAssocID="{31DE00A3-26B7-4DB0-8D50-533471DD144F}" presName="hierChild4" presStyleCnt="0"/>
      <dgm:spPr/>
      <dgm:t>
        <a:bodyPr/>
        <a:lstStyle/>
        <a:p>
          <a:endParaRPr lang="zh-CN" altLang="en-US"/>
        </a:p>
      </dgm:t>
    </dgm:pt>
    <dgm:pt modelId="{8C26BD1C-7EDB-46BD-883F-D17CF5236D97}" type="pres">
      <dgm:prSet presAssocID="{A11E390C-0F9D-4001-82EB-4DF884B89F34}" presName="Name37" presStyleLbl="parChTrans1D4" presStyleIdx="1" presStyleCnt="7"/>
      <dgm:spPr/>
      <dgm:t>
        <a:bodyPr/>
        <a:lstStyle/>
        <a:p>
          <a:endParaRPr lang="zh-CN" altLang="en-US"/>
        </a:p>
      </dgm:t>
    </dgm:pt>
    <dgm:pt modelId="{D925D68E-3BD4-474D-8616-2DE716684A36}" type="pres">
      <dgm:prSet presAssocID="{420AB901-FE6A-41C8-8384-072032392318}" presName="hierRoot2" presStyleCnt="0">
        <dgm:presLayoutVars>
          <dgm:hierBranch val="init"/>
        </dgm:presLayoutVars>
      </dgm:prSet>
      <dgm:spPr/>
      <dgm:t>
        <a:bodyPr/>
        <a:lstStyle/>
        <a:p>
          <a:endParaRPr lang="zh-CN" altLang="en-US"/>
        </a:p>
      </dgm:t>
    </dgm:pt>
    <dgm:pt modelId="{2F4B1902-DC1B-444B-8CBB-5AC51422D2B8}" type="pres">
      <dgm:prSet presAssocID="{420AB901-FE6A-41C8-8384-072032392318}" presName="rootComposite" presStyleCnt="0"/>
      <dgm:spPr/>
      <dgm:t>
        <a:bodyPr/>
        <a:lstStyle/>
        <a:p>
          <a:endParaRPr lang="zh-CN" altLang="en-US"/>
        </a:p>
      </dgm:t>
    </dgm:pt>
    <dgm:pt modelId="{B1A741D1-BBE3-4B83-B631-DB260E8167B3}" type="pres">
      <dgm:prSet presAssocID="{420AB901-FE6A-41C8-8384-072032392318}" presName="rootText" presStyleLbl="node4" presStyleIdx="1" presStyleCnt="7" custScaleX="120829" custLinFactY="19881" custLinFactNeighborX="-2447" custLinFactNeighborY="100000">
        <dgm:presLayoutVars>
          <dgm:chPref val="3"/>
        </dgm:presLayoutVars>
      </dgm:prSet>
      <dgm:spPr/>
      <dgm:t>
        <a:bodyPr/>
        <a:lstStyle/>
        <a:p>
          <a:endParaRPr lang="zh-CN" altLang="en-US"/>
        </a:p>
      </dgm:t>
    </dgm:pt>
    <dgm:pt modelId="{C3C060F7-E058-456C-8315-6E61CBD5FFC0}" type="pres">
      <dgm:prSet presAssocID="{420AB901-FE6A-41C8-8384-072032392318}" presName="rootConnector" presStyleLbl="node4" presStyleIdx="1" presStyleCnt="7"/>
      <dgm:spPr/>
      <dgm:t>
        <a:bodyPr/>
        <a:lstStyle/>
        <a:p>
          <a:endParaRPr lang="zh-CN" altLang="en-US"/>
        </a:p>
      </dgm:t>
    </dgm:pt>
    <dgm:pt modelId="{445578ED-D472-4B95-90FE-F52C2C3B53BD}" type="pres">
      <dgm:prSet presAssocID="{420AB901-FE6A-41C8-8384-072032392318}" presName="hierChild4" presStyleCnt="0"/>
      <dgm:spPr/>
      <dgm:t>
        <a:bodyPr/>
        <a:lstStyle/>
        <a:p>
          <a:endParaRPr lang="zh-CN" altLang="en-US"/>
        </a:p>
      </dgm:t>
    </dgm:pt>
    <dgm:pt modelId="{1BAEF8AF-763E-4A8F-AB62-A86042F5453B}" type="pres">
      <dgm:prSet presAssocID="{420AB901-FE6A-41C8-8384-072032392318}" presName="hierChild5" presStyleCnt="0"/>
      <dgm:spPr/>
      <dgm:t>
        <a:bodyPr/>
        <a:lstStyle/>
        <a:p>
          <a:endParaRPr lang="zh-CN" altLang="en-US"/>
        </a:p>
      </dgm:t>
    </dgm:pt>
    <dgm:pt modelId="{99969E54-4674-48C1-B2B6-E2BF46E68CB2}" type="pres">
      <dgm:prSet presAssocID="{31DE00A3-26B7-4DB0-8D50-533471DD144F}" presName="hierChild5" presStyleCnt="0"/>
      <dgm:spPr/>
      <dgm:t>
        <a:bodyPr/>
        <a:lstStyle/>
        <a:p>
          <a:endParaRPr lang="zh-CN" altLang="en-US"/>
        </a:p>
      </dgm:t>
    </dgm:pt>
    <dgm:pt modelId="{269B625A-1EB2-449F-B75E-47813E15C27C}" type="pres">
      <dgm:prSet presAssocID="{12714FC6-8B41-47E5-91DD-F02D34D23B93}" presName="hierChild5" presStyleCnt="0"/>
      <dgm:spPr/>
      <dgm:t>
        <a:bodyPr/>
        <a:lstStyle/>
        <a:p>
          <a:endParaRPr lang="zh-CN" altLang="en-US"/>
        </a:p>
      </dgm:t>
    </dgm:pt>
    <dgm:pt modelId="{719DE516-CBF8-47F4-A982-B33736E5833E}" type="pres">
      <dgm:prSet presAssocID="{8D5FB264-0A5C-4C3A-85B7-453D9BD837DF}" presName="Name37" presStyleLbl="parChTrans1D2" presStyleIdx="1" presStyleCnt="6"/>
      <dgm:spPr/>
      <dgm:t>
        <a:bodyPr/>
        <a:lstStyle/>
        <a:p>
          <a:endParaRPr lang="zh-CN" altLang="en-US"/>
        </a:p>
      </dgm:t>
    </dgm:pt>
    <dgm:pt modelId="{3F2B9FBE-A68D-4140-A5F0-D30C38EE8835}" type="pres">
      <dgm:prSet presAssocID="{4EC42421-831D-4CD3-8215-2AF4300F9C01}" presName="hierRoot2" presStyleCnt="0">
        <dgm:presLayoutVars>
          <dgm:hierBranch val="init"/>
        </dgm:presLayoutVars>
      </dgm:prSet>
      <dgm:spPr/>
      <dgm:t>
        <a:bodyPr/>
        <a:lstStyle/>
        <a:p>
          <a:endParaRPr lang="zh-CN" altLang="en-US"/>
        </a:p>
      </dgm:t>
    </dgm:pt>
    <dgm:pt modelId="{5D7A838A-5DA2-44E0-8444-6DB4F1ED5AA8}" type="pres">
      <dgm:prSet presAssocID="{4EC42421-831D-4CD3-8215-2AF4300F9C01}" presName="rootComposite" presStyleCnt="0"/>
      <dgm:spPr/>
      <dgm:t>
        <a:bodyPr/>
        <a:lstStyle/>
        <a:p>
          <a:endParaRPr lang="zh-CN" altLang="en-US"/>
        </a:p>
      </dgm:t>
    </dgm:pt>
    <dgm:pt modelId="{E6BB2218-79A0-407C-B42C-CD1F3A325FC5}" type="pres">
      <dgm:prSet presAssocID="{4EC42421-831D-4CD3-8215-2AF4300F9C01}" presName="rootText" presStyleLbl="node2" presStyleIdx="1" presStyleCnt="6" custScaleX="81779" custScaleY="85674" custLinFactNeighborX="-15566" custLinFactNeighborY="1354">
        <dgm:presLayoutVars>
          <dgm:chPref val="3"/>
        </dgm:presLayoutVars>
      </dgm:prSet>
      <dgm:spPr/>
      <dgm:t>
        <a:bodyPr/>
        <a:lstStyle/>
        <a:p>
          <a:endParaRPr lang="zh-CN" altLang="en-US"/>
        </a:p>
      </dgm:t>
    </dgm:pt>
    <dgm:pt modelId="{1E64B1B3-C3AB-49BB-B0D9-5252139A085C}" type="pres">
      <dgm:prSet presAssocID="{4EC42421-831D-4CD3-8215-2AF4300F9C01}" presName="rootConnector" presStyleLbl="node2" presStyleIdx="1" presStyleCnt="6"/>
      <dgm:spPr/>
      <dgm:t>
        <a:bodyPr/>
        <a:lstStyle/>
        <a:p>
          <a:endParaRPr lang="zh-CN" altLang="en-US"/>
        </a:p>
      </dgm:t>
    </dgm:pt>
    <dgm:pt modelId="{6CC11393-54ED-48B8-AFDD-FE8479947158}" type="pres">
      <dgm:prSet presAssocID="{4EC42421-831D-4CD3-8215-2AF4300F9C01}" presName="hierChild4" presStyleCnt="0"/>
      <dgm:spPr/>
      <dgm:t>
        <a:bodyPr/>
        <a:lstStyle/>
        <a:p>
          <a:endParaRPr lang="zh-CN" altLang="en-US"/>
        </a:p>
      </dgm:t>
    </dgm:pt>
    <dgm:pt modelId="{0E679614-2B49-4D43-B5F4-8E53F12A09EA}" type="pres">
      <dgm:prSet presAssocID="{F86ECA84-FE35-4EF0-86DB-56A7D64EF99F}" presName="Name37" presStyleLbl="parChTrans1D3" presStyleIdx="2" presStyleCnt="7"/>
      <dgm:spPr/>
      <dgm:t>
        <a:bodyPr/>
        <a:lstStyle/>
        <a:p>
          <a:endParaRPr lang="zh-CN" altLang="en-US"/>
        </a:p>
      </dgm:t>
    </dgm:pt>
    <dgm:pt modelId="{E8B60618-838B-4617-870F-D4E4A8ADD084}" type="pres">
      <dgm:prSet presAssocID="{35AC739D-D7F1-4473-BA7D-A4853B6718A6}" presName="hierRoot2" presStyleCnt="0">
        <dgm:presLayoutVars>
          <dgm:hierBranch val="init"/>
        </dgm:presLayoutVars>
      </dgm:prSet>
      <dgm:spPr/>
      <dgm:t>
        <a:bodyPr/>
        <a:lstStyle/>
        <a:p>
          <a:endParaRPr lang="zh-CN" altLang="en-US"/>
        </a:p>
      </dgm:t>
    </dgm:pt>
    <dgm:pt modelId="{BCD40BA4-2A17-418A-B451-85C1DB76EBBE}" type="pres">
      <dgm:prSet presAssocID="{35AC739D-D7F1-4473-BA7D-A4853B6718A6}" presName="rootComposite" presStyleCnt="0"/>
      <dgm:spPr/>
      <dgm:t>
        <a:bodyPr/>
        <a:lstStyle/>
        <a:p>
          <a:endParaRPr lang="zh-CN" altLang="en-US"/>
        </a:p>
      </dgm:t>
    </dgm:pt>
    <dgm:pt modelId="{606BAA81-71AC-4830-A50A-08624D5D4748}" type="pres">
      <dgm:prSet presAssocID="{35AC739D-D7F1-4473-BA7D-A4853B6718A6}" presName="rootText" presStyleLbl="node3" presStyleIdx="2" presStyleCnt="7" custScaleX="93717" custScaleY="102811" custLinFactNeighborX="-15567" custLinFactNeighborY="-1354">
        <dgm:presLayoutVars>
          <dgm:chPref val="3"/>
        </dgm:presLayoutVars>
      </dgm:prSet>
      <dgm:spPr/>
      <dgm:t>
        <a:bodyPr/>
        <a:lstStyle/>
        <a:p>
          <a:endParaRPr lang="zh-CN" altLang="en-US"/>
        </a:p>
      </dgm:t>
    </dgm:pt>
    <dgm:pt modelId="{8AFCDA58-BBDF-4F25-892F-C7E2BEF14B72}" type="pres">
      <dgm:prSet presAssocID="{35AC739D-D7F1-4473-BA7D-A4853B6718A6}" presName="rootConnector" presStyleLbl="node3" presStyleIdx="2" presStyleCnt="7"/>
      <dgm:spPr/>
      <dgm:t>
        <a:bodyPr/>
        <a:lstStyle/>
        <a:p>
          <a:endParaRPr lang="zh-CN" altLang="en-US"/>
        </a:p>
      </dgm:t>
    </dgm:pt>
    <dgm:pt modelId="{28592055-C569-49EE-B509-CD38A87E40B5}" type="pres">
      <dgm:prSet presAssocID="{35AC739D-D7F1-4473-BA7D-A4853B6718A6}" presName="hierChild4" presStyleCnt="0"/>
      <dgm:spPr/>
      <dgm:t>
        <a:bodyPr/>
        <a:lstStyle/>
        <a:p>
          <a:endParaRPr lang="zh-CN" altLang="en-US"/>
        </a:p>
      </dgm:t>
    </dgm:pt>
    <dgm:pt modelId="{1C042AD6-C4E8-4E50-83D3-D7483B3660C8}" type="pres">
      <dgm:prSet presAssocID="{3978423B-5A9F-4965-8434-4775151CBEA3}" presName="Name37" presStyleLbl="parChTrans1D4" presStyleIdx="2" presStyleCnt="7"/>
      <dgm:spPr/>
      <dgm:t>
        <a:bodyPr/>
        <a:lstStyle/>
        <a:p>
          <a:endParaRPr lang="zh-CN" altLang="en-US"/>
        </a:p>
      </dgm:t>
    </dgm:pt>
    <dgm:pt modelId="{79E1EDE6-A99C-45B2-911C-B2F8057F7B8C}" type="pres">
      <dgm:prSet presAssocID="{411C6F5C-89BF-4D05-8DB8-1CB7F18256FB}" presName="hierRoot2" presStyleCnt="0">
        <dgm:presLayoutVars>
          <dgm:hierBranch val="init"/>
        </dgm:presLayoutVars>
      </dgm:prSet>
      <dgm:spPr/>
      <dgm:t>
        <a:bodyPr/>
        <a:lstStyle/>
        <a:p>
          <a:endParaRPr lang="zh-CN" altLang="en-US"/>
        </a:p>
      </dgm:t>
    </dgm:pt>
    <dgm:pt modelId="{3F00AB35-4B6A-491E-A696-1993A240E487}" type="pres">
      <dgm:prSet presAssocID="{411C6F5C-89BF-4D05-8DB8-1CB7F18256FB}" presName="rootComposite" presStyleCnt="0"/>
      <dgm:spPr/>
      <dgm:t>
        <a:bodyPr/>
        <a:lstStyle/>
        <a:p>
          <a:endParaRPr lang="zh-CN" altLang="en-US"/>
        </a:p>
      </dgm:t>
    </dgm:pt>
    <dgm:pt modelId="{82D74841-162C-4CB6-8EBD-688A68A8C142}" type="pres">
      <dgm:prSet presAssocID="{411C6F5C-89BF-4D05-8DB8-1CB7F18256FB}" presName="rootText" presStyleLbl="node4" presStyleIdx="2" presStyleCnt="7" custScaleX="122783" custLinFactNeighborX="-22334" custLinFactNeighborY="-2707">
        <dgm:presLayoutVars>
          <dgm:chPref val="3"/>
        </dgm:presLayoutVars>
      </dgm:prSet>
      <dgm:spPr/>
      <dgm:t>
        <a:bodyPr/>
        <a:lstStyle/>
        <a:p>
          <a:endParaRPr lang="zh-CN" altLang="en-US"/>
        </a:p>
      </dgm:t>
    </dgm:pt>
    <dgm:pt modelId="{3A1ADBB2-74F4-48CC-BE10-93B4388BE939}" type="pres">
      <dgm:prSet presAssocID="{411C6F5C-89BF-4D05-8DB8-1CB7F18256FB}" presName="rootConnector" presStyleLbl="node4" presStyleIdx="2" presStyleCnt="7"/>
      <dgm:spPr/>
      <dgm:t>
        <a:bodyPr/>
        <a:lstStyle/>
        <a:p>
          <a:endParaRPr lang="zh-CN" altLang="en-US"/>
        </a:p>
      </dgm:t>
    </dgm:pt>
    <dgm:pt modelId="{B7BC88FB-0537-4463-803C-36862BAB329C}" type="pres">
      <dgm:prSet presAssocID="{411C6F5C-89BF-4D05-8DB8-1CB7F18256FB}" presName="hierChild4" presStyleCnt="0"/>
      <dgm:spPr/>
      <dgm:t>
        <a:bodyPr/>
        <a:lstStyle/>
        <a:p>
          <a:endParaRPr lang="zh-CN" altLang="en-US"/>
        </a:p>
      </dgm:t>
    </dgm:pt>
    <dgm:pt modelId="{C346DEF5-6AB5-4A6D-B2A5-1D265AF698C9}" type="pres">
      <dgm:prSet presAssocID="{411C6F5C-89BF-4D05-8DB8-1CB7F18256FB}" presName="hierChild5" presStyleCnt="0"/>
      <dgm:spPr/>
      <dgm:t>
        <a:bodyPr/>
        <a:lstStyle/>
        <a:p>
          <a:endParaRPr lang="zh-CN" altLang="en-US"/>
        </a:p>
      </dgm:t>
    </dgm:pt>
    <dgm:pt modelId="{18936E60-DDEA-4679-8534-B0C546C5849F}" type="pres">
      <dgm:prSet presAssocID="{35AC739D-D7F1-4473-BA7D-A4853B6718A6}" presName="hierChild5" presStyleCnt="0"/>
      <dgm:spPr/>
      <dgm:t>
        <a:bodyPr/>
        <a:lstStyle/>
        <a:p>
          <a:endParaRPr lang="zh-CN" altLang="en-US"/>
        </a:p>
      </dgm:t>
    </dgm:pt>
    <dgm:pt modelId="{54C3A6C9-089B-4C3C-8BBE-26E6ABC8E707}" type="pres">
      <dgm:prSet presAssocID="{4EC42421-831D-4CD3-8215-2AF4300F9C01}" presName="hierChild5" presStyleCnt="0"/>
      <dgm:spPr/>
      <dgm:t>
        <a:bodyPr/>
        <a:lstStyle/>
        <a:p>
          <a:endParaRPr lang="zh-CN" altLang="en-US"/>
        </a:p>
      </dgm:t>
    </dgm:pt>
    <dgm:pt modelId="{96B911C8-96E5-43CE-837E-0862E28B862F}" type="pres">
      <dgm:prSet presAssocID="{387E8F64-B281-4EDB-8BB5-5A0D7AAB0B2C}" presName="Name37" presStyleLbl="parChTrans1D2" presStyleIdx="2" presStyleCnt="6"/>
      <dgm:spPr/>
      <dgm:t>
        <a:bodyPr/>
        <a:lstStyle/>
        <a:p>
          <a:endParaRPr lang="zh-CN" altLang="en-US"/>
        </a:p>
      </dgm:t>
    </dgm:pt>
    <dgm:pt modelId="{7AC87974-BFC5-4E0D-9C21-C2579F2E0558}" type="pres">
      <dgm:prSet presAssocID="{98DF8622-031D-4293-AD59-DE048059CA79}" presName="hierRoot2" presStyleCnt="0">
        <dgm:presLayoutVars>
          <dgm:hierBranch val="init"/>
        </dgm:presLayoutVars>
      </dgm:prSet>
      <dgm:spPr/>
      <dgm:t>
        <a:bodyPr/>
        <a:lstStyle/>
        <a:p>
          <a:endParaRPr lang="zh-CN" altLang="en-US"/>
        </a:p>
      </dgm:t>
    </dgm:pt>
    <dgm:pt modelId="{97EE86F1-402B-41A2-A651-9076F5872C15}" type="pres">
      <dgm:prSet presAssocID="{98DF8622-031D-4293-AD59-DE048059CA79}" presName="rootComposite" presStyleCnt="0"/>
      <dgm:spPr/>
      <dgm:t>
        <a:bodyPr/>
        <a:lstStyle/>
        <a:p>
          <a:endParaRPr lang="zh-CN" altLang="en-US"/>
        </a:p>
      </dgm:t>
    </dgm:pt>
    <dgm:pt modelId="{2795FE07-D810-4F95-84B4-0712F3ECBE60}" type="pres">
      <dgm:prSet presAssocID="{98DF8622-031D-4293-AD59-DE048059CA79}" presName="rootText" presStyleLbl="node2" presStyleIdx="2" presStyleCnt="6" custScaleX="105145" custScaleY="85674">
        <dgm:presLayoutVars>
          <dgm:chPref val="3"/>
        </dgm:presLayoutVars>
      </dgm:prSet>
      <dgm:spPr/>
      <dgm:t>
        <a:bodyPr/>
        <a:lstStyle/>
        <a:p>
          <a:endParaRPr lang="zh-CN" altLang="en-US"/>
        </a:p>
      </dgm:t>
    </dgm:pt>
    <dgm:pt modelId="{BBEFC0D3-9FE3-417A-8857-9C8C6777C2B9}" type="pres">
      <dgm:prSet presAssocID="{98DF8622-031D-4293-AD59-DE048059CA79}" presName="rootConnector" presStyleLbl="node2" presStyleIdx="2" presStyleCnt="6"/>
      <dgm:spPr/>
      <dgm:t>
        <a:bodyPr/>
        <a:lstStyle/>
        <a:p>
          <a:endParaRPr lang="zh-CN" altLang="en-US"/>
        </a:p>
      </dgm:t>
    </dgm:pt>
    <dgm:pt modelId="{C4AA62A3-459B-4579-89A9-600ECF326EFB}" type="pres">
      <dgm:prSet presAssocID="{98DF8622-031D-4293-AD59-DE048059CA79}" presName="hierChild4" presStyleCnt="0"/>
      <dgm:spPr/>
      <dgm:t>
        <a:bodyPr/>
        <a:lstStyle/>
        <a:p>
          <a:endParaRPr lang="zh-CN" altLang="en-US"/>
        </a:p>
      </dgm:t>
    </dgm:pt>
    <dgm:pt modelId="{589D728A-827F-45C3-9E4C-602FDC48DE64}" type="pres">
      <dgm:prSet presAssocID="{CEEE76F6-E450-43EA-AB49-09BBA66E0C33}" presName="Name37" presStyleLbl="parChTrans1D3" presStyleIdx="3" presStyleCnt="7"/>
      <dgm:spPr/>
      <dgm:t>
        <a:bodyPr/>
        <a:lstStyle/>
        <a:p>
          <a:endParaRPr lang="zh-CN" altLang="en-US"/>
        </a:p>
      </dgm:t>
    </dgm:pt>
    <dgm:pt modelId="{75F0CCAF-4DA7-4578-8A49-608107146A6C}" type="pres">
      <dgm:prSet presAssocID="{FD3543F3-61C7-4F8C-8BA3-EC0F245EDEED}" presName="hierRoot2" presStyleCnt="0">
        <dgm:presLayoutVars>
          <dgm:hierBranch val="init"/>
        </dgm:presLayoutVars>
      </dgm:prSet>
      <dgm:spPr/>
      <dgm:t>
        <a:bodyPr/>
        <a:lstStyle/>
        <a:p>
          <a:endParaRPr lang="zh-CN" altLang="en-US"/>
        </a:p>
      </dgm:t>
    </dgm:pt>
    <dgm:pt modelId="{CF0DF90C-BB2B-4A72-A5E1-9074B4D3432F}" type="pres">
      <dgm:prSet presAssocID="{FD3543F3-61C7-4F8C-8BA3-EC0F245EDEED}" presName="rootComposite" presStyleCnt="0"/>
      <dgm:spPr/>
      <dgm:t>
        <a:bodyPr/>
        <a:lstStyle/>
        <a:p>
          <a:endParaRPr lang="zh-CN" altLang="en-US"/>
        </a:p>
      </dgm:t>
    </dgm:pt>
    <dgm:pt modelId="{E24B6E85-4B20-4EE9-8113-4405EBF8AE45}" type="pres">
      <dgm:prSet presAssocID="{FD3543F3-61C7-4F8C-8BA3-EC0F245EDEED}" presName="rootText" presStyleLbl="node3" presStyleIdx="3" presStyleCnt="7" custScaleX="109462" custScaleY="89202">
        <dgm:presLayoutVars>
          <dgm:chPref val="3"/>
        </dgm:presLayoutVars>
      </dgm:prSet>
      <dgm:spPr/>
      <dgm:t>
        <a:bodyPr/>
        <a:lstStyle/>
        <a:p>
          <a:endParaRPr lang="zh-CN" altLang="en-US"/>
        </a:p>
      </dgm:t>
    </dgm:pt>
    <dgm:pt modelId="{82573B6B-8CD1-4876-A90C-06266EC93E1B}" type="pres">
      <dgm:prSet presAssocID="{FD3543F3-61C7-4F8C-8BA3-EC0F245EDEED}" presName="rootConnector" presStyleLbl="node3" presStyleIdx="3" presStyleCnt="7"/>
      <dgm:spPr/>
      <dgm:t>
        <a:bodyPr/>
        <a:lstStyle/>
        <a:p>
          <a:endParaRPr lang="zh-CN" altLang="en-US"/>
        </a:p>
      </dgm:t>
    </dgm:pt>
    <dgm:pt modelId="{04ECD6C4-238D-413A-9CBC-C3101996AF42}" type="pres">
      <dgm:prSet presAssocID="{FD3543F3-61C7-4F8C-8BA3-EC0F245EDEED}" presName="hierChild4" presStyleCnt="0"/>
      <dgm:spPr/>
      <dgm:t>
        <a:bodyPr/>
        <a:lstStyle/>
        <a:p>
          <a:endParaRPr lang="zh-CN" altLang="en-US"/>
        </a:p>
      </dgm:t>
    </dgm:pt>
    <dgm:pt modelId="{4A7E4456-294F-4BF7-9C9A-0AEB71790273}" type="pres">
      <dgm:prSet presAssocID="{90048BAF-B8F0-4988-AD7F-12EF1E611DB7}" presName="Name37" presStyleLbl="parChTrans1D4" presStyleIdx="3" presStyleCnt="7"/>
      <dgm:spPr/>
      <dgm:t>
        <a:bodyPr/>
        <a:lstStyle/>
        <a:p>
          <a:endParaRPr lang="zh-CN" altLang="en-US"/>
        </a:p>
      </dgm:t>
    </dgm:pt>
    <dgm:pt modelId="{484028BF-B43A-4D66-BCFF-68DC9FDA8124}" type="pres">
      <dgm:prSet presAssocID="{0BC1C199-6CBF-4F70-BB95-09906C5DE382}" presName="hierRoot2" presStyleCnt="0">
        <dgm:presLayoutVars>
          <dgm:hierBranch val="init"/>
        </dgm:presLayoutVars>
      </dgm:prSet>
      <dgm:spPr/>
      <dgm:t>
        <a:bodyPr/>
        <a:lstStyle/>
        <a:p>
          <a:endParaRPr lang="zh-CN" altLang="en-US"/>
        </a:p>
      </dgm:t>
    </dgm:pt>
    <dgm:pt modelId="{BF6F8141-8028-4042-9E05-62036F53EEB4}" type="pres">
      <dgm:prSet presAssocID="{0BC1C199-6CBF-4F70-BB95-09906C5DE382}" presName="rootComposite" presStyleCnt="0"/>
      <dgm:spPr/>
      <dgm:t>
        <a:bodyPr/>
        <a:lstStyle/>
        <a:p>
          <a:endParaRPr lang="zh-CN" altLang="en-US"/>
        </a:p>
      </dgm:t>
    </dgm:pt>
    <dgm:pt modelId="{AC5AF8C1-7ED4-4CDE-B007-CD73BEE1E286}" type="pres">
      <dgm:prSet presAssocID="{0BC1C199-6CBF-4F70-BB95-09906C5DE382}" presName="rootText" presStyleLbl="node4" presStyleIdx="3" presStyleCnt="7" custLinFactY="13765" custLinFactNeighborX="1835" custLinFactNeighborY="100000">
        <dgm:presLayoutVars>
          <dgm:chPref val="3"/>
        </dgm:presLayoutVars>
      </dgm:prSet>
      <dgm:spPr/>
      <dgm:t>
        <a:bodyPr/>
        <a:lstStyle/>
        <a:p>
          <a:endParaRPr lang="zh-CN" altLang="en-US"/>
        </a:p>
      </dgm:t>
    </dgm:pt>
    <dgm:pt modelId="{77E52282-674C-47CE-A846-8A8DC70F369A}" type="pres">
      <dgm:prSet presAssocID="{0BC1C199-6CBF-4F70-BB95-09906C5DE382}" presName="rootConnector" presStyleLbl="node4" presStyleIdx="3" presStyleCnt="7"/>
      <dgm:spPr/>
      <dgm:t>
        <a:bodyPr/>
        <a:lstStyle/>
        <a:p>
          <a:endParaRPr lang="zh-CN" altLang="en-US"/>
        </a:p>
      </dgm:t>
    </dgm:pt>
    <dgm:pt modelId="{252D64C8-527E-41BF-BE50-4C0813FF44F3}" type="pres">
      <dgm:prSet presAssocID="{0BC1C199-6CBF-4F70-BB95-09906C5DE382}" presName="hierChild4" presStyleCnt="0"/>
      <dgm:spPr/>
      <dgm:t>
        <a:bodyPr/>
        <a:lstStyle/>
        <a:p>
          <a:endParaRPr lang="zh-CN" altLang="en-US"/>
        </a:p>
      </dgm:t>
    </dgm:pt>
    <dgm:pt modelId="{688DEE98-89F6-4B4C-A69E-2E89283CC48C}" type="pres">
      <dgm:prSet presAssocID="{0BC1C199-6CBF-4F70-BB95-09906C5DE382}" presName="hierChild5" presStyleCnt="0"/>
      <dgm:spPr/>
      <dgm:t>
        <a:bodyPr/>
        <a:lstStyle/>
        <a:p>
          <a:endParaRPr lang="zh-CN" altLang="en-US"/>
        </a:p>
      </dgm:t>
    </dgm:pt>
    <dgm:pt modelId="{577EBAE0-24BB-4551-9B73-8887A36B4A1E}" type="pres">
      <dgm:prSet presAssocID="{FD3543F3-61C7-4F8C-8BA3-EC0F245EDEED}" presName="hierChild5" presStyleCnt="0"/>
      <dgm:spPr/>
      <dgm:t>
        <a:bodyPr/>
        <a:lstStyle/>
        <a:p>
          <a:endParaRPr lang="zh-CN" altLang="en-US"/>
        </a:p>
      </dgm:t>
    </dgm:pt>
    <dgm:pt modelId="{91DDCED0-9A79-4596-BC7E-4F3AA1F0492B}" type="pres">
      <dgm:prSet presAssocID="{98DF8622-031D-4293-AD59-DE048059CA79}" presName="hierChild5" presStyleCnt="0"/>
      <dgm:spPr/>
      <dgm:t>
        <a:bodyPr/>
        <a:lstStyle/>
        <a:p>
          <a:endParaRPr lang="zh-CN" altLang="en-US"/>
        </a:p>
      </dgm:t>
    </dgm:pt>
    <dgm:pt modelId="{C620908E-73B5-40F1-8026-BEEF3ACC40AF}" type="pres">
      <dgm:prSet presAssocID="{CABAD76A-B669-415A-BFA6-5C7D3DC3FBA4}" presName="Name37" presStyleLbl="parChTrans1D2" presStyleIdx="3" presStyleCnt="6"/>
      <dgm:spPr/>
      <dgm:t>
        <a:bodyPr/>
        <a:lstStyle/>
        <a:p>
          <a:endParaRPr lang="zh-CN" altLang="en-US"/>
        </a:p>
      </dgm:t>
    </dgm:pt>
    <dgm:pt modelId="{84CCB95F-761C-48B0-B424-27E355812C1A}" type="pres">
      <dgm:prSet presAssocID="{39A4592A-19E0-4E53-AA53-5969B6EF18D9}" presName="hierRoot2" presStyleCnt="0">
        <dgm:presLayoutVars>
          <dgm:hierBranch val="init"/>
        </dgm:presLayoutVars>
      </dgm:prSet>
      <dgm:spPr/>
      <dgm:t>
        <a:bodyPr/>
        <a:lstStyle/>
        <a:p>
          <a:endParaRPr lang="zh-CN" altLang="en-US"/>
        </a:p>
      </dgm:t>
    </dgm:pt>
    <dgm:pt modelId="{F2871A5B-9997-4188-9C73-FAEF3C33F87B}" type="pres">
      <dgm:prSet presAssocID="{39A4592A-19E0-4E53-AA53-5969B6EF18D9}" presName="rootComposite" presStyleCnt="0"/>
      <dgm:spPr/>
      <dgm:t>
        <a:bodyPr/>
        <a:lstStyle/>
        <a:p>
          <a:endParaRPr lang="zh-CN" altLang="en-US"/>
        </a:p>
      </dgm:t>
    </dgm:pt>
    <dgm:pt modelId="{9EEFC7B6-C536-4E66-9CED-79036EE6FCAF}" type="pres">
      <dgm:prSet presAssocID="{39A4592A-19E0-4E53-AA53-5969B6EF18D9}" presName="rootText" presStyleLbl="node2" presStyleIdx="3" presStyleCnt="6" custScaleX="75395" custScaleY="85674">
        <dgm:presLayoutVars>
          <dgm:chPref val="3"/>
        </dgm:presLayoutVars>
      </dgm:prSet>
      <dgm:spPr/>
      <dgm:t>
        <a:bodyPr/>
        <a:lstStyle/>
        <a:p>
          <a:endParaRPr lang="zh-CN" altLang="en-US"/>
        </a:p>
      </dgm:t>
    </dgm:pt>
    <dgm:pt modelId="{462D2D05-3083-45DA-906C-C4B592B1C7B4}" type="pres">
      <dgm:prSet presAssocID="{39A4592A-19E0-4E53-AA53-5969B6EF18D9}" presName="rootConnector" presStyleLbl="node2" presStyleIdx="3" presStyleCnt="6"/>
      <dgm:spPr/>
      <dgm:t>
        <a:bodyPr/>
        <a:lstStyle/>
        <a:p>
          <a:endParaRPr lang="zh-CN" altLang="en-US"/>
        </a:p>
      </dgm:t>
    </dgm:pt>
    <dgm:pt modelId="{603B3AC5-78F6-4506-AAB1-C1451858F6C8}" type="pres">
      <dgm:prSet presAssocID="{39A4592A-19E0-4E53-AA53-5969B6EF18D9}" presName="hierChild4" presStyleCnt="0"/>
      <dgm:spPr/>
      <dgm:t>
        <a:bodyPr/>
        <a:lstStyle/>
        <a:p>
          <a:endParaRPr lang="zh-CN" altLang="en-US"/>
        </a:p>
      </dgm:t>
    </dgm:pt>
    <dgm:pt modelId="{656BF894-542A-412F-9B68-BFC226E2E922}" type="pres">
      <dgm:prSet presAssocID="{67A7D92E-D2A9-48DE-A6D3-93CCA25B7A99}" presName="Name37" presStyleLbl="parChTrans1D3" presStyleIdx="4" presStyleCnt="7"/>
      <dgm:spPr/>
      <dgm:t>
        <a:bodyPr/>
        <a:lstStyle/>
        <a:p>
          <a:endParaRPr lang="zh-CN" altLang="en-US"/>
        </a:p>
      </dgm:t>
    </dgm:pt>
    <dgm:pt modelId="{7736BD28-C7CC-4B46-873E-3B3A16BEAA56}" type="pres">
      <dgm:prSet presAssocID="{E22DA69D-821D-4B87-9014-EC8899C0D780}" presName="hierRoot2" presStyleCnt="0">
        <dgm:presLayoutVars>
          <dgm:hierBranch val="init"/>
        </dgm:presLayoutVars>
      </dgm:prSet>
      <dgm:spPr/>
      <dgm:t>
        <a:bodyPr/>
        <a:lstStyle/>
        <a:p>
          <a:endParaRPr lang="zh-CN" altLang="en-US"/>
        </a:p>
      </dgm:t>
    </dgm:pt>
    <dgm:pt modelId="{7C8ED8D9-5477-43B5-B4F7-717CFA8110CE}" type="pres">
      <dgm:prSet presAssocID="{E22DA69D-821D-4B87-9014-EC8899C0D780}" presName="rootComposite" presStyleCnt="0"/>
      <dgm:spPr/>
      <dgm:t>
        <a:bodyPr/>
        <a:lstStyle/>
        <a:p>
          <a:endParaRPr lang="zh-CN" altLang="en-US"/>
        </a:p>
      </dgm:t>
    </dgm:pt>
    <dgm:pt modelId="{0196D1E7-640F-42AF-B279-4AF76D56F47C}" type="pres">
      <dgm:prSet presAssocID="{E22DA69D-821D-4B87-9014-EC8899C0D780}" presName="rootText" presStyleLbl="node3" presStyleIdx="4" presStyleCnt="7" custScaleX="93717" custScaleY="104069">
        <dgm:presLayoutVars>
          <dgm:chPref val="3"/>
        </dgm:presLayoutVars>
      </dgm:prSet>
      <dgm:spPr/>
      <dgm:t>
        <a:bodyPr/>
        <a:lstStyle/>
        <a:p>
          <a:endParaRPr lang="zh-CN" altLang="en-US"/>
        </a:p>
      </dgm:t>
    </dgm:pt>
    <dgm:pt modelId="{E30ECBBF-AEE7-4658-A04F-D91B9F8F9B30}" type="pres">
      <dgm:prSet presAssocID="{E22DA69D-821D-4B87-9014-EC8899C0D780}" presName="rootConnector" presStyleLbl="node3" presStyleIdx="4" presStyleCnt="7"/>
      <dgm:spPr/>
      <dgm:t>
        <a:bodyPr/>
        <a:lstStyle/>
        <a:p>
          <a:endParaRPr lang="zh-CN" altLang="en-US"/>
        </a:p>
      </dgm:t>
    </dgm:pt>
    <dgm:pt modelId="{B963766B-4253-480F-816D-2D3320867E4F}" type="pres">
      <dgm:prSet presAssocID="{E22DA69D-821D-4B87-9014-EC8899C0D780}" presName="hierChild4" presStyleCnt="0"/>
      <dgm:spPr/>
      <dgm:t>
        <a:bodyPr/>
        <a:lstStyle/>
        <a:p>
          <a:endParaRPr lang="zh-CN" altLang="en-US"/>
        </a:p>
      </dgm:t>
    </dgm:pt>
    <dgm:pt modelId="{4CFECE28-4B97-4B3D-B5CB-80607095BF9C}" type="pres">
      <dgm:prSet presAssocID="{64F031E4-E4F6-470C-834F-F365F3420A8A}" presName="Name37" presStyleLbl="parChTrans1D4" presStyleIdx="4" presStyleCnt="7"/>
      <dgm:spPr/>
      <dgm:t>
        <a:bodyPr/>
        <a:lstStyle/>
        <a:p>
          <a:endParaRPr lang="zh-CN" altLang="en-US"/>
        </a:p>
      </dgm:t>
    </dgm:pt>
    <dgm:pt modelId="{62681904-CE95-4E7A-8468-B56995F492DE}" type="pres">
      <dgm:prSet presAssocID="{4592C600-7164-4296-9BCA-89AE29535456}" presName="hierRoot2" presStyleCnt="0">
        <dgm:presLayoutVars>
          <dgm:hierBranch val="init"/>
        </dgm:presLayoutVars>
      </dgm:prSet>
      <dgm:spPr/>
      <dgm:t>
        <a:bodyPr/>
        <a:lstStyle/>
        <a:p>
          <a:endParaRPr lang="zh-CN" altLang="en-US"/>
        </a:p>
      </dgm:t>
    </dgm:pt>
    <dgm:pt modelId="{E7356F52-DD80-4D6B-BB3F-C300B723DAA2}" type="pres">
      <dgm:prSet presAssocID="{4592C600-7164-4296-9BCA-89AE29535456}" presName="rootComposite" presStyleCnt="0"/>
      <dgm:spPr/>
      <dgm:t>
        <a:bodyPr/>
        <a:lstStyle/>
        <a:p>
          <a:endParaRPr lang="zh-CN" altLang="en-US"/>
        </a:p>
      </dgm:t>
    </dgm:pt>
    <dgm:pt modelId="{CE0A1E8B-1BE6-41FB-A751-E22202596CC6}" type="pres">
      <dgm:prSet presAssocID="{4592C600-7164-4296-9BCA-89AE29535456}" presName="rootText" presStyleLbl="node4" presStyleIdx="4" presStyleCnt="7" custScaleX="124640">
        <dgm:presLayoutVars>
          <dgm:chPref val="3"/>
        </dgm:presLayoutVars>
      </dgm:prSet>
      <dgm:spPr/>
      <dgm:t>
        <a:bodyPr/>
        <a:lstStyle/>
        <a:p>
          <a:endParaRPr lang="zh-CN" altLang="en-US"/>
        </a:p>
      </dgm:t>
    </dgm:pt>
    <dgm:pt modelId="{23B02BCC-B9EB-49CB-A4DF-64DE0AA0447E}" type="pres">
      <dgm:prSet presAssocID="{4592C600-7164-4296-9BCA-89AE29535456}" presName="rootConnector" presStyleLbl="node4" presStyleIdx="4" presStyleCnt="7"/>
      <dgm:spPr/>
      <dgm:t>
        <a:bodyPr/>
        <a:lstStyle/>
        <a:p>
          <a:endParaRPr lang="zh-CN" altLang="en-US"/>
        </a:p>
      </dgm:t>
    </dgm:pt>
    <dgm:pt modelId="{5E526CE9-4FA1-49F5-8ACF-81D7AB5FA217}" type="pres">
      <dgm:prSet presAssocID="{4592C600-7164-4296-9BCA-89AE29535456}" presName="hierChild4" presStyleCnt="0"/>
      <dgm:spPr/>
      <dgm:t>
        <a:bodyPr/>
        <a:lstStyle/>
        <a:p>
          <a:endParaRPr lang="zh-CN" altLang="en-US"/>
        </a:p>
      </dgm:t>
    </dgm:pt>
    <dgm:pt modelId="{8E0CDFCF-D2AD-42B5-9BE5-D960A8D9F6C9}" type="pres">
      <dgm:prSet presAssocID="{4592C600-7164-4296-9BCA-89AE29535456}" presName="hierChild5" presStyleCnt="0"/>
      <dgm:spPr/>
      <dgm:t>
        <a:bodyPr/>
        <a:lstStyle/>
        <a:p>
          <a:endParaRPr lang="zh-CN" altLang="en-US"/>
        </a:p>
      </dgm:t>
    </dgm:pt>
    <dgm:pt modelId="{5DA9810E-684E-4F31-A09E-09A7B0509710}" type="pres">
      <dgm:prSet presAssocID="{E22DA69D-821D-4B87-9014-EC8899C0D780}" presName="hierChild5" presStyleCnt="0"/>
      <dgm:spPr/>
      <dgm:t>
        <a:bodyPr/>
        <a:lstStyle/>
        <a:p>
          <a:endParaRPr lang="zh-CN" altLang="en-US"/>
        </a:p>
      </dgm:t>
    </dgm:pt>
    <dgm:pt modelId="{C3D4B9D9-A19A-48BF-B179-6F6DBDC98973}" type="pres">
      <dgm:prSet presAssocID="{39A4592A-19E0-4E53-AA53-5969B6EF18D9}" presName="hierChild5" presStyleCnt="0"/>
      <dgm:spPr/>
      <dgm:t>
        <a:bodyPr/>
        <a:lstStyle/>
        <a:p>
          <a:endParaRPr lang="zh-CN" altLang="en-US"/>
        </a:p>
      </dgm:t>
    </dgm:pt>
    <dgm:pt modelId="{2CE358A8-8C5D-4D38-B002-D1E98E2214D8}" type="pres">
      <dgm:prSet presAssocID="{4577AEDD-CFF1-4C46-AFE3-BAF1A0F06306}" presName="Name37" presStyleLbl="parChTrans1D2" presStyleIdx="4" presStyleCnt="6"/>
      <dgm:spPr/>
      <dgm:t>
        <a:bodyPr/>
        <a:lstStyle/>
        <a:p>
          <a:endParaRPr lang="zh-CN" altLang="en-US"/>
        </a:p>
      </dgm:t>
    </dgm:pt>
    <dgm:pt modelId="{3F8EE89E-00A7-4561-9E7C-39ECC50DFF96}" type="pres">
      <dgm:prSet presAssocID="{594D67E7-6EB5-4CF5-A539-34FED59F7179}" presName="hierRoot2" presStyleCnt="0">
        <dgm:presLayoutVars>
          <dgm:hierBranch val="init"/>
        </dgm:presLayoutVars>
      </dgm:prSet>
      <dgm:spPr/>
      <dgm:t>
        <a:bodyPr/>
        <a:lstStyle/>
        <a:p>
          <a:endParaRPr lang="zh-CN" altLang="en-US"/>
        </a:p>
      </dgm:t>
    </dgm:pt>
    <dgm:pt modelId="{A87DF353-51B8-449F-9653-C6EE9A5D663F}" type="pres">
      <dgm:prSet presAssocID="{594D67E7-6EB5-4CF5-A539-34FED59F7179}" presName="rootComposite" presStyleCnt="0"/>
      <dgm:spPr/>
      <dgm:t>
        <a:bodyPr/>
        <a:lstStyle/>
        <a:p>
          <a:endParaRPr lang="zh-CN" altLang="en-US"/>
        </a:p>
      </dgm:t>
    </dgm:pt>
    <dgm:pt modelId="{15125A79-4536-48BF-B0EF-C08D7E943AF8}" type="pres">
      <dgm:prSet presAssocID="{594D67E7-6EB5-4CF5-A539-34FED59F7179}" presName="rootText" presStyleLbl="node2" presStyleIdx="4" presStyleCnt="6" custScaleX="95957" custScaleY="102811">
        <dgm:presLayoutVars>
          <dgm:chPref val="3"/>
        </dgm:presLayoutVars>
      </dgm:prSet>
      <dgm:spPr/>
      <dgm:t>
        <a:bodyPr/>
        <a:lstStyle/>
        <a:p>
          <a:endParaRPr lang="zh-CN" altLang="en-US"/>
        </a:p>
      </dgm:t>
    </dgm:pt>
    <dgm:pt modelId="{CCDE739D-6EC6-48D6-8C62-687E60D24FA0}" type="pres">
      <dgm:prSet presAssocID="{594D67E7-6EB5-4CF5-A539-34FED59F7179}" presName="rootConnector" presStyleLbl="node2" presStyleIdx="4" presStyleCnt="6"/>
      <dgm:spPr/>
      <dgm:t>
        <a:bodyPr/>
        <a:lstStyle/>
        <a:p>
          <a:endParaRPr lang="zh-CN" altLang="en-US"/>
        </a:p>
      </dgm:t>
    </dgm:pt>
    <dgm:pt modelId="{FE10610B-15E5-4E4F-BC97-50495F4900D7}" type="pres">
      <dgm:prSet presAssocID="{594D67E7-6EB5-4CF5-A539-34FED59F7179}" presName="hierChild4" presStyleCnt="0"/>
      <dgm:spPr/>
      <dgm:t>
        <a:bodyPr/>
        <a:lstStyle/>
        <a:p>
          <a:endParaRPr lang="zh-CN" altLang="en-US"/>
        </a:p>
      </dgm:t>
    </dgm:pt>
    <dgm:pt modelId="{CD0F6061-34E7-4D77-8CD0-5EDF6E876F6A}" type="pres">
      <dgm:prSet presAssocID="{553344FF-CC54-4EAA-BEA2-E242A57B7D33}" presName="Name37" presStyleLbl="parChTrans1D3" presStyleIdx="5" presStyleCnt="7"/>
      <dgm:spPr/>
      <dgm:t>
        <a:bodyPr/>
        <a:lstStyle/>
        <a:p>
          <a:endParaRPr lang="zh-CN" altLang="en-US"/>
        </a:p>
      </dgm:t>
    </dgm:pt>
    <dgm:pt modelId="{0B197AB2-780A-4418-9C40-5C75B6B69C80}" type="pres">
      <dgm:prSet presAssocID="{67B884AF-B8F9-4805-BC22-C816422F0A57}" presName="hierRoot2" presStyleCnt="0">
        <dgm:presLayoutVars>
          <dgm:hierBranch val="init"/>
        </dgm:presLayoutVars>
      </dgm:prSet>
      <dgm:spPr/>
      <dgm:t>
        <a:bodyPr/>
        <a:lstStyle/>
        <a:p>
          <a:endParaRPr lang="zh-CN" altLang="en-US"/>
        </a:p>
      </dgm:t>
    </dgm:pt>
    <dgm:pt modelId="{54E49F50-48E1-4BF3-B665-666852926E36}" type="pres">
      <dgm:prSet presAssocID="{67B884AF-B8F9-4805-BC22-C816422F0A57}" presName="rootComposite" presStyleCnt="0"/>
      <dgm:spPr/>
      <dgm:t>
        <a:bodyPr/>
        <a:lstStyle/>
        <a:p>
          <a:endParaRPr lang="zh-CN" altLang="en-US"/>
        </a:p>
      </dgm:t>
    </dgm:pt>
    <dgm:pt modelId="{2FD697ED-D274-421A-9F52-421AA9975E50}" type="pres">
      <dgm:prSet presAssocID="{67B884AF-B8F9-4805-BC22-C816422F0A57}" presName="rootText" presStyleLbl="node3" presStyleIdx="5" presStyleCnt="7" custScaleX="96224">
        <dgm:presLayoutVars>
          <dgm:chPref val="3"/>
        </dgm:presLayoutVars>
      </dgm:prSet>
      <dgm:spPr/>
      <dgm:t>
        <a:bodyPr/>
        <a:lstStyle/>
        <a:p>
          <a:endParaRPr lang="zh-CN" altLang="en-US"/>
        </a:p>
      </dgm:t>
    </dgm:pt>
    <dgm:pt modelId="{96B5C516-9D17-4DB7-9A47-D0DCE2E28CE2}" type="pres">
      <dgm:prSet presAssocID="{67B884AF-B8F9-4805-BC22-C816422F0A57}" presName="rootConnector" presStyleLbl="node3" presStyleIdx="5" presStyleCnt="7"/>
      <dgm:spPr/>
      <dgm:t>
        <a:bodyPr/>
        <a:lstStyle/>
        <a:p>
          <a:endParaRPr lang="zh-CN" altLang="en-US"/>
        </a:p>
      </dgm:t>
    </dgm:pt>
    <dgm:pt modelId="{AE07B148-92C1-4696-9713-357AB590CF97}" type="pres">
      <dgm:prSet presAssocID="{67B884AF-B8F9-4805-BC22-C816422F0A57}" presName="hierChild4" presStyleCnt="0"/>
      <dgm:spPr/>
      <dgm:t>
        <a:bodyPr/>
        <a:lstStyle/>
        <a:p>
          <a:endParaRPr lang="zh-CN" altLang="en-US"/>
        </a:p>
      </dgm:t>
    </dgm:pt>
    <dgm:pt modelId="{0703F2F1-EEA1-4B33-A862-FB2A84B95AB4}" type="pres">
      <dgm:prSet presAssocID="{A24EA098-3ECB-4DF2-BC5E-7E9A507034EE}" presName="Name37" presStyleLbl="parChTrans1D4" presStyleIdx="5" presStyleCnt="7"/>
      <dgm:spPr/>
      <dgm:t>
        <a:bodyPr/>
        <a:lstStyle/>
        <a:p>
          <a:endParaRPr lang="zh-CN" altLang="en-US"/>
        </a:p>
      </dgm:t>
    </dgm:pt>
    <dgm:pt modelId="{06844799-3CC3-41B0-A275-040705E284DB}" type="pres">
      <dgm:prSet presAssocID="{6F4E50B5-3EF7-4902-B8C8-A99D2E0B20D0}" presName="hierRoot2" presStyleCnt="0">
        <dgm:presLayoutVars>
          <dgm:hierBranch val="init"/>
        </dgm:presLayoutVars>
      </dgm:prSet>
      <dgm:spPr/>
      <dgm:t>
        <a:bodyPr/>
        <a:lstStyle/>
        <a:p>
          <a:endParaRPr lang="zh-CN" altLang="en-US"/>
        </a:p>
      </dgm:t>
    </dgm:pt>
    <dgm:pt modelId="{CD9047B1-239B-40FF-9B82-F8A9AB829271}" type="pres">
      <dgm:prSet presAssocID="{6F4E50B5-3EF7-4902-B8C8-A99D2E0B20D0}" presName="rootComposite" presStyleCnt="0"/>
      <dgm:spPr/>
      <dgm:t>
        <a:bodyPr/>
        <a:lstStyle/>
        <a:p>
          <a:endParaRPr lang="zh-CN" altLang="en-US"/>
        </a:p>
      </dgm:t>
    </dgm:pt>
    <dgm:pt modelId="{3C41E94B-9FAB-4E98-941B-746CAF47FFDB}" type="pres">
      <dgm:prSet presAssocID="{6F4E50B5-3EF7-4902-B8C8-A99D2E0B20D0}" presName="rootText" presStyleLbl="node4" presStyleIdx="5" presStyleCnt="7" custScaleX="124640" custLinFactY="22328" custLinFactNeighborX="9786" custLinFactNeighborY="100000">
        <dgm:presLayoutVars>
          <dgm:chPref val="3"/>
        </dgm:presLayoutVars>
      </dgm:prSet>
      <dgm:spPr/>
      <dgm:t>
        <a:bodyPr/>
        <a:lstStyle/>
        <a:p>
          <a:endParaRPr lang="zh-CN" altLang="en-US"/>
        </a:p>
      </dgm:t>
    </dgm:pt>
    <dgm:pt modelId="{EED506D7-96D4-4861-BE4D-281D8158CCB7}" type="pres">
      <dgm:prSet presAssocID="{6F4E50B5-3EF7-4902-B8C8-A99D2E0B20D0}" presName="rootConnector" presStyleLbl="node4" presStyleIdx="5" presStyleCnt="7"/>
      <dgm:spPr/>
      <dgm:t>
        <a:bodyPr/>
        <a:lstStyle/>
        <a:p>
          <a:endParaRPr lang="zh-CN" altLang="en-US"/>
        </a:p>
      </dgm:t>
    </dgm:pt>
    <dgm:pt modelId="{5EFC8B49-F0B9-44E1-B994-BB1A63ED5F6D}" type="pres">
      <dgm:prSet presAssocID="{6F4E50B5-3EF7-4902-B8C8-A99D2E0B20D0}" presName="hierChild4" presStyleCnt="0"/>
      <dgm:spPr/>
      <dgm:t>
        <a:bodyPr/>
        <a:lstStyle/>
        <a:p>
          <a:endParaRPr lang="zh-CN" altLang="en-US"/>
        </a:p>
      </dgm:t>
    </dgm:pt>
    <dgm:pt modelId="{44030A14-481C-4623-AF68-7C81FE548EE4}" type="pres">
      <dgm:prSet presAssocID="{6F4E50B5-3EF7-4902-B8C8-A99D2E0B20D0}" presName="hierChild5" presStyleCnt="0"/>
      <dgm:spPr/>
      <dgm:t>
        <a:bodyPr/>
        <a:lstStyle/>
        <a:p>
          <a:endParaRPr lang="zh-CN" altLang="en-US"/>
        </a:p>
      </dgm:t>
    </dgm:pt>
    <dgm:pt modelId="{093C4594-6069-4E4C-89A7-62E8092470D0}" type="pres">
      <dgm:prSet presAssocID="{67B884AF-B8F9-4805-BC22-C816422F0A57}" presName="hierChild5" presStyleCnt="0"/>
      <dgm:spPr/>
      <dgm:t>
        <a:bodyPr/>
        <a:lstStyle/>
        <a:p>
          <a:endParaRPr lang="zh-CN" altLang="en-US"/>
        </a:p>
      </dgm:t>
    </dgm:pt>
    <dgm:pt modelId="{D218F0FC-E80C-47E4-B698-0C08A384BDD9}" type="pres">
      <dgm:prSet presAssocID="{594D67E7-6EB5-4CF5-A539-34FED59F7179}" presName="hierChild5" presStyleCnt="0"/>
      <dgm:spPr/>
      <dgm:t>
        <a:bodyPr/>
        <a:lstStyle/>
        <a:p>
          <a:endParaRPr lang="zh-CN" altLang="en-US"/>
        </a:p>
      </dgm:t>
    </dgm:pt>
    <dgm:pt modelId="{E36C4D1E-63F3-4920-AB3C-B0C80DAE0A40}" type="pres">
      <dgm:prSet presAssocID="{C166D891-7B40-4B46-ABB9-D86268F7C6E2}" presName="Name37" presStyleLbl="parChTrans1D2" presStyleIdx="5" presStyleCnt="6"/>
      <dgm:spPr/>
      <dgm:t>
        <a:bodyPr/>
        <a:lstStyle/>
        <a:p>
          <a:endParaRPr lang="zh-CN" altLang="en-US"/>
        </a:p>
      </dgm:t>
    </dgm:pt>
    <dgm:pt modelId="{C723806E-9F3B-4D31-AA08-584E55847D34}" type="pres">
      <dgm:prSet presAssocID="{433CBA2D-7017-42E8-83E5-63C647951B4F}" presName="hierRoot2" presStyleCnt="0">
        <dgm:presLayoutVars>
          <dgm:hierBranch val="init"/>
        </dgm:presLayoutVars>
      </dgm:prSet>
      <dgm:spPr/>
      <dgm:t>
        <a:bodyPr/>
        <a:lstStyle/>
        <a:p>
          <a:endParaRPr lang="zh-CN" altLang="en-US"/>
        </a:p>
      </dgm:t>
    </dgm:pt>
    <dgm:pt modelId="{5F744D6E-B41C-414A-B46C-8D25692E555E}" type="pres">
      <dgm:prSet presAssocID="{433CBA2D-7017-42E8-83E5-63C647951B4F}" presName="rootComposite" presStyleCnt="0"/>
      <dgm:spPr/>
      <dgm:t>
        <a:bodyPr/>
        <a:lstStyle/>
        <a:p>
          <a:endParaRPr lang="zh-CN" altLang="en-US"/>
        </a:p>
      </dgm:t>
    </dgm:pt>
    <dgm:pt modelId="{CA51E527-6E93-4D6C-9854-1D593544E408}" type="pres">
      <dgm:prSet presAssocID="{433CBA2D-7017-42E8-83E5-63C647951B4F}" presName="rootText" presStyleLbl="node2" presStyleIdx="5" presStyleCnt="6" custScaleX="75395" custScaleY="85674">
        <dgm:presLayoutVars>
          <dgm:chPref val="3"/>
        </dgm:presLayoutVars>
      </dgm:prSet>
      <dgm:spPr/>
      <dgm:t>
        <a:bodyPr/>
        <a:lstStyle/>
        <a:p>
          <a:endParaRPr lang="zh-CN" altLang="en-US"/>
        </a:p>
      </dgm:t>
    </dgm:pt>
    <dgm:pt modelId="{29C02870-4055-4993-A3A7-0882188DDA64}" type="pres">
      <dgm:prSet presAssocID="{433CBA2D-7017-42E8-83E5-63C647951B4F}" presName="rootConnector" presStyleLbl="node2" presStyleIdx="5" presStyleCnt="6"/>
      <dgm:spPr/>
      <dgm:t>
        <a:bodyPr/>
        <a:lstStyle/>
        <a:p>
          <a:endParaRPr lang="zh-CN" altLang="en-US"/>
        </a:p>
      </dgm:t>
    </dgm:pt>
    <dgm:pt modelId="{C00E19CA-F07C-4788-BFB9-1D7A9C8088DB}" type="pres">
      <dgm:prSet presAssocID="{433CBA2D-7017-42E8-83E5-63C647951B4F}" presName="hierChild4" presStyleCnt="0"/>
      <dgm:spPr/>
      <dgm:t>
        <a:bodyPr/>
        <a:lstStyle/>
        <a:p>
          <a:endParaRPr lang="zh-CN" altLang="en-US"/>
        </a:p>
      </dgm:t>
    </dgm:pt>
    <dgm:pt modelId="{80D2184C-4920-4DFE-9754-43AA517AAB3F}" type="pres">
      <dgm:prSet presAssocID="{DB98A13D-B3A1-4063-9607-2182016BEA8A}" presName="Name37" presStyleLbl="parChTrans1D3" presStyleIdx="6" presStyleCnt="7"/>
      <dgm:spPr/>
      <dgm:t>
        <a:bodyPr/>
        <a:lstStyle/>
        <a:p>
          <a:endParaRPr lang="zh-CN" altLang="en-US"/>
        </a:p>
      </dgm:t>
    </dgm:pt>
    <dgm:pt modelId="{5F2F0788-FCAB-436A-9B54-5AC97EF8805C}" type="pres">
      <dgm:prSet presAssocID="{24EF17DF-6B38-44B7-8035-3D4311A00F0D}" presName="hierRoot2" presStyleCnt="0">
        <dgm:presLayoutVars>
          <dgm:hierBranch val="init"/>
        </dgm:presLayoutVars>
      </dgm:prSet>
      <dgm:spPr/>
      <dgm:t>
        <a:bodyPr/>
        <a:lstStyle/>
        <a:p>
          <a:endParaRPr lang="zh-CN" altLang="en-US"/>
        </a:p>
      </dgm:t>
    </dgm:pt>
    <dgm:pt modelId="{755595A1-CF31-4FB4-B9BF-2815B6F823E1}" type="pres">
      <dgm:prSet presAssocID="{24EF17DF-6B38-44B7-8035-3D4311A00F0D}" presName="rootComposite" presStyleCnt="0"/>
      <dgm:spPr/>
      <dgm:t>
        <a:bodyPr/>
        <a:lstStyle/>
        <a:p>
          <a:endParaRPr lang="zh-CN" altLang="en-US"/>
        </a:p>
      </dgm:t>
    </dgm:pt>
    <dgm:pt modelId="{22AE69E2-6C34-4601-A509-C6E6BE8436DE}" type="pres">
      <dgm:prSet presAssocID="{24EF17DF-6B38-44B7-8035-3D4311A00F0D}" presName="rootText" presStyleLbl="node3" presStyleIdx="6" presStyleCnt="7" custScaleX="93576" custScaleY="107327">
        <dgm:presLayoutVars>
          <dgm:chPref val="3"/>
        </dgm:presLayoutVars>
      </dgm:prSet>
      <dgm:spPr/>
      <dgm:t>
        <a:bodyPr/>
        <a:lstStyle/>
        <a:p>
          <a:endParaRPr lang="zh-CN" altLang="en-US"/>
        </a:p>
      </dgm:t>
    </dgm:pt>
    <dgm:pt modelId="{71BDEA1E-B390-45ED-A3EA-F0BCB60E6C43}" type="pres">
      <dgm:prSet presAssocID="{24EF17DF-6B38-44B7-8035-3D4311A00F0D}" presName="rootConnector" presStyleLbl="node3" presStyleIdx="6" presStyleCnt="7"/>
      <dgm:spPr/>
      <dgm:t>
        <a:bodyPr/>
        <a:lstStyle/>
        <a:p>
          <a:endParaRPr lang="zh-CN" altLang="en-US"/>
        </a:p>
      </dgm:t>
    </dgm:pt>
    <dgm:pt modelId="{FCCBF227-B92F-4C60-ADC7-5F775396C67D}" type="pres">
      <dgm:prSet presAssocID="{24EF17DF-6B38-44B7-8035-3D4311A00F0D}" presName="hierChild4" presStyleCnt="0"/>
      <dgm:spPr/>
      <dgm:t>
        <a:bodyPr/>
        <a:lstStyle/>
        <a:p>
          <a:endParaRPr lang="zh-CN" altLang="en-US"/>
        </a:p>
      </dgm:t>
    </dgm:pt>
    <dgm:pt modelId="{A3951300-6308-4376-88BF-579E83885F60}" type="pres">
      <dgm:prSet presAssocID="{55CE0906-7ACB-41FC-8E13-B025F0AB4C7B}" presName="Name37" presStyleLbl="parChTrans1D4" presStyleIdx="6" presStyleCnt="7"/>
      <dgm:spPr/>
      <dgm:t>
        <a:bodyPr/>
        <a:lstStyle/>
        <a:p>
          <a:endParaRPr lang="zh-CN" altLang="en-US"/>
        </a:p>
      </dgm:t>
    </dgm:pt>
    <dgm:pt modelId="{F7C19185-8C97-4E07-B370-814D40EE252E}" type="pres">
      <dgm:prSet presAssocID="{720CDEEE-F912-40E0-ACAA-A0C4241B3F6E}" presName="hierRoot2" presStyleCnt="0">
        <dgm:presLayoutVars>
          <dgm:hierBranch val="init"/>
        </dgm:presLayoutVars>
      </dgm:prSet>
      <dgm:spPr/>
      <dgm:t>
        <a:bodyPr/>
        <a:lstStyle/>
        <a:p>
          <a:endParaRPr lang="zh-CN" altLang="en-US"/>
        </a:p>
      </dgm:t>
    </dgm:pt>
    <dgm:pt modelId="{FCDAAC44-B731-4D99-9F14-FCFE2554D4CB}" type="pres">
      <dgm:prSet presAssocID="{720CDEEE-F912-40E0-ACAA-A0C4241B3F6E}" presName="rootComposite" presStyleCnt="0"/>
      <dgm:spPr/>
      <dgm:t>
        <a:bodyPr/>
        <a:lstStyle/>
        <a:p>
          <a:endParaRPr lang="zh-CN" altLang="en-US"/>
        </a:p>
      </dgm:t>
    </dgm:pt>
    <dgm:pt modelId="{08C6B1CE-EEDF-461B-8884-3AB39F561391}" type="pres">
      <dgm:prSet presAssocID="{720CDEEE-F912-40E0-ACAA-A0C4241B3F6E}" presName="rootText" presStyleLbl="node4" presStyleIdx="6" presStyleCnt="7" custScaleX="124640">
        <dgm:presLayoutVars>
          <dgm:chPref val="3"/>
        </dgm:presLayoutVars>
      </dgm:prSet>
      <dgm:spPr/>
      <dgm:t>
        <a:bodyPr/>
        <a:lstStyle/>
        <a:p>
          <a:endParaRPr lang="zh-CN" altLang="en-US"/>
        </a:p>
      </dgm:t>
    </dgm:pt>
    <dgm:pt modelId="{5DD0AD4A-174E-4F68-BDF3-4DE9F22E9837}" type="pres">
      <dgm:prSet presAssocID="{720CDEEE-F912-40E0-ACAA-A0C4241B3F6E}" presName="rootConnector" presStyleLbl="node4" presStyleIdx="6" presStyleCnt="7"/>
      <dgm:spPr/>
      <dgm:t>
        <a:bodyPr/>
        <a:lstStyle/>
        <a:p>
          <a:endParaRPr lang="zh-CN" altLang="en-US"/>
        </a:p>
      </dgm:t>
    </dgm:pt>
    <dgm:pt modelId="{F8700D4B-2AAD-466F-AF23-EA5354F1C49B}" type="pres">
      <dgm:prSet presAssocID="{720CDEEE-F912-40E0-ACAA-A0C4241B3F6E}" presName="hierChild4" presStyleCnt="0"/>
      <dgm:spPr/>
      <dgm:t>
        <a:bodyPr/>
        <a:lstStyle/>
        <a:p>
          <a:endParaRPr lang="zh-CN" altLang="en-US"/>
        </a:p>
      </dgm:t>
    </dgm:pt>
    <dgm:pt modelId="{192A2FB4-0AEC-4389-9650-6A9EBBD6DD03}" type="pres">
      <dgm:prSet presAssocID="{720CDEEE-F912-40E0-ACAA-A0C4241B3F6E}" presName="hierChild5" presStyleCnt="0"/>
      <dgm:spPr/>
      <dgm:t>
        <a:bodyPr/>
        <a:lstStyle/>
        <a:p>
          <a:endParaRPr lang="zh-CN" altLang="en-US"/>
        </a:p>
      </dgm:t>
    </dgm:pt>
    <dgm:pt modelId="{96CBE35F-2709-4EC4-A678-761146922B4F}" type="pres">
      <dgm:prSet presAssocID="{24EF17DF-6B38-44B7-8035-3D4311A00F0D}" presName="hierChild5" presStyleCnt="0"/>
      <dgm:spPr/>
      <dgm:t>
        <a:bodyPr/>
        <a:lstStyle/>
        <a:p>
          <a:endParaRPr lang="zh-CN" altLang="en-US"/>
        </a:p>
      </dgm:t>
    </dgm:pt>
    <dgm:pt modelId="{7C3CC50B-533B-4C28-A425-BCA2F86519F0}" type="pres">
      <dgm:prSet presAssocID="{433CBA2D-7017-42E8-83E5-63C647951B4F}" presName="hierChild5" presStyleCnt="0"/>
      <dgm:spPr/>
      <dgm:t>
        <a:bodyPr/>
        <a:lstStyle/>
        <a:p>
          <a:endParaRPr lang="zh-CN" altLang="en-US"/>
        </a:p>
      </dgm:t>
    </dgm:pt>
    <dgm:pt modelId="{389AEF53-47F9-47BB-BBE5-A2E633A1957F}" type="pres">
      <dgm:prSet presAssocID="{47C757F0-AA23-46BE-9311-EA432CDEEAA1}" presName="hierChild3" presStyleCnt="0"/>
      <dgm:spPr/>
      <dgm:t>
        <a:bodyPr/>
        <a:lstStyle/>
        <a:p>
          <a:endParaRPr lang="zh-CN" altLang="en-US"/>
        </a:p>
      </dgm:t>
    </dgm:pt>
  </dgm:ptLst>
  <dgm:cxnLst>
    <dgm:cxn modelId="{F26D9F42-2897-4C9A-8A4A-27F45747ED0A}" type="presOf" srcId="{EACD17F5-D793-4A43-B489-D1804D50CFEF}" destId="{694A4F91-7098-4A7F-BEA1-4C4DEADD2DBA}" srcOrd="0" destOrd="0" presId="urn:microsoft.com/office/officeart/2005/8/layout/orgChart1#3"/>
    <dgm:cxn modelId="{012A3C44-D952-42E8-AF3A-94064FA44F75}" type="presOf" srcId="{12714FC6-8B41-47E5-91DD-F02D34D23B93}" destId="{8E25ED94-0472-4FC4-BD56-0F9A93E3A528}" srcOrd="1" destOrd="0" presId="urn:microsoft.com/office/officeart/2005/8/layout/orgChart1#3"/>
    <dgm:cxn modelId="{17175C8A-A04D-4698-8E43-8D906A3D7CCA}" type="presOf" srcId="{4EC42421-831D-4CD3-8215-2AF4300F9C01}" destId="{E6BB2218-79A0-407C-B42C-CD1F3A325FC5}" srcOrd="0" destOrd="0" presId="urn:microsoft.com/office/officeart/2005/8/layout/orgChart1#3"/>
    <dgm:cxn modelId="{06C11611-7CB7-4685-ADA9-54ECAFBC70F9}" type="presOf" srcId="{35AC739D-D7F1-4473-BA7D-A4853B6718A6}" destId="{606BAA81-71AC-4830-A50A-08624D5D4748}" srcOrd="0" destOrd="0" presId="urn:microsoft.com/office/officeart/2005/8/layout/orgChart1#3"/>
    <dgm:cxn modelId="{CCDB24A1-F7FE-49AE-B63B-99ADFB8DCC86}" srcId="{A77D31B3-3808-4FBA-8FA4-CC8D448A173E}" destId="{47C757F0-AA23-46BE-9311-EA432CDEEAA1}" srcOrd="0" destOrd="0" parTransId="{AB39B06D-FE6C-48B2-B5B4-77CD0C8CF7AD}" sibTransId="{DF0D1C21-B79E-4875-B7FA-EF183CB48B88}"/>
    <dgm:cxn modelId="{7E0F446A-2A07-4F26-A0D6-1215930D9438}" type="presOf" srcId="{E22DA69D-821D-4B87-9014-EC8899C0D780}" destId="{0196D1E7-640F-42AF-B279-4AF76D56F47C}" srcOrd="0" destOrd="0" presId="urn:microsoft.com/office/officeart/2005/8/layout/orgChart1#3"/>
    <dgm:cxn modelId="{1C480DCD-D78C-4732-A36A-36239468D554}" type="presOf" srcId="{DDACC6D8-567F-4A91-A56B-BE5CC39899F2}" destId="{25C228F7-075F-4EC7-8AF0-BD1A01ADB2B9}" srcOrd="0" destOrd="0" presId="urn:microsoft.com/office/officeart/2005/8/layout/orgChart1#3"/>
    <dgm:cxn modelId="{290BE46B-1CDB-4F88-AFE8-ACEBB4D139ED}" type="presOf" srcId="{FD3543F3-61C7-4F8C-8BA3-EC0F245EDEED}" destId="{82573B6B-8CD1-4876-A90C-06266EC93E1B}" srcOrd="1" destOrd="0" presId="urn:microsoft.com/office/officeart/2005/8/layout/orgChart1#3"/>
    <dgm:cxn modelId="{9208900E-5377-4319-89BC-570539969A39}" srcId="{35AC739D-D7F1-4473-BA7D-A4853B6718A6}" destId="{411C6F5C-89BF-4D05-8DB8-1CB7F18256FB}" srcOrd="0" destOrd="0" parTransId="{3978423B-5A9F-4965-8434-4775151CBEA3}" sibTransId="{CA7B2946-53F4-4058-A3EB-7ED4DCCA97E6}"/>
    <dgm:cxn modelId="{5868F315-5997-4552-88F0-1C889F7EE30D}" type="presOf" srcId="{433CBA2D-7017-42E8-83E5-63C647951B4F}" destId="{CA51E527-6E93-4D6C-9854-1D593544E408}" srcOrd="0" destOrd="0" presId="urn:microsoft.com/office/officeart/2005/8/layout/orgChart1#3"/>
    <dgm:cxn modelId="{4F8AE27A-CD50-431A-81CD-6B3DD9A76292}" type="presOf" srcId="{6F4E50B5-3EF7-4902-B8C8-A99D2E0B20D0}" destId="{3C41E94B-9FAB-4E98-941B-746CAF47FFDB}" srcOrd="0" destOrd="0" presId="urn:microsoft.com/office/officeart/2005/8/layout/orgChart1#3"/>
    <dgm:cxn modelId="{F2FD7B67-5BBE-4DEC-832F-D20E28D3A2A2}" type="presOf" srcId="{47C757F0-AA23-46BE-9311-EA432CDEEAA1}" destId="{59210B03-841E-495C-AEE6-7FCBC26F7FFC}" srcOrd="1" destOrd="0" presId="urn:microsoft.com/office/officeart/2005/8/layout/orgChart1#3"/>
    <dgm:cxn modelId="{7D40F34F-2188-4882-BBDA-03EFEF4131B9}" type="presOf" srcId="{39A4592A-19E0-4E53-AA53-5969B6EF18D9}" destId="{462D2D05-3083-45DA-906C-C4B592B1C7B4}" srcOrd="1" destOrd="0" presId="urn:microsoft.com/office/officeart/2005/8/layout/orgChart1#3"/>
    <dgm:cxn modelId="{05B649E1-FBFA-44DF-8153-54D400E8888D}" type="presOf" srcId="{420AB901-FE6A-41C8-8384-072032392318}" destId="{B1A741D1-BBE3-4B83-B631-DB260E8167B3}" srcOrd="0" destOrd="0" presId="urn:microsoft.com/office/officeart/2005/8/layout/orgChart1#3"/>
    <dgm:cxn modelId="{A35FC1CD-4E0F-4860-B469-7448068BD7E2}" srcId="{5CA335CE-52DE-48B4-9C95-257A33353A02}" destId="{DF00BC6F-97DA-4621-86EF-C5614DE6C6D4}" srcOrd="0" destOrd="0" parTransId="{D422B185-CB8B-46CC-9DB9-B0EF87DF9250}" sibTransId="{BC2895DA-D8BE-417C-A943-2FF093770A1F}"/>
    <dgm:cxn modelId="{CD300DCA-248D-4925-B979-CDDC96D6745A}" type="presOf" srcId="{E22DA69D-821D-4B87-9014-EC8899C0D780}" destId="{E30ECBBF-AEE7-4658-A04F-D91B9F8F9B30}" srcOrd="1" destOrd="0" presId="urn:microsoft.com/office/officeart/2005/8/layout/orgChart1#3"/>
    <dgm:cxn modelId="{8A67F09C-4207-4185-9BB8-877DFC16EEE3}" type="presOf" srcId="{411C6F5C-89BF-4D05-8DB8-1CB7F18256FB}" destId="{82D74841-162C-4CB6-8EBD-688A68A8C142}" srcOrd="0" destOrd="0" presId="urn:microsoft.com/office/officeart/2005/8/layout/orgChart1#3"/>
    <dgm:cxn modelId="{81F5FCC9-8CFD-4EA1-8F7B-21B7EFD2512A}" srcId="{E22DA69D-821D-4B87-9014-EC8899C0D780}" destId="{4592C600-7164-4296-9BCA-89AE29535456}" srcOrd="0" destOrd="0" parTransId="{64F031E4-E4F6-470C-834F-F365F3420A8A}" sibTransId="{D40C9D68-C7F0-4838-9FA6-B9FFA64C599B}"/>
    <dgm:cxn modelId="{F4262396-A75C-4483-8347-4AF208F4F02B}" type="presOf" srcId="{5CA335CE-52DE-48B4-9C95-257A33353A02}" destId="{FC91F50F-5915-418C-91EE-DBA2638FF4E6}" srcOrd="1" destOrd="0" presId="urn:microsoft.com/office/officeart/2005/8/layout/orgChart1#3"/>
    <dgm:cxn modelId="{A5DEEFA3-332C-403F-9CDD-34A768394E7F}" srcId="{98DF8622-031D-4293-AD59-DE048059CA79}" destId="{FD3543F3-61C7-4F8C-8BA3-EC0F245EDEED}" srcOrd="0" destOrd="0" parTransId="{CEEE76F6-E450-43EA-AB49-09BBA66E0C33}" sibTransId="{E7889AC1-206B-4AF7-992C-2058BB93F55D}"/>
    <dgm:cxn modelId="{C3FC32C2-620E-4BFC-8178-272ACB16D6E7}" srcId="{31DE00A3-26B7-4DB0-8D50-533471DD144F}" destId="{420AB901-FE6A-41C8-8384-072032392318}" srcOrd="0" destOrd="0" parTransId="{A11E390C-0F9D-4001-82EB-4DF884B89F34}" sibTransId="{A87331A7-9EFF-4689-8A67-E8F871426F38}"/>
    <dgm:cxn modelId="{D1359C91-D4CC-4E1D-9E4E-E809B7D5E50A}" type="presOf" srcId="{5CA335CE-52DE-48B4-9C95-257A33353A02}" destId="{2C9179A0-BDB9-4D2E-A4FA-7068FD4EEA5D}" srcOrd="0" destOrd="0" presId="urn:microsoft.com/office/officeart/2005/8/layout/orgChart1#3"/>
    <dgm:cxn modelId="{54EAE05A-323F-4E29-AC26-B1C8D13E1C66}" type="presOf" srcId="{0BC1C199-6CBF-4F70-BB95-09906C5DE382}" destId="{77E52282-674C-47CE-A846-8A8DC70F369A}" srcOrd="1" destOrd="0" presId="urn:microsoft.com/office/officeart/2005/8/layout/orgChart1#3"/>
    <dgm:cxn modelId="{F443B9EA-9879-40C4-A613-607B4F840103}" type="presOf" srcId="{420AB901-FE6A-41C8-8384-072032392318}" destId="{C3C060F7-E058-456C-8315-6E61CBD5FFC0}" srcOrd="1" destOrd="0" presId="urn:microsoft.com/office/officeart/2005/8/layout/orgChart1#3"/>
    <dgm:cxn modelId="{4EE0B30B-0BC6-4FDC-A3CF-610C93C205FF}" type="presOf" srcId="{8D5FB264-0A5C-4C3A-85B7-453D9BD837DF}" destId="{719DE516-CBF8-47F4-A982-B33736E5833E}" srcOrd="0" destOrd="0" presId="urn:microsoft.com/office/officeart/2005/8/layout/orgChart1#3"/>
    <dgm:cxn modelId="{2060F318-34D0-42B4-9917-A607A03BE02C}" type="presOf" srcId="{FD3543F3-61C7-4F8C-8BA3-EC0F245EDEED}" destId="{E24B6E85-4B20-4EE9-8113-4405EBF8AE45}" srcOrd="0" destOrd="0" presId="urn:microsoft.com/office/officeart/2005/8/layout/orgChart1#3"/>
    <dgm:cxn modelId="{C7FDEC9B-0B5D-4761-842C-F420BF7E7AE9}" type="presOf" srcId="{720CDEEE-F912-40E0-ACAA-A0C4241B3F6E}" destId="{5DD0AD4A-174E-4F68-BDF3-4DE9F22E9837}" srcOrd="1" destOrd="0" presId="urn:microsoft.com/office/officeart/2005/8/layout/orgChart1#3"/>
    <dgm:cxn modelId="{24FDACA7-752A-4508-BA2D-F3279C24BBE4}" srcId="{433CBA2D-7017-42E8-83E5-63C647951B4F}" destId="{24EF17DF-6B38-44B7-8035-3D4311A00F0D}" srcOrd="0" destOrd="0" parTransId="{DB98A13D-B3A1-4063-9607-2182016BEA8A}" sibTransId="{65AB15FF-605E-45A3-8628-E76FCA7495D3}"/>
    <dgm:cxn modelId="{529448AF-0A4B-433C-9344-47035603C176}" srcId="{47C757F0-AA23-46BE-9311-EA432CDEEAA1}" destId="{433CBA2D-7017-42E8-83E5-63C647951B4F}" srcOrd="5" destOrd="0" parTransId="{C166D891-7B40-4B46-ABB9-D86268F7C6E2}" sibTransId="{D782B1EF-1AA7-4673-BD8E-3096E9027D8A}"/>
    <dgm:cxn modelId="{AE0B61A3-DEC9-4AAD-A4A5-8F156E9DF475}" type="presOf" srcId="{4EC42421-831D-4CD3-8215-2AF4300F9C01}" destId="{1E64B1B3-C3AB-49BB-B0D9-5252139A085C}" srcOrd="1" destOrd="0" presId="urn:microsoft.com/office/officeart/2005/8/layout/orgChart1#3"/>
    <dgm:cxn modelId="{567D9F4E-E937-4A4A-8D85-7CDFC7E381A9}" type="presOf" srcId="{64F031E4-E4F6-470C-834F-F365F3420A8A}" destId="{4CFECE28-4B97-4B3D-B5CB-80607095BF9C}" srcOrd="0" destOrd="0" presId="urn:microsoft.com/office/officeart/2005/8/layout/orgChart1#3"/>
    <dgm:cxn modelId="{7973F306-308E-4CD0-856B-6F538A54B164}" type="presOf" srcId="{387E8F64-B281-4EDB-8BB5-5A0D7AAB0B2C}" destId="{96B911C8-96E5-43CE-837E-0862E28B862F}" srcOrd="0" destOrd="0" presId="urn:microsoft.com/office/officeart/2005/8/layout/orgChart1#3"/>
    <dgm:cxn modelId="{BC4BAD36-CC25-4848-ABBF-46B8B588D535}" srcId="{47C757F0-AA23-46BE-9311-EA432CDEEAA1}" destId="{98DF8622-031D-4293-AD59-DE048059CA79}" srcOrd="2" destOrd="0" parTransId="{387E8F64-B281-4EDB-8BB5-5A0D7AAB0B2C}" sibTransId="{C086AF6C-8C71-4035-89CB-A588544F5EFC}"/>
    <dgm:cxn modelId="{FDEEF145-E07C-490E-B9F1-5FCFA273B66A}" type="presOf" srcId="{98DF8622-031D-4293-AD59-DE048059CA79}" destId="{2795FE07-D810-4F95-84B4-0712F3ECBE60}" srcOrd="0" destOrd="0" presId="urn:microsoft.com/office/officeart/2005/8/layout/orgChart1#3"/>
    <dgm:cxn modelId="{FD9D4FB0-7B91-44B4-9541-D499B978DBD7}" srcId="{12714FC6-8B41-47E5-91DD-F02D34D23B93}" destId="{31DE00A3-26B7-4DB0-8D50-533471DD144F}" srcOrd="1" destOrd="0" parTransId="{DDACC6D8-567F-4A91-A56B-BE5CC39899F2}" sibTransId="{8646BC73-0D26-44A7-BB63-9BBB31D8380D}"/>
    <dgm:cxn modelId="{34D85641-9E20-4467-BEE6-330569062861}" type="presOf" srcId="{67B884AF-B8F9-4805-BC22-C816422F0A57}" destId="{96B5C516-9D17-4DB7-9A47-D0DCE2E28CE2}" srcOrd="1" destOrd="0" presId="urn:microsoft.com/office/officeart/2005/8/layout/orgChart1#3"/>
    <dgm:cxn modelId="{587D9136-4325-4FE4-8C6E-CC93154C7197}" type="presOf" srcId="{411C6F5C-89BF-4D05-8DB8-1CB7F18256FB}" destId="{3A1ADBB2-74F4-48CC-BE10-93B4388BE939}" srcOrd="1" destOrd="0" presId="urn:microsoft.com/office/officeart/2005/8/layout/orgChart1#3"/>
    <dgm:cxn modelId="{F6F30197-E966-4D7C-8BBA-280FB296E730}" type="presOf" srcId="{D422B185-CB8B-46CC-9DB9-B0EF87DF9250}" destId="{EC39555A-4CC3-472E-9B90-BE1C423D372B}" srcOrd="0" destOrd="0" presId="urn:microsoft.com/office/officeart/2005/8/layout/orgChart1#3"/>
    <dgm:cxn modelId="{F248D05B-69B2-425F-8B0F-DEABEA5227C1}" srcId="{47C757F0-AA23-46BE-9311-EA432CDEEAA1}" destId="{39A4592A-19E0-4E53-AA53-5969B6EF18D9}" srcOrd="3" destOrd="0" parTransId="{CABAD76A-B669-415A-BFA6-5C7D3DC3FBA4}" sibTransId="{1F95ADFD-BED3-4703-8C89-14BECEB79F6B}"/>
    <dgm:cxn modelId="{7FDCC326-D61C-419C-952D-823BFE52CCD7}" srcId="{47C757F0-AA23-46BE-9311-EA432CDEEAA1}" destId="{12714FC6-8B41-47E5-91DD-F02D34D23B93}" srcOrd="0" destOrd="0" parTransId="{EACD17F5-D793-4A43-B489-D1804D50CFEF}" sibTransId="{FA45D93F-0724-4936-AA45-E6762732A19D}"/>
    <dgm:cxn modelId="{0CEE481A-7B68-43BD-B21F-30927F22898B}" type="presOf" srcId="{DB98A13D-B3A1-4063-9607-2182016BEA8A}" destId="{80D2184C-4920-4DFE-9754-43AA517AAB3F}" srcOrd="0" destOrd="0" presId="urn:microsoft.com/office/officeart/2005/8/layout/orgChart1#3"/>
    <dgm:cxn modelId="{D74CAC18-8516-4857-9829-4667BA00DB36}" type="presOf" srcId="{594D67E7-6EB5-4CF5-A539-34FED59F7179}" destId="{15125A79-4536-48BF-B0EF-C08D7E943AF8}" srcOrd="0" destOrd="0" presId="urn:microsoft.com/office/officeart/2005/8/layout/orgChart1#3"/>
    <dgm:cxn modelId="{01D56AB5-B30B-4781-BCF9-B815FC8F87C7}" srcId="{39A4592A-19E0-4E53-AA53-5969B6EF18D9}" destId="{E22DA69D-821D-4B87-9014-EC8899C0D780}" srcOrd="0" destOrd="0" parTransId="{67A7D92E-D2A9-48DE-A6D3-93CCA25B7A99}" sibTransId="{EE21F101-7A40-4359-A5F2-B5ADE52F3CF0}"/>
    <dgm:cxn modelId="{BE13D0F7-D939-43C4-9ADE-8513B72F33B1}" type="presOf" srcId="{553344FF-CC54-4EAA-BEA2-E242A57B7D33}" destId="{CD0F6061-34E7-4D77-8CD0-5EDF6E876F6A}" srcOrd="0" destOrd="0" presId="urn:microsoft.com/office/officeart/2005/8/layout/orgChart1#3"/>
    <dgm:cxn modelId="{50C066FF-ED9E-47F0-8AAA-011AA2699440}" type="presOf" srcId="{55CE0906-7ACB-41FC-8E13-B025F0AB4C7B}" destId="{A3951300-6308-4376-88BF-579E83885F60}" srcOrd="0" destOrd="0" presId="urn:microsoft.com/office/officeart/2005/8/layout/orgChart1#3"/>
    <dgm:cxn modelId="{7B9F0184-DEFA-42D3-94FF-EE708CC69374}" type="presOf" srcId="{C166D891-7B40-4B46-ABB9-D86268F7C6E2}" destId="{E36C4D1E-63F3-4920-AB3C-B0C80DAE0A40}" srcOrd="0" destOrd="0" presId="urn:microsoft.com/office/officeart/2005/8/layout/orgChart1#3"/>
    <dgm:cxn modelId="{549B573D-2BE7-4EC9-9372-2A4F8842DFCE}" type="presOf" srcId="{433CBA2D-7017-42E8-83E5-63C647951B4F}" destId="{29C02870-4055-4993-A3A7-0882188DDA64}" srcOrd="1" destOrd="0" presId="urn:microsoft.com/office/officeart/2005/8/layout/orgChart1#3"/>
    <dgm:cxn modelId="{E46F662E-0201-49C9-8332-EEA7771D3A1A}" type="presOf" srcId="{24EF17DF-6B38-44B7-8035-3D4311A00F0D}" destId="{71BDEA1E-B390-45ED-A3EA-F0BCB60E6C43}" srcOrd="1" destOrd="0" presId="urn:microsoft.com/office/officeart/2005/8/layout/orgChart1#3"/>
    <dgm:cxn modelId="{78860A9B-E6D0-4911-9B27-A81B5261E978}" srcId="{12714FC6-8B41-47E5-91DD-F02D34D23B93}" destId="{5CA335CE-52DE-48B4-9C95-257A33353A02}" srcOrd="0" destOrd="0" parTransId="{2D3AF24E-404F-435E-90C4-28297F6E6B22}" sibTransId="{F8B97273-FFA7-45E7-A451-F1A749EEF5ED}"/>
    <dgm:cxn modelId="{6CC76272-B8D6-4015-AD4C-7CF1782BBA77}" type="presOf" srcId="{31DE00A3-26B7-4DB0-8D50-533471DD144F}" destId="{65AAEA36-B401-4E78-84C4-4BD6AE9070FC}" srcOrd="0" destOrd="0" presId="urn:microsoft.com/office/officeart/2005/8/layout/orgChart1#3"/>
    <dgm:cxn modelId="{12482B68-1B33-4BED-B416-ED9B1CBEE491}" type="presOf" srcId="{31DE00A3-26B7-4DB0-8D50-533471DD144F}" destId="{7E79F9E3-8F79-424C-92ED-20FCB7EF1641}" srcOrd="1" destOrd="0" presId="urn:microsoft.com/office/officeart/2005/8/layout/orgChart1#3"/>
    <dgm:cxn modelId="{B843CC12-22B8-403E-B187-176C4109EAAF}" type="presOf" srcId="{6F4E50B5-3EF7-4902-B8C8-A99D2E0B20D0}" destId="{EED506D7-96D4-4861-BE4D-281D8158CCB7}" srcOrd="1" destOrd="0" presId="urn:microsoft.com/office/officeart/2005/8/layout/orgChart1#3"/>
    <dgm:cxn modelId="{3651AA72-1FB1-4CD0-A51C-ABA14788A770}" type="presOf" srcId="{4592C600-7164-4296-9BCA-89AE29535456}" destId="{23B02BCC-B9EB-49CB-A4DF-64DE0AA0447E}" srcOrd="1" destOrd="0" presId="urn:microsoft.com/office/officeart/2005/8/layout/orgChart1#3"/>
    <dgm:cxn modelId="{2D868CAD-6D67-42F0-8CEA-E82902DFC77B}" type="presOf" srcId="{4592C600-7164-4296-9BCA-89AE29535456}" destId="{CE0A1E8B-1BE6-41FB-A751-E22202596CC6}" srcOrd="0" destOrd="0" presId="urn:microsoft.com/office/officeart/2005/8/layout/orgChart1#3"/>
    <dgm:cxn modelId="{3C532AD8-FFB8-46F2-9F46-28B6B58309D1}" srcId="{47C757F0-AA23-46BE-9311-EA432CDEEAA1}" destId="{594D67E7-6EB5-4CF5-A539-34FED59F7179}" srcOrd="4" destOrd="0" parTransId="{4577AEDD-CFF1-4C46-AFE3-BAF1A0F06306}" sibTransId="{DD4FDAC7-4F52-488C-8457-5D4F938A035B}"/>
    <dgm:cxn modelId="{21C9A640-2EA2-44CB-996C-4CF188BA1EB5}" type="presOf" srcId="{F86ECA84-FE35-4EF0-86DB-56A7D64EF99F}" destId="{0E679614-2B49-4D43-B5F4-8E53F12A09EA}" srcOrd="0" destOrd="0" presId="urn:microsoft.com/office/officeart/2005/8/layout/orgChart1#3"/>
    <dgm:cxn modelId="{4E9D50CF-AB66-4117-B530-42DF43FE982E}" srcId="{FD3543F3-61C7-4F8C-8BA3-EC0F245EDEED}" destId="{0BC1C199-6CBF-4F70-BB95-09906C5DE382}" srcOrd="0" destOrd="0" parTransId="{90048BAF-B8F0-4988-AD7F-12EF1E611DB7}" sibTransId="{3E2EC29C-C13F-44D2-BE7A-E5CCBEB0ADCD}"/>
    <dgm:cxn modelId="{27C8D2A7-B919-4C8C-8ACA-931F89AA10E3}" type="presOf" srcId="{A77D31B3-3808-4FBA-8FA4-CC8D448A173E}" destId="{FD047B18-3D98-48B5-8880-65F7EE7CACAC}" srcOrd="0" destOrd="0" presId="urn:microsoft.com/office/officeart/2005/8/layout/orgChart1#3"/>
    <dgm:cxn modelId="{368F7A34-3A9E-48DF-8CB4-9616D7BDEDD5}" type="presOf" srcId="{CABAD76A-B669-415A-BFA6-5C7D3DC3FBA4}" destId="{C620908E-73B5-40F1-8026-BEEF3ACC40AF}" srcOrd="0" destOrd="0" presId="urn:microsoft.com/office/officeart/2005/8/layout/orgChart1#3"/>
    <dgm:cxn modelId="{E5BAE172-E0C8-4A0C-A3E9-EA392F7F02F1}" type="presOf" srcId="{47C757F0-AA23-46BE-9311-EA432CDEEAA1}" destId="{A6085508-3579-468B-9356-0A08302D395E}" srcOrd="0" destOrd="0" presId="urn:microsoft.com/office/officeart/2005/8/layout/orgChart1#3"/>
    <dgm:cxn modelId="{995316BF-D432-412A-BACE-6EE4C0A3D265}" type="presOf" srcId="{67A7D92E-D2A9-48DE-A6D3-93CCA25B7A99}" destId="{656BF894-542A-412F-9B68-BFC226E2E922}" srcOrd="0" destOrd="0" presId="urn:microsoft.com/office/officeart/2005/8/layout/orgChart1#3"/>
    <dgm:cxn modelId="{A79EDD98-C9FF-4176-9F5E-213AD622E83F}" srcId="{24EF17DF-6B38-44B7-8035-3D4311A00F0D}" destId="{720CDEEE-F912-40E0-ACAA-A0C4241B3F6E}" srcOrd="0" destOrd="0" parTransId="{55CE0906-7ACB-41FC-8E13-B025F0AB4C7B}" sibTransId="{25F1BCC0-5DE3-4EE5-A57E-D276A4E1D434}"/>
    <dgm:cxn modelId="{5008278C-A8BE-429C-8527-BF9C67F0EC00}" type="presOf" srcId="{2D3AF24E-404F-435E-90C4-28297F6E6B22}" destId="{0FC57B67-3E3F-402B-99EC-5848D72739A1}" srcOrd="0" destOrd="0" presId="urn:microsoft.com/office/officeart/2005/8/layout/orgChart1#3"/>
    <dgm:cxn modelId="{32DC1E3C-5343-40A4-9306-E262C1B108DA}" type="presOf" srcId="{DF00BC6F-97DA-4621-86EF-C5614DE6C6D4}" destId="{4D5858A8-AEF1-40DF-BCC4-29E7194F07E2}" srcOrd="1" destOrd="0" presId="urn:microsoft.com/office/officeart/2005/8/layout/orgChart1#3"/>
    <dgm:cxn modelId="{9A397BF2-F64A-4727-9FB1-CB38E190E645}" type="presOf" srcId="{720CDEEE-F912-40E0-ACAA-A0C4241B3F6E}" destId="{08C6B1CE-EEDF-461B-8884-3AB39F561391}" srcOrd="0" destOrd="0" presId="urn:microsoft.com/office/officeart/2005/8/layout/orgChart1#3"/>
    <dgm:cxn modelId="{AACA63E3-A7A4-4CDC-AFF9-F460A9BAA3C3}" srcId="{67B884AF-B8F9-4805-BC22-C816422F0A57}" destId="{6F4E50B5-3EF7-4902-B8C8-A99D2E0B20D0}" srcOrd="0" destOrd="0" parTransId="{A24EA098-3ECB-4DF2-BC5E-7E9A507034EE}" sibTransId="{676B4AF8-3EB6-40BB-8D6E-FE1F6D6EAB37}"/>
    <dgm:cxn modelId="{C5D1FD79-26DF-46B8-89B7-7BDE4F6C0785}" type="presOf" srcId="{12714FC6-8B41-47E5-91DD-F02D34D23B93}" destId="{ECF62F6A-BDC3-42CE-BB7D-2C3C3C0C5C18}" srcOrd="0" destOrd="0" presId="urn:microsoft.com/office/officeart/2005/8/layout/orgChart1#3"/>
    <dgm:cxn modelId="{727F2D57-B775-4506-9CC0-2A19C7B81C89}" type="presOf" srcId="{A24EA098-3ECB-4DF2-BC5E-7E9A507034EE}" destId="{0703F2F1-EEA1-4B33-A862-FB2A84B95AB4}" srcOrd="0" destOrd="0" presId="urn:microsoft.com/office/officeart/2005/8/layout/orgChart1#3"/>
    <dgm:cxn modelId="{23FEB3C6-C47B-48C6-8FCE-12A488679F22}" type="presOf" srcId="{A11E390C-0F9D-4001-82EB-4DF884B89F34}" destId="{8C26BD1C-7EDB-46BD-883F-D17CF5236D97}" srcOrd="0" destOrd="0" presId="urn:microsoft.com/office/officeart/2005/8/layout/orgChart1#3"/>
    <dgm:cxn modelId="{A00C14A5-8836-48B9-A291-F61DB914CD87}" type="presOf" srcId="{24EF17DF-6B38-44B7-8035-3D4311A00F0D}" destId="{22AE69E2-6C34-4601-A509-C6E6BE8436DE}" srcOrd="0" destOrd="0" presId="urn:microsoft.com/office/officeart/2005/8/layout/orgChart1#3"/>
    <dgm:cxn modelId="{4C08B72E-FC9B-47A5-AF6A-16E46DD86D9E}" type="presOf" srcId="{DF00BC6F-97DA-4621-86EF-C5614DE6C6D4}" destId="{FADBD427-5F25-41A0-94BC-CF7B5ED73B1C}" srcOrd="0" destOrd="0" presId="urn:microsoft.com/office/officeart/2005/8/layout/orgChart1#3"/>
    <dgm:cxn modelId="{2769D77D-2840-41F5-8752-A6B73713FDA1}" type="presOf" srcId="{35AC739D-D7F1-4473-BA7D-A4853B6718A6}" destId="{8AFCDA58-BBDF-4F25-892F-C7E2BEF14B72}" srcOrd="1" destOrd="0" presId="urn:microsoft.com/office/officeart/2005/8/layout/orgChart1#3"/>
    <dgm:cxn modelId="{463A3DEA-5C83-41A9-B5D9-17C1B05A417A}" type="presOf" srcId="{3978423B-5A9F-4965-8434-4775151CBEA3}" destId="{1C042AD6-C4E8-4E50-83D3-D7483B3660C8}" srcOrd="0" destOrd="0" presId="urn:microsoft.com/office/officeart/2005/8/layout/orgChart1#3"/>
    <dgm:cxn modelId="{0606D4EF-C798-44E5-903F-A965EEF2390A}" type="presOf" srcId="{4577AEDD-CFF1-4C46-AFE3-BAF1A0F06306}" destId="{2CE358A8-8C5D-4D38-B002-D1E98E2214D8}" srcOrd="0" destOrd="0" presId="urn:microsoft.com/office/officeart/2005/8/layout/orgChart1#3"/>
    <dgm:cxn modelId="{3F309203-8F65-4EB8-876F-488E9B6B38E0}" type="presOf" srcId="{39A4592A-19E0-4E53-AA53-5969B6EF18D9}" destId="{9EEFC7B6-C536-4E66-9CED-79036EE6FCAF}" srcOrd="0" destOrd="0" presId="urn:microsoft.com/office/officeart/2005/8/layout/orgChart1#3"/>
    <dgm:cxn modelId="{6D23311A-80DB-4394-8D06-DEE944A1F862}" type="presOf" srcId="{98DF8622-031D-4293-AD59-DE048059CA79}" destId="{BBEFC0D3-9FE3-417A-8857-9C8C6777C2B9}" srcOrd="1" destOrd="0" presId="urn:microsoft.com/office/officeart/2005/8/layout/orgChart1#3"/>
    <dgm:cxn modelId="{21B63230-0C58-41FD-8FE0-5AA370A20D58}" srcId="{594D67E7-6EB5-4CF5-A539-34FED59F7179}" destId="{67B884AF-B8F9-4805-BC22-C816422F0A57}" srcOrd="0" destOrd="0" parTransId="{553344FF-CC54-4EAA-BEA2-E242A57B7D33}" sibTransId="{89A66AF5-A5D0-4986-99CB-0B9469EFA39D}"/>
    <dgm:cxn modelId="{F82C3AB0-3F44-4D89-9940-63BD4EA38240}" srcId="{4EC42421-831D-4CD3-8215-2AF4300F9C01}" destId="{35AC739D-D7F1-4473-BA7D-A4853B6718A6}" srcOrd="0" destOrd="0" parTransId="{F86ECA84-FE35-4EF0-86DB-56A7D64EF99F}" sibTransId="{168DCD02-C5CB-4925-8C34-8997CF111516}"/>
    <dgm:cxn modelId="{44296EFB-8A03-46EB-9355-0EBF88A1F322}" type="presOf" srcId="{90048BAF-B8F0-4988-AD7F-12EF1E611DB7}" destId="{4A7E4456-294F-4BF7-9C9A-0AEB71790273}" srcOrd="0" destOrd="0" presId="urn:microsoft.com/office/officeart/2005/8/layout/orgChart1#3"/>
    <dgm:cxn modelId="{95DEA21F-4D24-4B68-A0A9-6F85428D8EC9}" type="presOf" srcId="{594D67E7-6EB5-4CF5-A539-34FED59F7179}" destId="{CCDE739D-6EC6-48D6-8C62-687E60D24FA0}" srcOrd="1" destOrd="0" presId="urn:microsoft.com/office/officeart/2005/8/layout/orgChart1#3"/>
    <dgm:cxn modelId="{D8DA744C-7A7D-41C1-A5FE-2F06ABB10302}" type="presOf" srcId="{67B884AF-B8F9-4805-BC22-C816422F0A57}" destId="{2FD697ED-D274-421A-9F52-421AA9975E50}" srcOrd="0" destOrd="0" presId="urn:microsoft.com/office/officeart/2005/8/layout/orgChart1#3"/>
    <dgm:cxn modelId="{9E3AAE6F-1BB2-4185-90A2-685E71312EBF}" type="presOf" srcId="{CEEE76F6-E450-43EA-AB49-09BBA66E0C33}" destId="{589D728A-827F-45C3-9E4C-602FDC48DE64}" srcOrd="0" destOrd="0" presId="urn:microsoft.com/office/officeart/2005/8/layout/orgChart1#3"/>
    <dgm:cxn modelId="{EFD20CF6-4BE0-4113-BA7C-145483F5B24B}" srcId="{47C757F0-AA23-46BE-9311-EA432CDEEAA1}" destId="{4EC42421-831D-4CD3-8215-2AF4300F9C01}" srcOrd="1" destOrd="0" parTransId="{8D5FB264-0A5C-4C3A-85B7-453D9BD837DF}" sibTransId="{A1825131-D805-48C8-BFCE-E45C02E6F5CE}"/>
    <dgm:cxn modelId="{D514C167-10AF-4DFD-87E5-60F140DAF7D2}" type="presOf" srcId="{0BC1C199-6CBF-4F70-BB95-09906C5DE382}" destId="{AC5AF8C1-7ED4-4CDE-B007-CD73BEE1E286}" srcOrd="0" destOrd="0" presId="urn:microsoft.com/office/officeart/2005/8/layout/orgChart1#3"/>
    <dgm:cxn modelId="{C467702A-FDD0-446C-A9FC-430C5E1FF88E}" type="presParOf" srcId="{FD047B18-3D98-48B5-8880-65F7EE7CACAC}" destId="{36B7F870-481E-4017-A067-FC0CB571CCA7}" srcOrd="0" destOrd="0" presId="urn:microsoft.com/office/officeart/2005/8/layout/orgChart1#3"/>
    <dgm:cxn modelId="{ABC0772C-F616-4FAA-855C-938AA109E30D}" type="presParOf" srcId="{36B7F870-481E-4017-A067-FC0CB571CCA7}" destId="{BBDAC084-A69F-4F67-A9C9-803557F04821}" srcOrd="0" destOrd="0" presId="urn:microsoft.com/office/officeart/2005/8/layout/orgChart1#3"/>
    <dgm:cxn modelId="{3C71D8EA-8625-4428-B8E4-09DF50CACFCA}" type="presParOf" srcId="{BBDAC084-A69F-4F67-A9C9-803557F04821}" destId="{A6085508-3579-468B-9356-0A08302D395E}" srcOrd="0" destOrd="0" presId="urn:microsoft.com/office/officeart/2005/8/layout/orgChart1#3"/>
    <dgm:cxn modelId="{DAD1B507-C872-48EF-8F5A-93EC6999B0A8}" type="presParOf" srcId="{BBDAC084-A69F-4F67-A9C9-803557F04821}" destId="{59210B03-841E-495C-AEE6-7FCBC26F7FFC}" srcOrd="1" destOrd="0" presId="urn:microsoft.com/office/officeart/2005/8/layout/orgChart1#3"/>
    <dgm:cxn modelId="{BB1E5D4A-3BCB-4C70-B629-10D1260A4A43}" type="presParOf" srcId="{36B7F870-481E-4017-A067-FC0CB571CCA7}" destId="{189615F7-D9B4-41D7-858F-2CA15027238E}" srcOrd="1" destOrd="0" presId="urn:microsoft.com/office/officeart/2005/8/layout/orgChart1#3"/>
    <dgm:cxn modelId="{F3559FE7-FACF-4839-AED9-F08747B7B54E}" type="presParOf" srcId="{189615F7-D9B4-41D7-858F-2CA15027238E}" destId="{694A4F91-7098-4A7F-BEA1-4C4DEADD2DBA}" srcOrd="0" destOrd="0" presId="urn:microsoft.com/office/officeart/2005/8/layout/orgChart1#3"/>
    <dgm:cxn modelId="{B3884788-6DA4-469A-96FD-A641AD3A84AC}" type="presParOf" srcId="{189615F7-D9B4-41D7-858F-2CA15027238E}" destId="{D5D9186D-D214-49E6-B7E7-EA51608AEF17}" srcOrd="1" destOrd="0" presId="urn:microsoft.com/office/officeart/2005/8/layout/orgChart1#3"/>
    <dgm:cxn modelId="{DD2029CC-C5F9-4668-9E6D-4895EE797492}" type="presParOf" srcId="{D5D9186D-D214-49E6-B7E7-EA51608AEF17}" destId="{08373A94-8B22-4E33-9DB9-3F42CFFD2E34}" srcOrd="0" destOrd="0" presId="urn:microsoft.com/office/officeart/2005/8/layout/orgChart1#3"/>
    <dgm:cxn modelId="{78391BEB-E580-44AA-9AE8-A777516C2021}" type="presParOf" srcId="{08373A94-8B22-4E33-9DB9-3F42CFFD2E34}" destId="{ECF62F6A-BDC3-42CE-BB7D-2C3C3C0C5C18}" srcOrd="0" destOrd="0" presId="urn:microsoft.com/office/officeart/2005/8/layout/orgChart1#3"/>
    <dgm:cxn modelId="{F9F7731E-8DE5-4881-BE27-6D1A11A6D8C1}" type="presParOf" srcId="{08373A94-8B22-4E33-9DB9-3F42CFFD2E34}" destId="{8E25ED94-0472-4FC4-BD56-0F9A93E3A528}" srcOrd="1" destOrd="0" presId="urn:microsoft.com/office/officeart/2005/8/layout/orgChart1#3"/>
    <dgm:cxn modelId="{FE34F870-15B3-481D-9414-8965418484E5}" type="presParOf" srcId="{D5D9186D-D214-49E6-B7E7-EA51608AEF17}" destId="{65CAF5C5-7304-42E5-914B-0CC59FABD27E}" srcOrd="1" destOrd="0" presId="urn:microsoft.com/office/officeart/2005/8/layout/orgChart1#3"/>
    <dgm:cxn modelId="{F477FDFE-9FFE-4901-A9EA-0EA5F446554C}" type="presParOf" srcId="{65CAF5C5-7304-42E5-914B-0CC59FABD27E}" destId="{0FC57B67-3E3F-402B-99EC-5848D72739A1}" srcOrd="0" destOrd="0" presId="urn:microsoft.com/office/officeart/2005/8/layout/orgChart1#3"/>
    <dgm:cxn modelId="{06E45152-65F2-4555-BD2B-465361C2522D}" type="presParOf" srcId="{65CAF5C5-7304-42E5-914B-0CC59FABD27E}" destId="{CF060A41-04BA-49BF-A375-FF7948B216B5}" srcOrd="1" destOrd="0" presId="urn:microsoft.com/office/officeart/2005/8/layout/orgChart1#3"/>
    <dgm:cxn modelId="{20637127-2B04-40D7-B032-9130724DE9EC}" type="presParOf" srcId="{CF060A41-04BA-49BF-A375-FF7948B216B5}" destId="{B15B4828-5823-44D8-9B5D-9014743FE2C2}" srcOrd="0" destOrd="0" presId="urn:microsoft.com/office/officeart/2005/8/layout/orgChart1#3"/>
    <dgm:cxn modelId="{E01B329C-431E-4DD0-A7B5-EB997662E1C9}" type="presParOf" srcId="{B15B4828-5823-44D8-9B5D-9014743FE2C2}" destId="{2C9179A0-BDB9-4D2E-A4FA-7068FD4EEA5D}" srcOrd="0" destOrd="0" presId="urn:microsoft.com/office/officeart/2005/8/layout/orgChart1#3"/>
    <dgm:cxn modelId="{14DBBAB2-CC7B-45F4-8AC1-EAEE22FB44BA}" type="presParOf" srcId="{B15B4828-5823-44D8-9B5D-9014743FE2C2}" destId="{FC91F50F-5915-418C-91EE-DBA2638FF4E6}" srcOrd="1" destOrd="0" presId="urn:microsoft.com/office/officeart/2005/8/layout/orgChart1#3"/>
    <dgm:cxn modelId="{35B2ACC2-A320-45A9-9F40-8F249F5BFF7C}" type="presParOf" srcId="{CF060A41-04BA-49BF-A375-FF7948B216B5}" destId="{37D96628-B596-41F7-AD42-5BE4E48211BA}" srcOrd="1" destOrd="0" presId="urn:microsoft.com/office/officeart/2005/8/layout/orgChart1#3"/>
    <dgm:cxn modelId="{C9A38674-3CDB-41EB-A359-1FA3CD05CFC1}" type="presParOf" srcId="{37D96628-B596-41F7-AD42-5BE4E48211BA}" destId="{EC39555A-4CC3-472E-9B90-BE1C423D372B}" srcOrd="0" destOrd="0" presId="urn:microsoft.com/office/officeart/2005/8/layout/orgChart1#3"/>
    <dgm:cxn modelId="{14FC89E5-FBD9-4041-80C8-36029ECA188E}" type="presParOf" srcId="{37D96628-B596-41F7-AD42-5BE4E48211BA}" destId="{B83CC2CF-C2FD-4F4D-A50F-14058F8341A2}" srcOrd="1" destOrd="0" presId="urn:microsoft.com/office/officeart/2005/8/layout/orgChart1#3"/>
    <dgm:cxn modelId="{6265D3C8-A160-4236-A120-220C0068144F}" type="presParOf" srcId="{B83CC2CF-C2FD-4F4D-A50F-14058F8341A2}" destId="{26960754-B286-4B54-A38A-62D1745C807D}" srcOrd="0" destOrd="0" presId="urn:microsoft.com/office/officeart/2005/8/layout/orgChart1#3"/>
    <dgm:cxn modelId="{7422DFC5-758F-4409-A7F3-BC6E71C571A3}" type="presParOf" srcId="{26960754-B286-4B54-A38A-62D1745C807D}" destId="{FADBD427-5F25-41A0-94BC-CF7B5ED73B1C}" srcOrd="0" destOrd="0" presId="urn:microsoft.com/office/officeart/2005/8/layout/orgChart1#3"/>
    <dgm:cxn modelId="{54EFAE1C-AF99-4115-BBE5-E9BAFEC001A9}" type="presParOf" srcId="{26960754-B286-4B54-A38A-62D1745C807D}" destId="{4D5858A8-AEF1-40DF-BCC4-29E7194F07E2}" srcOrd="1" destOrd="0" presId="urn:microsoft.com/office/officeart/2005/8/layout/orgChart1#3"/>
    <dgm:cxn modelId="{100794AA-3611-418F-879D-27C182A3FA32}" type="presParOf" srcId="{B83CC2CF-C2FD-4F4D-A50F-14058F8341A2}" destId="{43949749-81F2-49B8-AEB2-6BA837BAC789}" srcOrd="1" destOrd="0" presId="urn:microsoft.com/office/officeart/2005/8/layout/orgChart1#3"/>
    <dgm:cxn modelId="{FA5CEE34-DAF0-45B1-8F6F-E4EE33F5D19B}" type="presParOf" srcId="{B83CC2CF-C2FD-4F4D-A50F-14058F8341A2}" destId="{8E934AAE-A34E-4EFE-98AD-572DCE179785}" srcOrd="2" destOrd="0" presId="urn:microsoft.com/office/officeart/2005/8/layout/orgChart1#3"/>
    <dgm:cxn modelId="{7EB3DF97-435E-4DE1-9860-104288AB08FB}" type="presParOf" srcId="{CF060A41-04BA-49BF-A375-FF7948B216B5}" destId="{51C6CFEB-174C-42F3-A1A7-9D706E601532}" srcOrd="2" destOrd="0" presId="urn:microsoft.com/office/officeart/2005/8/layout/orgChart1#3"/>
    <dgm:cxn modelId="{53F597D3-9B05-42D8-A540-6A1A841FE328}" type="presParOf" srcId="{65CAF5C5-7304-42E5-914B-0CC59FABD27E}" destId="{25C228F7-075F-4EC7-8AF0-BD1A01ADB2B9}" srcOrd="2" destOrd="0" presId="urn:microsoft.com/office/officeart/2005/8/layout/orgChart1#3"/>
    <dgm:cxn modelId="{2D444728-C461-4FE5-8FE6-10523571CAF4}" type="presParOf" srcId="{65CAF5C5-7304-42E5-914B-0CC59FABD27E}" destId="{A675D30E-C31F-47D1-9746-C812BA88A2BB}" srcOrd="3" destOrd="0" presId="urn:microsoft.com/office/officeart/2005/8/layout/orgChart1#3"/>
    <dgm:cxn modelId="{4CD905F8-10E7-4D55-A938-F62E2B28BC61}" type="presParOf" srcId="{A675D30E-C31F-47D1-9746-C812BA88A2BB}" destId="{AA4030E5-0523-482E-9F3C-91B389240A58}" srcOrd="0" destOrd="0" presId="urn:microsoft.com/office/officeart/2005/8/layout/orgChart1#3"/>
    <dgm:cxn modelId="{654996F7-155C-435C-9DE2-EE8EE381CBC8}" type="presParOf" srcId="{AA4030E5-0523-482E-9F3C-91B389240A58}" destId="{65AAEA36-B401-4E78-84C4-4BD6AE9070FC}" srcOrd="0" destOrd="0" presId="urn:microsoft.com/office/officeart/2005/8/layout/orgChart1#3"/>
    <dgm:cxn modelId="{33CE47D5-B7F3-478E-98B7-B24687F94C68}" type="presParOf" srcId="{AA4030E5-0523-482E-9F3C-91B389240A58}" destId="{7E79F9E3-8F79-424C-92ED-20FCB7EF1641}" srcOrd="1" destOrd="0" presId="urn:microsoft.com/office/officeart/2005/8/layout/orgChart1#3"/>
    <dgm:cxn modelId="{69F23E95-7307-462A-8A94-5EC87E867E38}" type="presParOf" srcId="{A675D30E-C31F-47D1-9746-C812BA88A2BB}" destId="{3B0585AE-909B-45BD-924C-3770CBA76CB4}" srcOrd="1" destOrd="0" presId="urn:microsoft.com/office/officeart/2005/8/layout/orgChart1#3"/>
    <dgm:cxn modelId="{A7E4E57F-DEE5-4632-8C61-5F38FD99DAB0}" type="presParOf" srcId="{3B0585AE-909B-45BD-924C-3770CBA76CB4}" destId="{8C26BD1C-7EDB-46BD-883F-D17CF5236D97}" srcOrd="0" destOrd="0" presId="urn:microsoft.com/office/officeart/2005/8/layout/orgChart1#3"/>
    <dgm:cxn modelId="{223D429F-56B2-490C-950A-B5D9AC5283A6}" type="presParOf" srcId="{3B0585AE-909B-45BD-924C-3770CBA76CB4}" destId="{D925D68E-3BD4-474D-8616-2DE716684A36}" srcOrd="1" destOrd="0" presId="urn:microsoft.com/office/officeart/2005/8/layout/orgChart1#3"/>
    <dgm:cxn modelId="{CF7C4111-39EE-4BC4-8663-CF28C292C30A}" type="presParOf" srcId="{D925D68E-3BD4-474D-8616-2DE716684A36}" destId="{2F4B1902-DC1B-444B-8CBB-5AC51422D2B8}" srcOrd="0" destOrd="0" presId="urn:microsoft.com/office/officeart/2005/8/layout/orgChart1#3"/>
    <dgm:cxn modelId="{56B60E0D-147F-415E-B327-EF154AB87ACE}" type="presParOf" srcId="{2F4B1902-DC1B-444B-8CBB-5AC51422D2B8}" destId="{B1A741D1-BBE3-4B83-B631-DB260E8167B3}" srcOrd="0" destOrd="0" presId="urn:microsoft.com/office/officeart/2005/8/layout/orgChart1#3"/>
    <dgm:cxn modelId="{BAAA95F1-2233-4F4B-B6BF-30D2AB0D981E}" type="presParOf" srcId="{2F4B1902-DC1B-444B-8CBB-5AC51422D2B8}" destId="{C3C060F7-E058-456C-8315-6E61CBD5FFC0}" srcOrd="1" destOrd="0" presId="urn:microsoft.com/office/officeart/2005/8/layout/orgChart1#3"/>
    <dgm:cxn modelId="{DFA139CE-116B-4A68-A6DF-1EF53B606F5B}" type="presParOf" srcId="{D925D68E-3BD4-474D-8616-2DE716684A36}" destId="{445578ED-D472-4B95-90FE-F52C2C3B53BD}" srcOrd="1" destOrd="0" presId="urn:microsoft.com/office/officeart/2005/8/layout/orgChart1#3"/>
    <dgm:cxn modelId="{19800764-9FED-4B19-B7BA-288FA427B85C}" type="presParOf" srcId="{D925D68E-3BD4-474D-8616-2DE716684A36}" destId="{1BAEF8AF-763E-4A8F-AB62-A86042F5453B}" srcOrd="2" destOrd="0" presId="urn:microsoft.com/office/officeart/2005/8/layout/orgChart1#3"/>
    <dgm:cxn modelId="{31D9381F-C20F-4238-AFED-59621ACF7598}" type="presParOf" srcId="{A675D30E-C31F-47D1-9746-C812BA88A2BB}" destId="{99969E54-4674-48C1-B2B6-E2BF46E68CB2}" srcOrd="2" destOrd="0" presId="urn:microsoft.com/office/officeart/2005/8/layout/orgChart1#3"/>
    <dgm:cxn modelId="{D2532D98-ADA4-4C3B-92CB-B31D38A8F511}" type="presParOf" srcId="{D5D9186D-D214-49E6-B7E7-EA51608AEF17}" destId="{269B625A-1EB2-449F-B75E-47813E15C27C}" srcOrd="2" destOrd="0" presId="urn:microsoft.com/office/officeart/2005/8/layout/orgChart1#3"/>
    <dgm:cxn modelId="{F100092A-B678-443F-BAA8-25011536E3F0}" type="presParOf" srcId="{189615F7-D9B4-41D7-858F-2CA15027238E}" destId="{719DE516-CBF8-47F4-A982-B33736E5833E}" srcOrd="2" destOrd="0" presId="urn:microsoft.com/office/officeart/2005/8/layout/orgChart1#3"/>
    <dgm:cxn modelId="{8104580D-E87A-4805-A0A3-C08D04397DF7}" type="presParOf" srcId="{189615F7-D9B4-41D7-858F-2CA15027238E}" destId="{3F2B9FBE-A68D-4140-A5F0-D30C38EE8835}" srcOrd="3" destOrd="0" presId="urn:microsoft.com/office/officeart/2005/8/layout/orgChart1#3"/>
    <dgm:cxn modelId="{76651029-48E0-4539-9887-4C275FD9C46F}" type="presParOf" srcId="{3F2B9FBE-A68D-4140-A5F0-D30C38EE8835}" destId="{5D7A838A-5DA2-44E0-8444-6DB4F1ED5AA8}" srcOrd="0" destOrd="0" presId="urn:microsoft.com/office/officeart/2005/8/layout/orgChart1#3"/>
    <dgm:cxn modelId="{34CEEB31-3791-44D7-AC90-06754357DF18}" type="presParOf" srcId="{5D7A838A-5DA2-44E0-8444-6DB4F1ED5AA8}" destId="{E6BB2218-79A0-407C-B42C-CD1F3A325FC5}" srcOrd="0" destOrd="0" presId="urn:microsoft.com/office/officeart/2005/8/layout/orgChart1#3"/>
    <dgm:cxn modelId="{E12F407F-4B95-417A-9BDA-C2B40D7A5712}" type="presParOf" srcId="{5D7A838A-5DA2-44E0-8444-6DB4F1ED5AA8}" destId="{1E64B1B3-C3AB-49BB-B0D9-5252139A085C}" srcOrd="1" destOrd="0" presId="urn:microsoft.com/office/officeart/2005/8/layout/orgChart1#3"/>
    <dgm:cxn modelId="{929600C9-4C11-40C4-93FE-5DA1FFA23313}" type="presParOf" srcId="{3F2B9FBE-A68D-4140-A5F0-D30C38EE8835}" destId="{6CC11393-54ED-48B8-AFDD-FE8479947158}" srcOrd="1" destOrd="0" presId="urn:microsoft.com/office/officeart/2005/8/layout/orgChart1#3"/>
    <dgm:cxn modelId="{CF9C1E0A-40C0-4C95-9489-D35DAFE97B58}" type="presParOf" srcId="{6CC11393-54ED-48B8-AFDD-FE8479947158}" destId="{0E679614-2B49-4D43-B5F4-8E53F12A09EA}" srcOrd="0" destOrd="0" presId="urn:microsoft.com/office/officeart/2005/8/layout/orgChart1#3"/>
    <dgm:cxn modelId="{F25EAAF1-C1F1-4D9C-9528-BB74F87DFF3A}" type="presParOf" srcId="{6CC11393-54ED-48B8-AFDD-FE8479947158}" destId="{E8B60618-838B-4617-870F-D4E4A8ADD084}" srcOrd="1" destOrd="0" presId="urn:microsoft.com/office/officeart/2005/8/layout/orgChart1#3"/>
    <dgm:cxn modelId="{FA2F7BA8-31EA-44BE-8466-63F673BBCEBC}" type="presParOf" srcId="{E8B60618-838B-4617-870F-D4E4A8ADD084}" destId="{BCD40BA4-2A17-418A-B451-85C1DB76EBBE}" srcOrd="0" destOrd="0" presId="urn:microsoft.com/office/officeart/2005/8/layout/orgChart1#3"/>
    <dgm:cxn modelId="{ACF1D630-7565-4630-8702-F85E0A721BBA}" type="presParOf" srcId="{BCD40BA4-2A17-418A-B451-85C1DB76EBBE}" destId="{606BAA81-71AC-4830-A50A-08624D5D4748}" srcOrd="0" destOrd="0" presId="urn:microsoft.com/office/officeart/2005/8/layout/orgChart1#3"/>
    <dgm:cxn modelId="{165D504A-3BED-4A25-BB43-8AC3F5A0C279}" type="presParOf" srcId="{BCD40BA4-2A17-418A-B451-85C1DB76EBBE}" destId="{8AFCDA58-BBDF-4F25-892F-C7E2BEF14B72}" srcOrd="1" destOrd="0" presId="urn:microsoft.com/office/officeart/2005/8/layout/orgChart1#3"/>
    <dgm:cxn modelId="{FE5132A0-964F-4359-9D8B-D9951329F22B}" type="presParOf" srcId="{E8B60618-838B-4617-870F-D4E4A8ADD084}" destId="{28592055-C569-49EE-B509-CD38A87E40B5}" srcOrd="1" destOrd="0" presId="urn:microsoft.com/office/officeart/2005/8/layout/orgChart1#3"/>
    <dgm:cxn modelId="{18D193AF-A61F-48B0-AA06-E6CAE311CF0C}" type="presParOf" srcId="{28592055-C569-49EE-B509-CD38A87E40B5}" destId="{1C042AD6-C4E8-4E50-83D3-D7483B3660C8}" srcOrd="0" destOrd="0" presId="urn:microsoft.com/office/officeart/2005/8/layout/orgChart1#3"/>
    <dgm:cxn modelId="{4D643A3F-02ED-451D-840C-B69BEF7F911E}" type="presParOf" srcId="{28592055-C569-49EE-B509-CD38A87E40B5}" destId="{79E1EDE6-A99C-45B2-911C-B2F8057F7B8C}" srcOrd="1" destOrd="0" presId="urn:microsoft.com/office/officeart/2005/8/layout/orgChart1#3"/>
    <dgm:cxn modelId="{493F175B-638E-4ABD-8399-137790D83804}" type="presParOf" srcId="{79E1EDE6-A99C-45B2-911C-B2F8057F7B8C}" destId="{3F00AB35-4B6A-491E-A696-1993A240E487}" srcOrd="0" destOrd="0" presId="urn:microsoft.com/office/officeart/2005/8/layout/orgChart1#3"/>
    <dgm:cxn modelId="{E4A22D9C-BB63-4677-A54A-27D513E992AF}" type="presParOf" srcId="{3F00AB35-4B6A-491E-A696-1993A240E487}" destId="{82D74841-162C-4CB6-8EBD-688A68A8C142}" srcOrd="0" destOrd="0" presId="urn:microsoft.com/office/officeart/2005/8/layout/orgChart1#3"/>
    <dgm:cxn modelId="{EE1DB088-39B7-4CD4-9A9F-B03FEAD80C9F}" type="presParOf" srcId="{3F00AB35-4B6A-491E-A696-1993A240E487}" destId="{3A1ADBB2-74F4-48CC-BE10-93B4388BE939}" srcOrd="1" destOrd="0" presId="urn:microsoft.com/office/officeart/2005/8/layout/orgChart1#3"/>
    <dgm:cxn modelId="{2B8D1361-6199-4A73-8534-344539BE45D5}" type="presParOf" srcId="{79E1EDE6-A99C-45B2-911C-B2F8057F7B8C}" destId="{B7BC88FB-0537-4463-803C-36862BAB329C}" srcOrd="1" destOrd="0" presId="urn:microsoft.com/office/officeart/2005/8/layout/orgChart1#3"/>
    <dgm:cxn modelId="{A56FAA04-AFFB-41E3-93A9-55E93F650888}" type="presParOf" srcId="{79E1EDE6-A99C-45B2-911C-B2F8057F7B8C}" destId="{C346DEF5-6AB5-4A6D-B2A5-1D265AF698C9}" srcOrd="2" destOrd="0" presId="urn:microsoft.com/office/officeart/2005/8/layout/orgChart1#3"/>
    <dgm:cxn modelId="{E0B2D709-8A8F-483F-AC21-7E8FB1ADCBAA}" type="presParOf" srcId="{E8B60618-838B-4617-870F-D4E4A8ADD084}" destId="{18936E60-DDEA-4679-8534-B0C546C5849F}" srcOrd="2" destOrd="0" presId="urn:microsoft.com/office/officeart/2005/8/layout/orgChart1#3"/>
    <dgm:cxn modelId="{5498E9CC-768F-4EA2-B314-34C41801C8EC}" type="presParOf" srcId="{3F2B9FBE-A68D-4140-A5F0-D30C38EE8835}" destId="{54C3A6C9-089B-4C3C-8BBE-26E6ABC8E707}" srcOrd="2" destOrd="0" presId="urn:microsoft.com/office/officeart/2005/8/layout/orgChart1#3"/>
    <dgm:cxn modelId="{1D01C31E-C026-4FF2-AAC0-72752F2A9597}" type="presParOf" srcId="{189615F7-D9B4-41D7-858F-2CA15027238E}" destId="{96B911C8-96E5-43CE-837E-0862E28B862F}" srcOrd="4" destOrd="0" presId="urn:microsoft.com/office/officeart/2005/8/layout/orgChart1#3"/>
    <dgm:cxn modelId="{5D300AFB-F560-4078-9ABB-7ECA1F2A7F46}" type="presParOf" srcId="{189615F7-D9B4-41D7-858F-2CA15027238E}" destId="{7AC87974-BFC5-4E0D-9C21-C2579F2E0558}" srcOrd="5" destOrd="0" presId="urn:microsoft.com/office/officeart/2005/8/layout/orgChart1#3"/>
    <dgm:cxn modelId="{27FA1A76-19D6-47C6-871E-55D3F703CE88}" type="presParOf" srcId="{7AC87974-BFC5-4E0D-9C21-C2579F2E0558}" destId="{97EE86F1-402B-41A2-A651-9076F5872C15}" srcOrd="0" destOrd="0" presId="urn:microsoft.com/office/officeart/2005/8/layout/orgChart1#3"/>
    <dgm:cxn modelId="{1FEF34EC-9DF8-42F8-B026-291D765BE8EA}" type="presParOf" srcId="{97EE86F1-402B-41A2-A651-9076F5872C15}" destId="{2795FE07-D810-4F95-84B4-0712F3ECBE60}" srcOrd="0" destOrd="0" presId="urn:microsoft.com/office/officeart/2005/8/layout/orgChart1#3"/>
    <dgm:cxn modelId="{E78DA3E6-F667-4D77-BCAD-0F873B245C9A}" type="presParOf" srcId="{97EE86F1-402B-41A2-A651-9076F5872C15}" destId="{BBEFC0D3-9FE3-417A-8857-9C8C6777C2B9}" srcOrd="1" destOrd="0" presId="urn:microsoft.com/office/officeart/2005/8/layout/orgChart1#3"/>
    <dgm:cxn modelId="{D5B64EB0-E134-4E3D-A1E5-A88FEBCFDD56}" type="presParOf" srcId="{7AC87974-BFC5-4E0D-9C21-C2579F2E0558}" destId="{C4AA62A3-459B-4579-89A9-600ECF326EFB}" srcOrd="1" destOrd="0" presId="urn:microsoft.com/office/officeart/2005/8/layout/orgChart1#3"/>
    <dgm:cxn modelId="{F3D90053-12C0-42AF-9373-3ECDFCE89C1D}" type="presParOf" srcId="{C4AA62A3-459B-4579-89A9-600ECF326EFB}" destId="{589D728A-827F-45C3-9E4C-602FDC48DE64}" srcOrd="0" destOrd="0" presId="urn:microsoft.com/office/officeart/2005/8/layout/orgChart1#3"/>
    <dgm:cxn modelId="{F3C64DED-02EB-4165-9C16-36AD867AE652}" type="presParOf" srcId="{C4AA62A3-459B-4579-89A9-600ECF326EFB}" destId="{75F0CCAF-4DA7-4578-8A49-608107146A6C}" srcOrd="1" destOrd="0" presId="urn:microsoft.com/office/officeart/2005/8/layout/orgChart1#3"/>
    <dgm:cxn modelId="{C9457431-24A6-4CAD-8B3C-ED1B3F1CD889}" type="presParOf" srcId="{75F0CCAF-4DA7-4578-8A49-608107146A6C}" destId="{CF0DF90C-BB2B-4A72-A5E1-9074B4D3432F}" srcOrd="0" destOrd="0" presId="urn:microsoft.com/office/officeart/2005/8/layout/orgChart1#3"/>
    <dgm:cxn modelId="{6EFD404F-E043-4F17-97CF-158A543C5F78}" type="presParOf" srcId="{CF0DF90C-BB2B-4A72-A5E1-9074B4D3432F}" destId="{E24B6E85-4B20-4EE9-8113-4405EBF8AE45}" srcOrd="0" destOrd="0" presId="urn:microsoft.com/office/officeart/2005/8/layout/orgChart1#3"/>
    <dgm:cxn modelId="{9C1DAB24-05F4-4CF5-B267-0542DF0CD8D8}" type="presParOf" srcId="{CF0DF90C-BB2B-4A72-A5E1-9074B4D3432F}" destId="{82573B6B-8CD1-4876-A90C-06266EC93E1B}" srcOrd="1" destOrd="0" presId="urn:microsoft.com/office/officeart/2005/8/layout/orgChart1#3"/>
    <dgm:cxn modelId="{4ADF27E1-75AC-4BA2-87F2-462E139159B7}" type="presParOf" srcId="{75F0CCAF-4DA7-4578-8A49-608107146A6C}" destId="{04ECD6C4-238D-413A-9CBC-C3101996AF42}" srcOrd="1" destOrd="0" presId="urn:microsoft.com/office/officeart/2005/8/layout/orgChart1#3"/>
    <dgm:cxn modelId="{3787CF22-6ABD-41FB-9F5E-F33EDAB01E41}" type="presParOf" srcId="{04ECD6C4-238D-413A-9CBC-C3101996AF42}" destId="{4A7E4456-294F-4BF7-9C9A-0AEB71790273}" srcOrd="0" destOrd="0" presId="urn:microsoft.com/office/officeart/2005/8/layout/orgChart1#3"/>
    <dgm:cxn modelId="{DD8AAE75-CE19-4AA4-B2C2-2E14DDE9A798}" type="presParOf" srcId="{04ECD6C4-238D-413A-9CBC-C3101996AF42}" destId="{484028BF-B43A-4D66-BCFF-68DC9FDA8124}" srcOrd="1" destOrd="0" presId="urn:microsoft.com/office/officeart/2005/8/layout/orgChart1#3"/>
    <dgm:cxn modelId="{BF897755-92BA-40E2-95D8-64D1DA47D375}" type="presParOf" srcId="{484028BF-B43A-4D66-BCFF-68DC9FDA8124}" destId="{BF6F8141-8028-4042-9E05-62036F53EEB4}" srcOrd="0" destOrd="0" presId="urn:microsoft.com/office/officeart/2005/8/layout/orgChart1#3"/>
    <dgm:cxn modelId="{98ECA7F7-AA29-4C52-AA61-D828ADE1C3B2}" type="presParOf" srcId="{BF6F8141-8028-4042-9E05-62036F53EEB4}" destId="{AC5AF8C1-7ED4-4CDE-B007-CD73BEE1E286}" srcOrd="0" destOrd="0" presId="urn:microsoft.com/office/officeart/2005/8/layout/orgChart1#3"/>
    <dgm:cxn modelId="{FC0C0499-F7B3-402C-A376-E640B5B28134}" type="presParOf" srcId="{BF6F8141-8028-4042-9E05-62036F53EEB4}" destId="{77E52282-674C-47CE-A846-8A8DC70F369A}" srcOrd="1" destOrd="0" presId="urn:microsoft.com/office/officeart/2005/8/layout/orgChart1#3"/>
    <dgm:cxn modelId="{F89B851B-E1D2-4ADC-A29B-1E48338FFC6F}" type="presParOf" srcId="{484028BF-B43A-4D66-BCFF-68DC9FDA8124}" destId="{252D64C8-527E-41BF-BE50-4C0813FF44F3}" srcOrd="1" destOrd="0" presId="urn:microsoft.com/office/officeart/2005/8/layout/orgChart1#3"/>
    <dgm:cxn modelId="{4469A8D7-3B8E-440E-BA94-469CB180419F}" type="presParOf" srcId="{484028BF-B43A-4D66-BCFF-68DC9FDA8124}" destId="{688DEE98-89F6-4B4C-A69E-2E89283CC48C}" srcOrd="2" destOrd="0" presId="urn:microsoft.com/office/officeart/2005/8/layout/orgChart1#3"/>
    <dgm:cxn modelId="{E4515B2F-D416-4E08-B52B-84B5D5EA1704}" type="presParOf" srcId="{75F0CCAF-4DA7-4578-8A49-608107146A6C}" destId="{577EBAE0-24BB-4551-9B73-8887A36B4A1E}" srcOrd="2" destOrd="0" presId="urn:microsoft.com/office/officeart/2005/8/layout/orgChart1#3"/>
    <dgm:cxn modelId="{F1AE1BA3-E951-4B9A-867F-6B8C48208566}" type="presParOf" srcId="{7AC87974-BFC5-4E0D-9C21-C2579F2E0558}" destId="{91DDCED0-9A79-4596-BC7E-4F3AA1F0492B}" srcOrd="2" destOrd="0" presId="urn:microsoft.com/office/officeart/2005/8/layout/orgChart1#3"/>
    <dgm:cxn modelId="{F72C03A4-986E-47D7-99FA-E5C707B010F6}" type="presParOf" srcId="{189615F7-D9B4-41D7-858F-2CA15027238E}" destId="{C620908E-73B5-40F1-8026-BEEF3ACC40AF}" srcOrd="6" destOrd="0" presId="urn:microsoft.com/office/officeart/2005/8/layout/orgChart1#3"/>
    <dgm:cxn modelId="{02ED67C7-8303-43CD-85D1-53BAE97BAF11}" type="presParOf" srcId="{189615F7-D9B4-41D7-858F-2CA15027238E}" destId="{84CCB95F-761C-48B0-B424-27E355812C1A}" srcOrd="7" destOrd="0" presId="urn:microsoft.com/office/officeart/2005/8/layout/orgChart1#3"/>
    <dgm:cxn modelId="{63555CF5-D356-4800-B3EE-0D63FA8C90C7}" type="presParOf" srcId="{84CCB95F-761C-48B0-B424-27E355812C1A}" destId="{F2871A5B-9997-4188-9C73-FAEF3C33F87B}" srcOrd="0" destOrd="0" presId="urn:microsoft.com/office/officeart/2005/8/layout/orgChart1#3"/>
    <dgm:cxn modelId="{BA98A19C-F359-4B48-8805-A95CE72D7EDE}" type="presParOf" srcId="{F2871A5B-9997-4188-9C73-FAEF3C33F87B}" destId="{9EEFC7B6-C536-4E66-9CED-79036EE6FCAF}" srcOrd="0" destOrd="0" presId="urn:microsoft.com/office/officeart/2005/8/layout/orgChart1#3"/>
    <dgm:cxn modelId="{4AA38957-49AB-4618-8E99-1E6B7C3E5E35}" type="presParOf" srcId="{F2871A5B-9997-4188-9C73-FAEF3C33F87B}" destId="{462D2D05-3083-45DA-906C-C4B592B1C7B4}" srcOrd="1" destOrd="0" presId="urn:microsoft.com/office/officeart/2005/8/layout/orgChart1#3"/>
    <dgm:cxn modelId="{42D72737-E58E-43C0-92D5-0E470A5E7784}" type="presParOf" srcId="{84CCB95F-761C-48B0-B424-27E355812C1A}" destId="{603B3AC5-78F6-4506-AAB1-C1451858F6C8}" srcOrd="1" destOrd="0" presId="urn:microsoft.com/office/officeart/2005/8/layout/orgChart1#3"/>
    <dgm:cxn modelId="{A14D2FF9-0E22-45A5-B2C7-9FB7EB3F6211}" type="presParOf" srcId="{603B3AC5-78F6-4506-AAB1-C1451858F6C8}" destId="{656BF894-542A-412F-9B68-BFC226E2E922}" srcOrd="0" destOrd="0" presId="urn:microsoft.com/office/officeart/2005/8/layout/orgChart1#3"/>
    <dgm:cxn modelId="{BF0D42C4-F589-431B-B478-EDEEBBDD42DF}" type="presParOf" srcId="{603B3AC5-78F6-4506-AAB1-C1451858F6C8}" destId="{7736BD28-C7CC-4B46-873E-3B3A16BEAA56}" srcOrd="1" destOrd="0" presId="urn:microsoft.com/office/officeart/2005/8/layout/orgChart1#3"/>
    <dgm:cxn modelId="{AF2B70F3-C327-4FC1-BB83-D8555AA07C4B}" type="presParOf" srcId="{7736BD28-C7CC-4B46-873E-3B3A16BEAA56}" destId="{7C8ED8D9-5477-43B5-B4F7-717CFA8110CE}" srcOrd="0" destOrd="0" presId="urn:microsoft.com/office/officeart/2005/8/layout/orgChart1#3"/>
    <dgm:cxn modelId="{E9114B64-E066-41B6-8224-F58F76A4635C}" type="presParOf" srcId="{7C8ED8D9-5477-43B5-B4F7-717CFA8110CE}" destId="{0196D1E7-640F-42AF-B279-4AF76D56F47C}" srcOrd="0" destOrd="0" presId="urn:microsoft.com/office/officeart/2005/8/layout/orgChart1#3"/>
    <dgm:cxn modelId="{A55F89C1-FBB7-4E09-8F3F-96BE98B43A5B}" type="presParOf" srcId="{7C8ED8D9-5477-43B5-B4F7-717CFA8110CE}" destId="{E30ECBBF-AEE7-4658-A04F-D91B9F8F9B30}" srcOrd="1" destOrd="0" presId="urn:microsoft.com/office/officeart/2005/8/layout/orgChart1#3"/>
    <dgm:cxn modelId="{CCC3B044-3EE2-45DA-8A3B-756387CCFCB9}" type="presParOf" srcId="{7736BD28-C7CC-4B46-873E-3B3A16BEAA56}" destId="{B963766B-4253-480F-816D-2D3320867E4F}" srcOrd="1" destOrd="0" presId="urn:microsoft.com/office/officeart/2005/8/layout/orgChart1#3"/>
    <dgm:cxn modelId="{B9F8F6B7-B56B-4317-B93E-D1EAFFFE9445}" type="presParOf" srcId="{B963766B-4253-480F-816D-2D3320867E4F}" destId="{4CFECE28-4B97-4B3D-B5CB-80607095BF9C}" srcOrd="0" destOrd="0" presId="urn:microsoft.com/office/officeart/2005/8/layout/orgChart1#3"/>
    <dgm:cxn modelId="{C5C1C0A4-37C4-45BE-B8AB-5F55AE4BB900}" type="presParOf" srcId="{B963766B-4253-480F-816D-2D3320867E4F}" destId="{62681904-CE95-4E7A-8468-B56995F492DE}" srcOrd="1" destOrd="0" presId="urn:microsoft.com/office/officeart/2005/8/layout/orgChart1#3"/>
    <dgm:cxn modelId="{EAE33A71-14B7-434A-B056-B3B423CB5A15}" type="presParOf" srcId="{62681904-CE95-4E7A-8468-B56995F492DE}" destId="{E7356F52-DD80-4D6B-BB3F-C300B723DAA2}" srcOrd="0" destOrd="0" presId="urn:microsoft.com/office/officeart/2005/8/layout/orgChart1#3"/>
    <dgm:cxn modelId="{8A66238A-A8DA-42CC-B0F5-D620757B7954}" type="presParOf" srcId="{E7356F52-DD80-4D6B-BB3F-C300B723DAA2}" destId="{CE0A1E8B-1BE6-41FB-A751-E22202596CC6}" srcOrd="0" destOrd="0" presId="urn:microsoft.com/office/officeart/2005/8/layout/orgChart1#3"/>
    <dgm:cxn modelId="{809579DF-95B0-42C3-8CBF-9158C8DF74AC}" type="presParOf" srcId="{E7356F52-DD80-4D6B-BB3F-C300B723DAA2}" destId="{23B02BCC-B9EB-49CB-A4DF-64DE0AA0447E}" srcOrd="1" destOrd="0" presId="urn:microsoft.com/office/officeart/2005/8/layout/orgChart1#3"/>
    <dgm:cxn modelId="{3019C299-CAFE-44EF-ACF6-305FD6EBB233}" type="presParOf" srcId="{62681904-CE95-4E7A-8468-B56995F492DE}" destId="{5E526CE9-4FA1-49F5-8ACF-81D7AB5FA217}" srcOrd="1" destOrd="0" presId="urn:microsoft.com/office/officeart/2005/8/layout/orgChart1#3"/>
    <dgm:cxn modelId="{91DDA185-6C3C-43A6-84C3-527047ECA991}" type="presParOf" srcId="{62681904-CE95-4E7A-8468-B56995F492DE}" destId="{8E0CDFCF-D2AD-42B5-9BE5-D960A8D9F6C9}" srcOrd="2" destOrd="0" presId="urn:microsoft.com/office/officeart/2005/8/layout/orgChart1#3"/>
    <dgm:cxn modelId="{B21D9049-55CA-46C4-B995-44E539B5C285}" type="presParOf" srcId="{7736BD28-C7CC-4B46-873E-3B3A16BEAA56}" destId="{5DA9810E-684E-4F31-A09E-09A7B0509710}" srcOrd="2" destOrd="0" presId="urn:microsoft.com/office/officeart/2005/8/layout/orgChart1#3"/>
    <dgm:cxn modelId="{6B87AE76-C211-41BA-898B-44E5BAA23464}" type="presParOf" srcId="{84CCB95F-761C-48B0-B424-27E355812C1A}" destId="{C3D4B9D9-A19A-48BF-B179-6F6DBDC98973}" srcOrd="2" destOrd="0" presId="urn:microsoft.com/office/officeart/2005/8/layout/orgChart1#3"/>
    <dgm:cxn modelId="{091CFABB-DD11-4D65-A542-17C47044BD0B}" type="presParOf" srcId="{189615F7-D9B4-41D7-858F-2CA15027238E}" destId="{2CE358A8-8C5D-4D38-B002-D1E98E2214D8}" srcOrd="8" destOrd="0" presId="urn:microsoft.com/office/officeart/2005/8/layout/orgChart1#3"/>
    <dgm:cxn modelId="{D040143D-EAD7-42A9-AD3A-84CC8E064008}" type="presParOf" srcId="{189615F7-D9B4-41D7-858F-2CA15027238E}" destId="{3F8EE89E-00A7-4561-9E7C-39ECC50DFF96}" srcOrd="9" destOrd="0" presId="urn:microsoft.com/office/officeart/2005/8/layout/orgChart1#3"/>
    <dgm:cxn modelId="{E5C9BF39-A260-4EA0-84E1-AB42E12EF3D9}" type="presParOf" srcId="{3F8EE89E-00A7-4561-9E7C-39ECC50DFF96}" destId="{A87DF353-51B8-449F-9653-C6EE9A5D663F}" srcOrd="0" destOrd="0" presId="urn:microsoft.com/office/officeart/2005/8/layout/orgChart1#3"/>
    <dgm:cxn modelId="{4EF20760-020B-4D74-A0C7-F7C96790F884}" type="presParOf" srcId="{A87DF353-51B8-449F-9653-C6EE9A5D663F}" destId="{15125A79-4536-48BF-B0EF-C08D7E943AF8}" srcOrd="0" destOrd="0" presId="urn:microsoft.com/office/officeart/2005/8/layout/orgChart1#3"/>
    <dgm:cxn modelId="{916C3735-0651-4E82-9306-7D700098491B}" type="presParOf" srcId="{A87DF353-51B8-449F-9653-C6EE9A5D663F}" destId="{CCDE739D-6EC6-48D6-8C62-687E60D24FA0}" srcOrd="1" destOrd="0" presId="urn:microsoft.com/office/officeart/2005/8/layout/orgChart1#3"/>
    <dgm:cxn modelId="{4C6473BE-29C7-49BF-9275-E4A0EC9F65ED}" type="presParOf" srcId="{3F8EE89E-00A7-4561-9E7C-39ECC50DFF96}" destId="{FE10610B-15E5-4E4F-BC97-50495F4900D7}" srcOrd="1" destOrd="0" presId="urn:microsoft.com/office/officeart/2005/8/layout/orgChart1#3"/>
    <dgm:cxn modelId="{0D92CDB9-2E2E-4CA5-B70D-AD348F14E0BE}" type="presParOf" srcId="{FE10610B-15E5-4E4F-BC97-50495F4900D7}" destId="{CD0F6061-34E7-4D77-8CD0-5EDF6E876F6A}" srcOrd="0" destOrd="0" presId="urn:microsoft.com/office/officeart/2005/8/layout/orgChart1#3"/>
    <dgm:cxn modelId="{E72D541A-EB41-4441-A884-914BB3D932EE}" type="presParOf" srcId="{FE10610B-15E5-4E4F-BC97-50495F4900D7}" destId="{0B197AB2-780A-4418-9C40-5C75B6B69C80}" srcOrd="1" destOrd="0" presId="urn:microsoft.com/office/officeart/2005/8/layout/orgChart1#3"/>
    <dgm:cxn modelId="{0F5D0DB9-B1D9-4A93-9BB0-BBF524908BEA}" type="presParOf" srcId="{0B197AB2-780A-4418-9C40-5C75B6B69C80}" destId="{54E49F50-48E1-4BF3-B665-666852926E36}" srcOrd="0" destOrd="0" presId="urn:microsoft.com/office/officeart/2005/8/layout/orgChart1#3"/>
    <dgm:cxn modelId="{3B1C8A45-553D-45E7-A47E-D99C8007FE9D}" type="presParOf" srcId="{54E49F50-48E1-4BF3-B665-666852926E36}" destId="{2FD697ED-D274-421A-9F52-421AA9975E50}" srcOrd="0" destOrd="0" presId="urn:microsoft.com/office/officeart/2005/8/layout/orgChart1#3"/>
    <dgm:cxn modelId="{FA4CB210-67DE-40DB-8035-C05D6FB85288}" type="presParOf" srcId="{54E49F50-48E1-4BF3-B665-666852926E36}" destId="{96B5C516-9D17-4DB7-9A47-D0DCE2E28CE2}" srcOrd="1" destOrd="0" presId="urn:microsoft.com/office/officeart/2005/8/layout/orgChart1#3"/>
    <dgm:cxn modelId="{66E2DDA1-30C1-4ACC-9991-87449666B267}" type="presParOf" srcId="{0B197AB2-780A-4418-9C40-5C75B6B69C80}" destId="{AE07B148-92C1-4696-9713-357AB590CF97}" srcOrd="1" destOrd="0" presId="urn:microsoft.com/office/officeart/2005/8/layout/orgChart1#3"/>
    <dgm:cxn modelId="{0DC71071-DF4D-4B4A-9DE3-DE38AD164980}" type="presParOf" srcId="{AE07B148-92C1-4696-9713-357AB590CF97}" destId="{0703F2F1-EEA1-4B33-A862-FB2A84B95AB4}" srcOrd="0" destOrd="0" presId="urn:microsoft.com/office/officeart/2005/8/layout/orgChart1#3"/>
    <dgm:cxn modelId="{4C74C7D1-4214-40CA-A15A-C0D85F00275E}" type="presParOf" srcId="{AE07B148-92C1-4696-9713-357AB590CF97}" destId="{06844799-3CC3-41B0-A275-040705E284DB}" srcOrd="1" destOrd="0" presId="urn:microsoft.com/office/officeart/2005/8/layout/orgChart1#3"/>
    <dgm:cxn modelId="{D3ACC03E-87AA-481B-94B8-AF487F1404BE}" type="presParOf" srcId="{06844799-3CC3-41B0-A275-040705E284DB}" destId="{CD9047B1-239B-40FF-9B82-F8A9AB829271}" srcOrd="0" destOrd="0" presId="urn:microsoft.com/office/officeart/2005/8/layout/orgChart1#3"/>
    <dgm:cxn modelId="{51297AD1-162D-4063-B68D-CF3942F5E019}" type="presParOf" srcId="{CD9047B1-239B-40FF-9B82-F8A9AB829271}" destId="{3C41E94B-9FAB-4E98-941B-746CAF47FFDB}" srcOrd="0" destOrd="0" presId="urn:microsoft.com/office/officeart/2005/8/layout/orgChart1#3"/>
    <dgm:cxn modelId="{60F9E095-9228-41F2-9D42-1DDC9FA9EDC8}" type="presParOf" srcId="{CD9047B1-239B-40FF-9B82-F8A9AB829271}" destId="{EED506D7-96D4-4861-BE4D-281D8158CCB7}" srcOrd="1" destOrd="0" presId="urn:microsoft.com/office/officeart/2005/8/layout/orgChart1#3"/>
    <dgm:cxn modelId="{E6944961-D6F8-43C4-AB48-7C467E05DC67}" type="presParOf" srcId="{06844799-3CC3-41B0-A275-040705E284DB}" destId="{5EFC8B49-F0B9-44E1-B994-BB1A63ED5F6D}" srcOrd="1" destOrd="0" presId="urn:microsoft.com/office/officeart/2005/8/layout/orgChart1#3"/>
    <dgm:cxn modelId="{D46ECB4B-3D8B-41C0-B038-82DA1B659E89}" type="presParOf" srcId="{06844799-3CC3-41B0-A275-040705E284DB}" destId="{44030A14-481C-4623-AF68-7C81FE548EE4}" srcOrd="2" destOrd="0" presId="urn:microsoft.com/office/officeart/2005/8/layout/orgChart1#3"/>
    <dgm:cxn modelId="{53217292-3A5E-4F7B-A6D2-3127180F8E92}" type="presParOf" srcId="{0B197AB2-780A-4418-9C40-5C75B6B69C80}" destId="{093C4594-6069-4E4C-89A7-62E8092470D0}" srcOrd="2" destOrd="0" presId="urn:microsoft.com/office/officeart/2005/8/layout/orgChart1#3"/>
    <dgm:cxn modelId="{137A3CB5-6706-4A04-A1E9-BBF758305DEF}" type="presParOf" srcId="{3F8EE89E-00A7-4561-9E7C-39ECC50DFF96}" destId="{D218F0FC-E80C-47E4-B698-0C08A384BDD9}" srcOrd="2" destOrd="0" presId="urn:microsoft.com/office/officeart/2005/8/layout/orgChart1#3"/>
    <dgm:cxn modelId="{CF4554C5-50CE-4CCF-94B1-CEF8D76C1C3A}" type="presParOf" srcId="{189615F7-D9B4-41D7-858F-2CA15027238E}" destId="{E36C4D1E-63F3-4920-AB3C-B0C80DAE0A40}" srcOrd="10" destOrd="0" presId="urn:microsoft.com/office/officeart/2005/8/layout/orgChart1#3"/>
    <dgm:cxn modelId="{174DC75F-5BE1-4CF2-8FA4-031A5C45F9A4}" type="presParOf" srcId="{189615F7-D9B4-41D7-858F-2CA15027238E}" destId="{C723806E-9F3B-4D31-AA08-584E55847D34}" srcOrd="11" destOrd="0" presId="urn:microsoft.com/office/officeart/2005/8/layout/orgChart1#3"/>
    <dgm:cxn modelId="{392FF03F-F712-47F4-85BC-91EBE6F65351}" type="presParOf" srcId="{C723806E-9F3B-4D31-AA08-584E55847D34}" destId="{5F744D6E-B41C-414A-B46C-8D25692E555E}" srcOrd="0" destOrd="0" presId="urn:microsoft.com/office/officeart/2005/8/layout/orgChart1#3"/>
    <dgm:cxn modelId="{8A5F6120-3CE0-4859-823C-90C27CAC0D50}" type="presParOf" srcId="{5F744D6E-B41C-414A-B46C-8D25692E555E}" destId="{CA51E527-6E93-4D6C-9854-1D593544E408}" srcOrd="0" destOrd="0" presId="urn:microsoft.com/office/officeart/2005/8/layout/orgChart1#3"/>
    <dgm:cxn modelId="{4E15E38C-F5D2-4A17-AEB2-3FD7023242B5}" type="presParOf" srcId="{5F744D6E-B41C-414A-B46C-8D25692E555E}" destId="{29C02870-4055-4993-A3A7-0882188DDA64}" srcOrd="1" destOrd="0" presId="urn:microsoft.com/office/officeart/2005/8/layout/orgChart1#3"/>
    <dgm:cxn modelId="{C72F5043-3B02-4E06-AE99-39A81111D756}" type="presParOf" srcId="{C723806E-9F3B-4D31-AA08-584E55847D34}" destId="{C00E19CA-F07C-4788-BFB9-1D7A9C8088DB}" srcOrd="1" destOrd="0" presId="urn:microsoft.com/office/officeart/2005/8/layout/orgChart1#3"/>
    <dgm:cxn modelId="{700E5D8C-C87A-4F82-9893-E61C482D4B36}" type="presParOf" srcId="{C00E19CA-F07C-4788-BFB9-1D7A9C8088DB}" destId="{80D2184C-4920-4DFE-9754-43AA517AAB3F}" srcOrd="0" destOrd="0" presId="urn:microsoft.com/office/officeart/2005/8/layout/orgChart1#3"/>
    <dgm:cxn modelId="{BE384794-4F64-427C-8944-6363EEF7D58A}" type="presParOf" srcId="{C00E19CA-F07C-4788-BFB9-1D7A9C8088DB}" destId="{5F2F0788-FCAB-436A-9B54-5AC97EF8805C}" srcOrd="1" destOrd="0" presId="urn:microsoft.com/office/officeart/2005/8/layout/orgChart1#3"/>
    <dgm:cxn modelId="{BB055C06-C41D-491D-A279-D3D5BEBBB3CD}" type="presParOf" srcId="{5F2F0788-FCAB-436A-9B54-5AC97EF8805C}" destId="{755595A1-CF31-4FB4-B9BF-2815B6F823E1}" srcOrd="0" destOrd="0" presId="urn:microsoft.com/office/officeart/2005/8/layout/orgChart1#3"/>
    <dgm:cxn modelId="{050F8924-383E-41FE-869A-9F16A83BE8F9}" type="presParOf" srcId="{755595A1-CF31-4FB4-B9BF-2815B6F823E1}" destId="{22AE69E2-6C34-4601-A509-C6E6BE8436DE}" srcOrd="0" destOrd="0" presId="urn:microsoft.com/office/officeart/2005/8/layout/orgChart1#3"/>
    <dgm:cxn modelId="{CB6FC047-4CAD-427C-8AD6-1F104D0D6AE1}" type="presParOf" srcId="{755595A1-CF31-4FB4-B9BF-2815B6F823E1}" destId="{71BDEA1E-B390-45ED-A3EA-F0BCB60E6C43}" srcOrd="1" destOrd="0" presId="urn:microsoft.com/office/officeart/2005/8/layout/orgChart1#3"/>
    <dgm:cxn modelId="{FAA9984B-00A4-4B6B-BE43-A563DC9E5460}" type="presParOf" srcId="{5F2F0788-FCAB-436A-9B54-5AC97EF8805C}" destId="{FCCBF227-B92F-4C60-ADC7-5F775396C67D}" srcOrd="1" destOrd="0" presId="urn:microsoft.com/office/officeart/2005/8/layout/orgChart1#3"/>
    <dgm:cxn modelId="{0CD03E40-7DDF-4788-8EEE-78EA9FAA7793}" type="presParOf" srcId="{FCCBF227-B92F-4C60-ADC7-5F775396C67D}" destId="{A3951300-6308-4376-88BF-579E83885F60}" srcOrd="0" destOrd="0" presId="urn:microsoft.com/office/officeart/2005/8/layout/orgChart1#3"/>
    <dgm:cxn modelId="{3C9497D7-0FAA-48DD-AF1F-1858EC641C9B}" type="presParOf" srcId="{FCCBF227-B92F-4C60-ADC7-5F775396C67D}" destId="{F7C19185-8C97-4E07-B370-814D40EE252E}" srcOrd="1" destOrd="0" presId="urn:microsoft.com/office/officeart/2005/8/layout/orgChart1#3"/>
    <dgm:cxn modelId="{009E27C9-262C-4E07-BABC-3D9C8AD571A0}" type="presParOf" srcId="{F7C19185-8C97-4E07-B370-814D40EE252E}" destId="{FCDAAC44-B731-4D99-9F14-FCFE2554D4CB}" srcOrd="0" destOrd="0" presId="urn:microsoft.com/office/officeart/2005/8/layout/orgChart1#3"/>
    <dgm:cxn modelId="{93E32359-5647-4421-9E9E-0D41C193ABBC}" type="presParOf" srcId="{FCDAAC44-B731-4D99-9F14-FCFE2554D4CB}" destId="{08C6B1CE-EEDF-461B-8884-3AB39F561391}" srcOrd="0" destOrd="0" presId="urn:microsoft.com/office/officeart/2005/8/layout/orgChart1#3"/>
    <dgm:cxn modelId="{E9B5CD69-A52C-4104-B498-9B8B5DBFC2D7}" type="presParOf" srcId="{FCDAAC44-B731-4D99-9F14-FCFE2554D4CB}" destId="{5DD0AD4A-174E-4F68-BDF3-4DE9F22E9837}" srcOrd="1" destOrd="0" presId="urn:microsoft.com/office/officeart/2005/8/layout/orgChart1#3"/>
    <dgm:cxn modelId="{EA8C9F04-864A-4324-803B-94A1150034F8}" type="presParOf" srcId="{F7C19185-8C97-4E07-B370-814D40EE252E}" destId="{F8700D4B-2AAD-466F-AF23-EA5354F1C49B}" srcOrd="1" destOrd="0" presId="urn:microsoft.com/office/officeart/2005/8/layout/orgChart1#3"/>
    <dgm:cxn modelId="{2927F74A-EA0C-4A87-8F2B-F54237E3F4C5}" type="presParOf" srcId="{F7C19185-8C97-4E07-B370-814D40EE252E}" destId="{192A2FB4-0AEC-4389-9650-6A9EBBD6DD03}" srcOrd="2" destOrd="0" presId="urn:microsoft.com/office/officeart/2005/8/layout/orgChart1#3"/>
    <dgm:cxn modelId="{6018FB6E-E239-427F-A508-1273F66D5A31}" type="presParOf" srcId="{5F2F0788-FCAB-436A-9B54-5AC97EF8805C}" destId="{96CBE35F-2709-4EC4-A678-761146922B4F}" srcOrd="2" destOrd="0" presId="urn:microsoft.com/office/officeart/2005/8/layout/orgChart1#3"/>
    <dgm:cxn modelId="{735CBB36-9AE8-489C-8F71-CEB3EEE06207}" type="presParOf" srcId="{C723806E-9F3B-4D31-AA08-584E55847D34}" destId="{7C3CC50B-533B-4C28-A425-BCA2F86519F0}" srcOrd="2" destOrd="0" presId="urn:microsoft.com/office/officeart/2005/8/layout/orgChart1#3"/>
    <dgm:cxn modelId="{4D30BC25-C9C7-4E95-BBCB-990FC1E9ADAC}" type="presParOf" srcId="{36B7F870-481E-4017-A067-FC0CB571CCA7}" destId="{389AEF53-47F9-47BB-BBE5-A2E633A1957F}" srcOrd="2" destOrd="0" presId="urn:microsoft.com/office/officeart/2005/8/layout/orgChart1#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EC87C04-5F0B-4732-B24D-E346CE34AE74}" type="doc">
      <dgm:prSet loTypeId="urn:microsoft.com/office/officeart/2009/layout/ReverseList#4" loCatId="relationship" qsTypeId="urn:microsoft.com/office/officeart/2005/8/quickstyle/simple1#39" qsCatId="simple" csTypeId="urn:microsoft.com/office/officeart/2005/8/colors/colorful1#4" csCatId="colorful" phldr="1"/>
      <dgm:spPr/>
      <dgm:t>
        <a:bodyPr/>
        <a:lstStyle/>
        <a:p>
          <a:endParaRPr lang="zh-CN" altLang="en-US"/>
        </a:p>
      </dgm:t>
    </dgm:pt>
    <dgm:pt modelId="{B8BB0FF9-536D-446F-9E4C-7DAB4EA8A9E5}">
      <dgm:prSet phldrT="[文本]"/>
      <dgm:spPr/>
      <dgm:t>
        <a:bodyPr/>
        <a:lstStyle/>
        <a:p>
          <a:r>
            <a:rPr lang="zh-CN" altLang="en-US" dirty="0" smtClean="0"/>
            <a:t>技术</a:t>
          </a:r>
          <a:endParaRPr lang="zh-CN" altLang="en-US" dirty="0"/>
        </a:p>
      </dgm:t>
    </dgm:pt>
    <dgm:pt modelId="{00DC873E-03F2-45DA-9DF9-6C0683F34C95}" type="parTrans" cxnId="{F5FEDC17-58C0-47E1-8C5C-B48C3903218B}">
      <dgm:prSet/>
      <dgm:spPr/>
      <dgm:t>
        <a:bodyPr/>
        <a:lstStyle/>
        <a:p>
          <a:endParaRPr lang="zh-CN" altLang="en-US"/>
        </a:p>
      </dgm:t>
    </dgm:pt>
    <dgm:pt modelId="{054988BD-07DB-4B99-867F-890383F49969}" type="sibTrans" cxnId="{F5FEDC17-58C0-47E1-8C5C-B48C3903218B}">
      <dgm:prSet/>
      <dgm:spPr/>
      <dgm:t>
        <a:bodyPr/>
        <a:lstStyle/>
        <a:p>
          <a:endParaRPr lang="zh-CN" altLang="en-US"/>
        </a:p>
      </dgm:t>
    </dgm:pt>
    <dgm:pt modelId="{4345DBDE-2BCD-413F-B3CE-AF0920EEB684}">
      <dgm:prSet phldrT="[文本]"/>
      <dgm:spPr/>
      <dgm:t>
        <a:bodyPr/>
        <a:lstStyle/>
        <a:p>
          <a:r>
            <a:rPr lang="zh-CN" altLang="en-US" dirty="0" smtClean="0"/>
            <a:t>业务</a:t>
          </a:r>
          <a:endParaRPr lang="zh-CN" altLang="en-US" dirty="0"/>
        </a:p>
      </dgm:t>
    </dgm:pt>
    <dgm:pt modelId="{9C374576-D76C-47E1-A60F-D0F8BACC67CE}" type="parTrans" cxnId="{D5E8FB6A-5EAD-4E5A-8A01-745DD94E438F}">
      <dgm:prSet/>
      <dgm:spPr/>
      <dgm:t>
        <a:bodyPr/>
        <a:lstStyle/>
        <a:p>
          <a:endParaRPr lang="zh-CN" altLang="en-US"/>
        </a:p>
      </dgm:t>
    </dgm:pt>
    <dgm:pt modelId="{866EB6DE-1E81-414E-B7DC-EC0957312ECF}" type="sibTrans" cxnId="{D5E8FB6A-5EAD-4E5A-8A01-745DD94E438F}">
      <dgm:prSet/>
      <dgm:spPr/>
      <dgm:t>
        <a:bodyPr/>
        <a:lstStyle/>
        <a:p>
          <a:endParaRPr lang="zh-CN" altLang="en-US"/>
        </a:p>
      </dgm:t>
    </dgm:pt>
    <dgm:pt modelId="{A7AF78FC-A680-4659-A349-E08CC4CC05C3}" type="pres">
      <dgm:prSet presAssocID="{5EC87C04-5F0B-4732-B24D-E346CE34AE74}" presName="Name0" presStyleCnt="0">
        <dgm:presLayoutVars>
          <dgm:chMax val="2"/>
          <dgm:chPref val="2"/>
          <dgm:animLvl val="lvl"/>
        </dgm:presLayoutVars>
      </dgm:prSet>
      <dgm:spPr/>
      <dgm:t>
        <a:bodyPr/>
        <a:lstStyle/>
        <a:p>
          <a:endParaRPr lang="zh-CN" altLang="en-US"/>
        </a:p>
      </dgm:t>
    </dgm:pt>
    <dgm:pt modelId="{E7DC8614-2A92-4E01-8B22-A2D17C3CA250}" type="pres">
      <dgm:prSet presAssocID="{5EC87C04-5F0B-4732-B24D-E346CE34AE74}" presName="LeftText" presStyleLbl="revTx" presStyleIdx="0" presStyleCnt="0">
        <dgm:presLayoutVars>
          <dgm:bulletEnabled val="1"/>
        </dgm:presLayoutVars>
      </dgm:prSet>
      <dgm:spPr/>
      <dgm:t>
        <a:bodyPr/>
        <a:lstStyle/>
        <a:p>
          <a:endParaRPr lang="zh-CN" altLang="en-US"/>
        </a:p>
      </dgm:t>
    </dgm:pt>
    <dgm:pt modelId="{5411EED0-B548-4B24-960C-3B48BA4204B5}" type="pres">
      <dgm:prSet presAssocID="{5EC87C04-5F0B-4732-B24D-E346CE34AE74}" presName="LeftNode" presStyleLbl="bgImgPlace1" presStyleIdx="0" presStyleCnt="2">
        <dgm:presLayoutVars>
          <dgm:chMax val="2"/>
          <dgm:chPref val="2"/>
        </dgm:presLayoutVars>
      </dgm:prSet>
      <dgm:spPr/>
      <dgm:t>
        <a:bodyPr/>
        <a:lstStyle/>
        <a:p>
          <a:endParaRPr lang="zh-CN" altLang="en-US"/>
        </a:p>
      </dgm:t>
    </dgm:pt>
    <dgm:pt modelId="{B93A147F-DF9E-4DC6-820F-AF8F36A4B3EB}" type="pres">
      <dgm:prSet presAssocID="{5EC87C04-5F0B-4732-B24D-E346CE34AE74}" presName="RightText" presStyleLbl="revTx" presStyleIdx="0" presStyleCnt="0">
        <dgm:presLayoutVars>
          <dgm:bulletEnabled val="1"/>
        </dgm:presLayoutVars>
      </dgm:prSet>
      <dgm:spPr/>
      <dgm:t>
        <a:bodyPr/>
        <a:lstStyle/>
        <a:p>
          <a:endParaRPr lang="zh-CN" altLang="en-US"/>
        </a:p>
      </dgm:t>
    </dgm:pt>
    <dgm:pt modelId="{FE3639DA-5282-4FF8-9675-D2E726BE80DB}" type="pres">
      <dgm:prSet presAssocID="{5EC87C04-5F0B-4732-B24D-E346CE34AE74}" presName="RightNode" presStyleLbl="bgImgPlace1" presStyleIdx="1" presStyleCnt="2">
        <dgm:presLayoutVars>
          <dgm:chMax val="0"/>
          <dgm:chPref val="0"/>
        </dgm:presLayoutVars>
      </dgm:prSet>
      <dgm:spPr/>
      <dgm:t>
        <a:bodyPr/>
        <a:lstStyle/>
        <a:p>
          <a:endParaRPr lang="zh-CN" altLang="en-US"/>
        </a:p>
      </dgm:t>
    </dgm:pt>
    <dgm:pt modelId="{EB31C6F2-F31E-4B7E-BC03-C1E5B2030616}" type="pres">
      <dgm:prSet presAssocID="{5EC87C04-5F0B-4732-B24D-E346CE34AE74}" presName="TopArrow" presStyleLbl="node1" presStyleIdx="0" presStyleCnt="2"/>
      <dgm:spPr/>
    </dgm:pt>
    <dgm:pt modelId="{68BF6CC2-02D6-4555-B050-B488153C49F1}" type="pres">
      <dgm:prSet presAssocID="{5EC87C04-5F0B-4732-B24D-E346CE34AE74}" presName="BottomArrow" presStyleLbl="node1" presStyleIdx="1" presStyleCnt="2"/>
      <dgm:spPr/>
    </dgm:pt>
  </dgm:ptLst>
  <dgm:cxnLst>
    <dgm:cxn modelId="{D5E8FB6A-5EAD-4E5A-8A01-745DD94E438F}" srcId="{5EC87C04-5F0B-4732-B24D-E346CE34AE74}" destId="{4345DBDE-2BCD-413F-B3CE-AF0920EEB684}" srcOrd="1" destOrd="0" parTransId="{9C374576-D76C-47E1-A60F-D0F8BACC67CE}" sibTransId="{866EB6DE-1E81-414E-B7DC-EC0957312ECF}"/>
    <dgm:cxn modelId="{D07B2214-A46E-478E-A31B-8DFD623020E4}" type="presOf" srcId="{4345DBDE-2BCD-413F-B3CE-AF0920EEB684}" destId="{FE3639DA-5282-4FF8-9675-D2E726BE80DB}" srcOrd="1" destOrd="0" presId="urn:microsoft.com/office/officeart/2009/layout/ReverseList#4"/>
    <dgm:cxn modelId="{F3A49521-F5A0-47D4-8826-3C04351EFA68}" type="presOf" srcId="{B8BB0FF9-536D-446F-9E4C-7DAB4EA8A9E5}" destId="{E7DC8614-2A92-4E01-8B22-A2D17C3CA250}" srcOrd="0" destOrd="0" presId="urn:microsoft.com/office/officeart/2009/layout/ReverseList#4"/>
    <dgm:cxn modelId="{A445A944-0E6D-4DDC-9D5B-EE0C80C85B83}" type="presOf" srcId="{B8BB0FF9-536D-446F-9E4C-7DAB4EA8A9E5}" destId="{5411EED0-B548-4B24-960C-3B48BA4204B5}" srcOrd="1" destOrd="0" presId="urn:microsoft.com/office/officeart/2009/layout/ReverseList#4"/>
    <dgm:cxn modelId="{F5FEDC17-58C0-47E1-8C5C-B48C3903218B}" srcId="{5EC87C04-5F0B-4732-B24D-E346CE34AE74}" destId="{B8BB0FF9-536D-446F-9E4C-7DAB4EA8A9E5}" srcOrd="0" destOrd="0" parTransId="{00DC873E-03F2-45DA-9DF9-6C0683F34C95}" sibTransId="{054988BD-07DB-4B99-867F-890383F49969}"/>
    <dgm:cxn modelId="{A1A8E921-0BDB-4A4A-8369-138833D29C83}" type="presOf" srcId="{5EC87C04-5F0B-4732-B24D-E346CE34AE74}" destId="{A7AF78FC-A680-4659-A349-E08CC4CC05C3}" srcOrd="0" destOrd="0" presId="urn:microsoft.com/office/officeart/2009/layout/ReverseList#4"/>
    <dgm:cxn modelId="{DF0D674C-A305-4C91-B9FA-960035D10524}" type="presOf" srcId="{4345DBDE-2BCD-413F-B3CE-AF0920EEB684}" destId="{B93A147F-DF9E-4DC6-820F-AF8F36A4B3EB}" srcOrd="0" destOrd="0" presId="urn:microsoft.com/office/officeart/2009/layout/ReverseList#4"/>
    <dgm:cxn modelId="{B19074B9-6CF3-488A-8BF2-8FA3DC6BD275}" type="presParOf" srcId="{A7AF78FC-A680-4659-A349-E08CC4CC05C3}" destId="{E7DC8614-2A92-4E01-8B22-A2D17C3CA250}" srcOrd="0" destOrd="0" presId="urn:microsoft.com/office/officeart/2009/layout/ReverseList#4"/>
    <dgm:cxn modelId="{BD91B30A-A240-48F0-A7D3-2D692F607CC0}" type="presParOf" srcId="{A7AF78FC-A680-4659-A349-E08CC4CC05C3}" destId="{5411EED0-B548-4B24-960C-3B48BA4204B5}" srcOrd="1" destOrd="0" presId="urn:microsoft.com/office/officeart/2009/layout/ReverseList#4"/>
    <dgm:cxn modelId="{E9486D22-3887-41D4-AF15-D2931D454EF6}" type="presParOf" srcId="{A7AF78FC-A680-4659-A349-E08CC4CC05C3}" destId="{B93A147F-DF9E-4DC6-820F-AF8F36A4B3EB}" srcOrd="2" destOrd="0" presId="urn:microsoft.com/office/officeart/2009/layout/ReverseList#4"/>
    <dgm:cxn modelId="{B611F7BA-E7F8-444C-9DEF-F7C3FAEFADBB}" type="presParOf" srcId="{A7AF78FC-A680-4659-A349-E08CC4CC05C3}" destId="{FE3639DA-5282-4FF8-9675-D2E726BE80DB}" srcOrd="3" destOrd="0" presId="urn:microsoft.com/office/officeart/2009/layout/ReverseList#4"/>
    <dgm:cxn modelId="{0712B5AF-F60A-4C23-817C-0095DA3006F2}" type="presParOf" srcId="{A7AF78FC-A680-4659-A349-E08CC4CC05C3}" destId="{EB31C6F2-F31E-4B7E-BC03-C1E5B2030616}" srcOrd="4" destOrd="0" presId="urn:microsoft.com/office/officeart/2009/layout/ReverseList#4"/>
    <dgm:cxn modelId="{3391F9C6-B128-439F-9B49-0E7127F68383}" type="presParOf" srcId="{A7AF78FC-A680-4659-A349-E08CC4CC05C3}" destId="{68BF6CC2-02D6-4555-B050-B488153C49F1}" srcOrd="5" destOrd="0" presId="urn:microsoft.com/office/officeart/2009/layout/Reverse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C1E5FE-48B9-44D2-9042-5C4D88AC87B0}" type="doc">
      <dgm:prSet loTypeId="urn:microsoft.com/office/officeart/2008/layout/AlternatingHexagons" loCatId="list" qsTypeId="urn:microsoft.com/office/officeart/2005/8/quickstyle/simple3#4" qsCatId="simple" csTypeId="urn:microsoft.com/office/officeart/2005/8/colors/accent2_2#4" csCatId="accent2" phldr="1"/>
      <dgm:spPr/>
      <dgm:t>
        <a:bodyPr/>
        <a:lstStyle/>
        <a:p>
          <a:endParaRPr lang="zh-CN" altLang="en-US"/>
        </a:p>
      </dgm:t>
    </dgm:pt>
    <dgm:pt modelId="{9D5E07ED-2411-4BBF-8603-2A3C81C2B572}">
      <dgm:prSet phldrT="[文本]"/>
      <dgm:spPr/>
      <dgm:t>
        <a:bodyPr/>
        <a:lstStyle/>
        <a:p>
          <a:r>
            <a:rPr lang="en-US" altLang="zh-CN" dirty="0" smtClean="0"/>
            <a:t>debug</a:t>
          </a:r>
          <a:endParaRPr lang="zh-CN" altLang="en-US" dirty="0"/>
        </a:p>
      </dgm:t>
    </dgm:pt>
    <dgm:pt modelId="{40A62D68-FB63-42E1-BC90-F16AD0F90FFC}" type="parTrans" cxnId="{FEF961D3-2B51-4075-84D8-104907BADF5D}">
      <dgm:prSet/>
      <dgm:spPr/>
      <dgm:t>
        <a:bodyPr/>
        <a:lstStyle/>
        <a:p>
          <a:endParaRPr lang="zh-CN" altLang="en-US"/>
        </a:p>
      </dgm:t>
    </dgm:pt>
    <dgm:pt modelId="{758279D7-2DBE-4F78-A96D-A6E89A22C25A}" type="sibTrans" cxnId="{FEF961D3-2B51-4075-84D8-104907BADF5D}">
      <dgm:prSet custT="1"/>
      <dgm:spPr/>
      <dgm:t>
        <a:bodyPr/>
        <a:lstStyle/>
        <a:p>
          <a:r>
            <a:rPr lang="zh-CN" altLang="en-US" sz="1100" dirty="0" smtClean="0"/>
            <a:t>开发流程</a:t>
          </a:r>
          <a:endParaRPr lang="zh-CN" altLang="en-US" sz="1100" dirty="0"/>
        </a:p>
      </dgm:t>
    </dgm:pt>
    <dgm:pt modelId="{DC190608-C617-4675-9F67-69BDDB1D54C8}">
      <dgm:prSet phldrT="[文本]"/>
      <dgm:spPr/>
      <dgm:t>
        <a:bodyPr/>
        <a:lstStyle/>
        <a:p>
          <a:r>
            <a:rPr lang="zh-CN" altLang="en-US" dirty="0" smtClean="0"/>
            <a:t>中间件</a:t>
          </a:r>
          <a:endParaRPr lang="zh-CN" altLang="en-US" dirty="0"/>
        </a:p>
      </dgm:t>
    </dgm:pt>
    <dgm:pt modelId="{E65D7974-9E35-4E30-9095-53A3349460ED}" type="parTrans" cxnId="{C6F95BC6-C283-4DBF-AEF5-B1C4025EB384}">
      <dgm:prSet/>
      <dgm:spPr/>
      <dgm:t>
        <a:bodyPr/>
        <a:lstStyle/>
        <a:p>
          <a:endParaRPr lang="zh-CN" altLang="en-US"/>
        </a:p>
      </dgm:t>
    </dgm:pt>
    <dgm:pt modelId="{694B1210-4C41-4C87-AA01-7894C47D6C8B}" type="sibTrans" cxnId="{C6F95BC6-C283-4DBF-AEF5-B1C4025EB384}">
      <dgm:prSet custT="1"/>
      <dgm:spPr/>
      <dgm:t>
        <a:bodyPr/>
        <a:lstStyle/>
        <a:p>
          <a:r>
            <a:rPr lang="zh-CN" altLang="en-US" sz="1100" dirty="0" smtClean="0"/>
            <a:t>代码规范</a:t>
          </a:r>
          <a:endParaRPr lang="zh-CN" altLang="en-US" sz="1100" dirty="0"/>
        </a:p>
      </dgm:t>
    </dgm:pt>
    <dgm:pt modelId="{8C46EF81-63D1-490D-8102-BFE01BE205E3}">
      <dgm:prSet phldrT="[文本]"/>
      <dgm:spPr/>
      <dgm:t>
        <a:bodyPr/>
        <a:lstStyle/>
        <a:p>
          <a:r>
            <a:rPr lang="en-US" altLang="zh-CN" dirty="0" err="1" smtClean="0"/>
            <a:t>Git</a:t>
          </a:r>
          <a:endParaRPr lang="zh-CN" altLang="en-US" dirty="0"/>
        </a:p>
      </dgm:t>
    </dgm:pt>
    <dgm:pt modelId="{45DF3BF9-D37C-42ED-8C29-9B0C19FCB58C}" type="parTrans" cxnId="{DAB4FD3D-078D-4599-A07D-856F8141C7E4}">
      <dgm:prSet/>
      <dgm:spPr/>
      <dgm:t>
        <a:bodyPr/>
        <a:lstStyle/>
        <a:p>
          <a:endParaRPr lang="zh-CN" altLang="en-US"/>
        </a:p>
      </dgm:t>
    </dgm:pt>
    <dgm:pt modelId="{D7A8D2A9-98D1-4140-B713-436C61DA4959}" type="sibTrans" cxnId="{DAB4FD3D-078D-4599-A07D-856F8141C7E4}">
      <dgm:prSet/>
      <dgm:spPr/>
      <dgm:t>
        <a:bodyPr/>
        <a:lstStyle/>
        <a:p>
          <a:r>
            <a:rPr lang="en-US" altLang="zh-CN" dirty="0" smtClean="0"/>
            <a:t>maven</a:t>
          </a:r>
          <a:endParaRPr lang="zh-CN" altLang="en-US" dirty="0"/>
        </a:p>
      </dgm:t>
    </dgm:pt>
    <dgm:pt modelId="{4BEEB4BF-73C6-4E4A-A90C-76055AE0F226}" type="pres">
      <dgm:prSet presAssocID="{0EC1E5FE-48B9-44D2-9042-5C4D88AC87B0}" presName="Name0" presStyleCnt="0">
        <dgm:presLayoutVars>
          <dgm:chMax/>
          <dgm:chPref/>
          <dgm:dir/>
          <dgm:animLvl val="lvl"/>
        </dgm:presLayoutVars>
      </dgm:prSet>
      <dgm:spPr/>
      <dgm:t>
        <a:bodyPr/>
        <a:lstStyle/>
        <a:p>
          <a:endParaRPr lang="zh-CN" altLang="en-US"/>
        </a:p>
      </dgm:t>
    </dgm:pt>
    <dgm:pt modelId="{54F0F829-68DB-45D0-9696-C6E5EDA1F724}" type="pres">
      <dgm:prSet presAssocID="{9D5E07ED-2411-4BBF-8603-2A3C81C2B572}" presName="composite" presStyleCnt="0"/>
      <dgm:spPr/>
    </dgm:pt>
    <dgm:pt modelId="{C8FE2068-10E5-46CB-9359-568AAED0964F}" type="pres">
      <dgm:prSet presAssocID="{9D5E07ED-2411-4BBF-8603-2A3C81C2B572}" presName="Parent1" presStyleLbl="node1" presStyleIdx="0" presStyleCnt="6">
        <dgm:presLayoutVars>
          <dgm:chMax val="1"/>
          <dgm:chPref val="1"/>
          <dgm:bulletEnabled val="1"/>
        </dgm:presLayoutVars>
      </dgm:prSet>
      <dgm:spPr/>
      <dgm:t>
        <a:bodyPr/>
        <a:lstStyle/>
        <a:p>
          <a:endParaRPr lang="zh-CN" altLang="en-US"/>
        </a:p>
      </dgm:t>
    </dgm:pt>
    <dgm:pt modelId="{FEACE6CF-C327-4378-8D2B-19D275C0306B}" type="pres">
      <dgm:prSet presAssocID="{9D5E07ED-2411-4BBF-8603-2A3C81C2B572}" presName="Childtext1" presStyleLbl="revTx" presStyleIdx="0" presStyleCnt="3">
        <dgm:presLayoutVars>
          <dgm:chMax val="0"/>
          <dgm:chPref val="0"/>
          <dgm:bulletEnabled val="1"/>
        </dgm:presLayoutVars>
      </dgm:prSet>
      <dgm:spPr/>
      <dgm:t>
        <a:bodyPr/>
        <a:lstStyle/>
        <a:p>
          <a:endParaRPr lang="zh-CN" altLang="en-US"/>
        </a:p>
      </dgm:t>
    </dgm:pt>
    <dgm:pt modelId="{2ED4AF72-C20B-4C75-A84D-34CB82D85E52}" type="pres">
      <dgm:prSet presAssocID="{9D5E07ED-2411-4BBF-8603-2A3C81C2B572}" presName="BalanceSpacing" presStyleCnt="0"/>
      <dgm:spPr/>
    </dgm:pt>
    <dgm:pt modelId="{F3D0251B-6D55-4342-932B-59CA908C5E18}" type="pres">
      <dgm:prSet presAssocID="{9D5E07ED-2411-4BBF-8603-2A3C81C2B572}" presName="BalanceSpacing1" presStyleCnt="0"/>
      <dgm:spPr/>
    </dgm:pt>
    <dgm:pt modelId="{1A7151B8-D550-4C7B-A303-ED2D9104FB6E}" type="pres">
      <dgm:prSet presAssocID="{758279D7-2DBE-4F78-A96D-A6E89A22C25A}" presName="Accent1Text" presStyleLbl="node1" presStyleIdx="1" presStyleCnt="6"/>
      <dgm:spPr/>
      <dgm:t>
        <a:bodyPr/>
        <a:lstStyle/>
        <a:p>
          <a:endParaRPr lang="zh-CN" altLang="en-US"/>
        </a:p>
      </dgm:t>
    </dgm:pt>
    <dgm:pt modelId="{8FEE0D90-3056-4491-B2B8-1FC1C9DE5568}" type="pres">
      <dgm:prSet presAssocID="{758279D7-2DBE-4F78-A96D-A6E89A22C25A}" presName="spaceBetweenRectangles" presStyleCnt="0"/>
      <dgm:spPr/>
    </dgm:pt>
    <dgm:pt modelId="{66B0B7AE-A704-45AF-A39A-F59A05132762}" type="pres">
      <dgm:prSet presAssocID="{DC190608-C617-4675-9F67-69BDDB1D54C8}" presName="composite" presStyleCnt="0"/>
      <dgm:spPr/>
    </dgm:pt>
    <dgm:pt modelId="{B9E433AD-444A-4F6C-A1CF-0EC9ED24FCF5}" type="pres">
      <dgm:prSet presAssocID="{DC190608-C617-4675-9F67-69BDDB1D54C8}" presName="Parent1" presStyleLbl="node1" presStyleIdx="2" presStyleCnt="6">
        <dgm:presLayoutVars>
          <dgm:chMax val="1"/>
          <dgm:chPref val="1"/>
          <dgm:bulletEnabled val="1"/>
        </dgm:presLayoutVars>
      </dgm:prSet>
      <dgm:spPr/>
      <dgm:t>
        <a:bodyPr/>
        <a:lstStyle/>
        <a:p>
          <a:endParaRPr lang="zh-CN" altLang="en-US"/>
        </a:p>
      </dgm:t>
    </dgm:pt>
    <dgm:pt modelId="{3092F2D4-2E1F-4B32-8EFD-9B0B2AAF75A2}" type="pres">
      <dgm:prSet presAssocID="{DC190608-C617-4675-9F67-69BDDB1D54C8}" presName="Childtext1" presStyleLbl="revTx" presStyleIdx="1" presStyleCnt="3">
        <dgm:presLayoutVars>
          <dgm:chMax val="0"/>
          <dgm:chPref val="0"/>
          <dgm:bulletEnabled val="1"/>
        </dgm:presLayoutVars>
      </dgm:prSet>
      <dgm:spPr/>
      <dgm:t>
        <a:bodyPr/>
        <a:lstStyle/>
        <a:p>
          <a:endParaRPr lang="zh-CN" altLang="en-US"/>
        </a:p>
      </dgm:t>
    </dgm:pt>
    <dgm:pt modelId="{43E64CCA-381D-4402-B5DE-9D8D5C3D3C19}" type="pres">
      <dgm:prSet presAssocID="{DC190608-C617-4675-9F67-69BDDB1D54C8}" presName="BalanceSpacing" presStyleCnt="0"/>
      <dgm:spPr/>
    </dgm:pt>
    <dgm:pt modelId="{61E7FAEB-8AEF-4312-8C55-4D919EA09B87}" type="pres">
      <dgm:prSet presAssocID="{DC190608-C617-4675-9F67-69BDDB1D54C8}" presName="BalanceSpacing1" presStyleCnt="0"/>
      <dgm:spPr/>
    </dgm:pt>
    <dgm:pt modelId="{C2E44590-BE39-45B6-A0AC-2ED23F2F89F9}" type="pres">
      <dgm:prSet presAssocID="{694B1210-4C41-4C87-AA01-7894C47D6C8B}" presName="Accent1Text" presStyleLbl="node1" presStyleIdx="3" presStyleCnt="6"/>
      <dgm:spPr/>
      <dgm:t>
        <a:bodyPr/>
        <a:lstStyle/>
        <a:p>
          <a:endParaRPr lang="zh-CN" altLang="en-US"/>
        </a:p>
      </dgm:t>
    </dgm:pt>
    <dgm:pt modelId="{02F2B95A-FEAC-4FD9-8BFC-B111FEF92395}" type="pres">
      <dgm:prSet presAssocID="{694B1210-4C41-4C87-AA01-7894C47D6C8B}" presName="spaceBetweenRectangles" presStyleCnt="0"/>
      <dgm:spPr/>
    </dgm:pt>
    <dgm:pt modelId="{052A7B22-229E-4423-AFC8-E29303494F98}" type="pres">
      <dgm:prSet presAssocID="{8C46EF81-63D1-490D-8102-BFE01BE205E3}" presName="composite" presStyleCnt="0"/>
      <dgm:spPr/>
    </dgm:pt>
    <dgm:pt modelId="{58592D47-2F62-4116-A301-E2E8C992F727}" type="pres">
      <dgm:prSet presAssocID="{8C46EF81-63D1-490D-8102-BFE01BE205E3}" presName="Parent1" presStyleLbl="node1" presStyleIdx="4" presStyleCnt="6">
        <dgm:presLayoutVars>
          <dgm:chMax val="1"/>
          <dgm:chPref val="1"/>
          <dgm:bulletEnabled val="1"/>
        </dgm:presLayoutVars>
      </dgm:prSet>
      <dgm:spPr/>
      <dgm:t>
        <a:bodyPr/>
        <a:lstStyle/>
        <a:p>
          <a:endParaRPr lang="zh-CN" altLang="en-US"/>
        </a:p>
      </dgm:t>
    </dgm:pt>
    <dgm:pt modelId="{6B41C5DE-29EF-4157-908B-8D6DC486EF18}" type="pres">
      <dgm:prSet presAssocID="{8C46EF81-63D1-490D-8102-BFE01BE205E3}" presName="Childtext1" presStyleLbl="revTx" presStyleIdx="2" presStyleCnt="3">
        <dgm:presLayoutVars>
          <dgm:chMax val="0"/>
          <dgm:chPref val="0"/>
          <dgm:bulletEnabled val="1"/>
        </dgm:presLayoutVars>
      </dgm:prSet>
      <dgm:spPr/>
    </dgm:pt>
    <dgm:pt modelId="{CB98AF45-D2B5-4083-9F99-C1CF2A6D38C0}" type="pres">
      <dgm:prSet presAssocID="{8C46EF81-63D1-490D-8102-BFE01BE205E3}" presName="BalanceSpacing" presStyleCnt="0"/>
      <dgm:spPr/>
    </dgm:pt>
    <dgm:pt modelId="{F62A6E4C-5B75-47B0-A419-FE5020D8EF8A}" type="pres">
      <dgm:prSet presAssocID="{8C46EF81-63D1-490D-8102-BFE01BE205E3}" presName="BalanceSpacing1" presStyleCnt="0"/>
      <dgm:spPr/>
    </dgm:pt>
    <dgm:pt modelId="{7A6C0ECA-9190-463E-A6E8-E7FA39D0967D}" type="pres">
      <dgm:prSet presAssocID="{D7A8D2A9-98D1-4140-B713-436C61DA4959}" presName="Accent1Text" presStyleLbl="node1" presStyleIdx="5" presStyleCnt="6"/>
      <dgm:spPr/>
      <dgm:t>
        <a:bodyPr/>
        <a:lstStyle/>
        <a:p>
          <a:endParaRPr lang="zh-CN" altLang="en-US"/>
        </a:p>
      </dgm:t>
    </dgm:pt>
  </dgm:ptLst>
  <dgm:cxnLst>
    <dgm:cxn modelId="{F408D1C2-C1E6-4C6D-B4F8-7977035BFF2F}" type="presOf" srcId="{D7A8D2A9-98D1-4140-B713-436C61DA4959}" destId="{7A6C0ECA-9190-463E-A6E8-E7FA39D0967D}" srcOrd="0" destOrd="0" presId="urn:microsoft.com/office/officeart/2008/layout/AlternatingHexagons"/>
    <dgm:cxn modelId="{FEF961D3-2B51-4075-84D8-104907BADF5D}" srcId="{0EC1E5FE-48B9-44D2-9042-5C4D88AC87B0}" destId="{9D5E07ED-2411-4BBF-8603-2A3C81C2B572}" srcOrd="0" destOrd="0" parTransId="{40A62D68-FB63-42E1-BC90-F16AD0F90FFC}" sibTransId="{758279D7-2DBE-4F78-A96D-A6E89A22C25A}"/>
    <dgm:cxn modelId="{1F3D1196-C269-4DBF-9E31-E8F47481A8A9}" type="presOf" srcId="{694B1210-4C41-4C87-AA01-7894C47D6C8B}" destId="{C2E44590-BE39-45B6-A0AC-2ED23F2F89F9}" srcOrd="0" destOrd="0" presId="urn:microsoft.com/office/officeart/2008/layout/AlternatingHexagons"/>
    <dgm:cxn modelId="{28E1DCE8-0E24-43E1-8C0E-928237FCB498}" type="presOf" srcId="{9D5E07ED-2411-4BBF-8603-2A3C81C2B572}" destId="{C8FE2068-10E5-46CB-9359-568AAED0964F}" srcOrd="0" destOrd="0" presId="urn:microsoft.com/office/officeart/2008/layout/AlternatingHexagons"/>
    <dgm:cxn modelId="{C6F95BC6-C283-4DBF-AEF5-B1C4025EB384}" srcId="{0EC1E5FE-48B9-44D2-9042-5C4D88AC87B0}" destId="{DC190608-C617-4675-9F67-69BDDB1D54C8}" srcOrd="1" destOrd="0" parTransId="{E65D7974-9E35-4E30-9095-53A3349460ED}" sibTransId="{694B1210-4C41-4C87-AA01-7894C47D6C8B}"/>
    <dgm:cxn modelId="{888C91CE-E6A3-48B0-B2DD-07336D299E46}" type="presOf" srcId="{0EC1E5FE-48B9-44D2-9042-5C4D88AC87B0}" destId="{4BEEB4BF-73C6-4E4A-A90C-76055AE0F226}" srcOrd="0" destOrd="0" presId="urn:microsoft.com/office/officeart/2008/layout/AlternatingHexagons"/>
    <dgm:cxn modelId="{E297B8BC-8C06-4E23-8B38-929E06D67E7B}" type="presOf" srcId="{8C46EF81-63D1-490D-8102-BFE01BE205E3}" destId="{58592D47-2F62-4116-A301-E2E8C992F727}" srcOrd="0" destOrd="0" presId="urn:microsoft.com/office/officeart/2008/layout/AlternatingHexagons"/>
    <dgm:cxn modelId="{DAB4FD3D-078D-4599-A07D-856F8141C7E4}" srcId="{0EC1E5FE-48B9-44D2-9042-5C4D88AC87B0}" destId="{8C46EF81-63D1-490D-8102-BFE01BE205E3}" srcOrd="2" destOrd="0" parTransId="{45DF3BF9-D37C-42ED-8C29-9B0C19FCB58C}" sibTransId="{D7A8D2A9-98D1-4140-B713-436C61DA4959}"/>
    <dgm:cxn modelId="{F9EAE65D-5130-437D-A841-4001C302D892}" type="presOf" srcId="{DC190608-C617-4675-9F67-69BDDB1D54C8}" destId="{B9E433AD-444A-4F6C-A1CF-0EC9ED24FCF5}" srcOrd="0" destOrd="0" presId="urn:microsoft.com/office/officeart/2008/layout/AlternatingHexagons"/>
    <dgm:cxn modelId="{6E93218B-602F-4109-B4FC-07DD92E5A4E8}" type="presOf" srcId="{758279D7-2DBE-4F78-A96D-A6E89A22C25A}" destId="{1A7151B8-D550-4C7B-A303-ED2D9104FB6E}" srcOrd="0" destOrd="0" presId="urn:microsoft.com/office/officeart/2008/layout/AlternatingHexagons"/>
    <dgm:cxn modelId="{0014407C-9F9F-4317-90BB-297174653C53}" type="presParOf" srcId="{4BEEB4BF-73C6-4E4A-A90C-76055AE0F226}" destId="{54F0F829-68DB-45D0-9696-C6E5EDA1F724}" srcOrd="0" destOrd="0" presId="urn:microsoft.com/office/officeart/2008/layout/AlternatingHexagons"/>
    <dgm:cxn modelId="{D1FC379B-1644-4DB8-9633-3CE59F3DEB59}" type="presParOf" srcId="{54F0F829-68DB-45D0-9696-C6E5EDA1F724}" destId="{C8FE2068-10E5-46CB-9359-568AAED0964F}" srcOrd="0" destOrd="0" presId="urn:microsoft.com/office/officeart/2008/layout/AlternatingHexagons"/>
    <dgm:cxn modelId="{7119710F-7E37-45A3-8507-B9CA08DF1768}" type="presParOf" srcId="{54F0F829-68DB-45D0-9696-C6E5EDA1F724}" destId="{FEACE6CF-C327-4378-8D2B-19D275C0306B}" srcOrd="1" destOrd="0" presId="urn:microsoft.com/office/officeart/2008/layout/AlternatingHexagons"/>
    <dgm:cxn modelId="{8DFCD83A-13CF-45C7-99D9-DF1A90744692}" type="presParOf" srcId="{54F0F829-68DB-45D0-9696-C6E5EDA1F724}" destId="{2ED4AF72-C20B-4C75-A84D-34CB82D85E52}" srcOrd="2" destOrd="0" presId="urn:microsoft.com/office/officeart/2008/layout/AlternatingHexagons"/>
    <dgm:cxn modelId="{C4203532-3861-4895-9CF8-3221AC8B1F9C}" type="presParOf" srcId="{54F0F829-68DB-45D0-9696-C6E5EDA1F724}" destId="{F3D0251B-6D55-4342-932B-59CA908C5E18}" srcOrd="3" destOrd="0" presId="urn:microsoft.com/office/officeart/2008/layout/AlternatingHexagons"/>
    <dgm:cxn modelId="{8E776E2A-B2F9-452A-844B-E2183F7D7AF7}" type="presParOf" srcId="{54F0F829-68DB-45D0-9696-C6E5EDA1F724}" destId="{1A7151B8-D550-4C7B-A303-ED2D9104FB6E}" srcOrd="4" destOrd="0" presId="urn:microsoft.com/office/officeart/2008/layout/AlternatingHexagons"/>
    <dgm:cxn modelId="{FB4C45E4-A286-45A1-96B8-BBB9717BB79A}" type="presParOf" srcId="{4BEEB4BF-73C6-4E4A-A90C-76055AE0F226}" destId="{8FEE0D90-3056-4491-B2B8-1FC1C9DE5568}" srcOrd="1" destOrd="0" presId="urn:microsoft.com/office/officeart/2008/layout/AlternatingHexagons"/>
    <dgm:cxn modelId="{8321504C-536C-4314-954D-63E8A102CD99}" type="presParOf" srcId="{4BEEB4BF-73C6-4E4A-A90C-76055AE0F226}" destId="{66B0B7AE-A704-45AF-A39A-F59A05132762}" srcOrd="2" destOrd="0" presId="urn:microsoft.com/office/officeart/2008/layout/AlternatingHexagons"/>
    <dgm:cxn modelId="{1A9F9FC1-3057-4106-9AB2-3845E766CCC7}" type="presParOf" srcId="{66B0B7AE-A704-45AF-A39A-F59A05132762}" destId="{B9E433AD-444A-4F6C-A1CF-0EC9ED24FCF5}" srcOrd="0" destOrd="0" presId="urn:microsoft.com/office/officeart/2008/layout/AlternatingHexagons"/>
    <dgm:cxn modelId="{839F7CB6-813D-4D51-86F9-F59FB36328C5}" type="presParOf" srcId="{66B0B7AE-A704-45AF-A39A-F59A05132762}" destId="{3092F2D4-2E1F-4B32-8EFD-9B0B2AAF75A2}" srcOrd="1" destOrd="0" presId="urn:microsoft.com/office/officeart/2008/layout/AlternatingHexagons"/>
    <dgm:cxn modelId="{AE4858CE-FD90-49DE-890C-80C76DDF3D85}" type="presParOf" srcId="{66B0B7AE-A704-45AF-A39A-F59A05132762}" destId="{43E64CCA-381D-4402-B5DE-9D8D5C3D3C19}" srcOrd="2" destOrd="0" presId="urn:microsoft.com/office/officeart/2008/layout/AlternatingHexagons"/>
    <dgm:cxn modelId="{775F26D9-EDAE-4137-95A7-8DFF35215A7F}" type="presParOf" srcId="{66B0B7AE-A704-45AF-A39A-F59A05132762}" destId="{61E7FAEB-8AEF-4312-8C55-4D919EA09B87}" srcOrd="3" destOrd="0" presId="urn:microsoft.com/office/officeart/2008/layout/AlternatingHexagons"/>
    <dgm:cxn modelId="{6EF72C4C-5929-49DF-B2F8-FDA382F97EE7}" type="presParOf" srcId="{66B0B7AE-A704-45AF-A39A-F59A05132762}" destId="{C2E44590-BE39-45B6-A0AC-2ED23F2F89F9}" srcOrd="4" destOrd="0" presId="urn:microsoft.com/office/officeart/2008/layout/AlternatingHexagons"/>
    <dgm:cxn modelId="{6777D943-BC25-44C5-B5A3-514D3B96882A}" type="presParOf" srcId="{4BEEB4BF-73C6-4E4A-A90C-76055AE0F226}" destId="{02F2B95A-FEAC-4FD9-8BFC-B111FEF92395}" srcOrd="3" destOrd="0" presId="urn:microsoft.com/office/officeart/2008/layout/AlternatingHexagons"/>
    <dgm:cxn modelId="{27044CC9-7B5A-4CF2-B2FA-D1283AD60D34}" type="presParOf" srcId="{4BEEB4BF-73C6-4E4A-A90C-76055AE0F226}" destId="{052A7B22-229E-4423-AFC8-E29303494F98}" srcOrd="4" destOrd="0" presId="urn:microsoft.com/office/officeart/2008/layout/AlternatingHexagons"/>
    <dgm:cxn modelId="{A68B3873-9331-4A80-BC87-C3116AD6A428}" type="presParOf" srcId="{052A7B22-229E-4423-AFC8-E29303494F98}" destId="{58592D47-2F62-4116-A301-E2E8C992F727}" srcOrd="0" destOrd="0" presId="urn:microsoft.com/office/officeart/2008/layout/AlternatingHexagons"/>
    <dgm:cxn modelId="{1BA3CABD-7E4B-4851-8602-2566F76D3293}" type="presParOf" srcId="{052A7B22-229E-4423-AFC8-E29303494F98}" destId="{6B41C5DE-29EF-4157-908B-8D6DC486EF18}" srcOrd="1" destOrd="0" presId="urn:microsoft.com/office/officeart/2008/layout/AlternatingHexagons"/>
    <dgm:cxn modelId="{BFF2D298-C186-4520-8BDE-58AF37BAAA75}" type="presParOf" srcId="{052A7B22-229E-4423-AFC8-E29303494F98}" destId="{CB98AF45-D2B5-4083-9F99-C1CF2A6D38C0}" srcOrd="2" destOrd="0" presId="urn:microsoft.com/office/officeart/2008/layout/AlternatingHexagons"/>
    <dgm:cxn modelId="{0E137C82-27FF-47F9-8537-6A6AF82E0529}" type="presParOf" srcId="{052A7B22-229E-4423-AFC8-E29303494F98}" destId="{F62A6E4C-5B75-47B0-A419-FE5020D8EF8A}" srcOrd="3" destOrd="0" presId="urn:microsoft.com/office/officeart/2008/layout/AlternatingHexagons"/>
    <dgm:cxn modelId="{5CABB15D-63F0-4348-B95B-8A07B2B3CF28}" type="presParOf" srcId="{052A7B22-229E-4423-AFC8-E29303494F98}" destId="{7A6C0ECA-9190-463E-A6E8-E7FA39D0967D}" srcOrd="4" destOrd="0" presId="urn:microsoft.com/office/officeart/2008/layout/AlternatingHexagon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ECF5EF-7D95-400C-9212-C7FA79CBC6EE}" type="doc">
      <dgm:prSet loTypeId="urn:microsoft.com/office/officeart/2005/8/layout/vList5" loCatId="list" qsTypeId="urn:microsoft.com/office/officeart/2005/8/quickstyle/simple1#40" qsCatId="simple" csTypeId="urn:microsoft.com/office/officeart/2005/8/colors/colorful5#20" csCatId="colorful" phldr="1"/>
      <dgm:spPr/>
      <dgm:t>
        <a:bodyPr/>
        <a:lstStyle/>
        <a:p>
          <a:endParaRPr lang="zh-CN" altLang="en-US"/>
        </a:p>
      </dgm:t>
    </dgm:pt>
    <dgm:pt modelId="{789412B5-F5B3-4977-BBB1-4EBEADED6084}">
      <dgm:prSet phldrT="[文本]"/>
      <dgm:spPr/>
      <dgm:t>
        <a:bodyPr/>
        <a:lstStyle/>
        <a:p>
          <a:r>
            <a:rPr lang="zh-CN" altLang="en-US" dirty="0" smtClean="0"/>
            <a:t>评价</a:t>
          </a:r>
          <a:endParaRPr lang="zh-CN" altLang="en-US" dirty="0"/>
        </a:p>
      </dgm:t>
    </dgm:pt>
    <dgm:pt modelId="{60A639EF-7A87-41EB-BFDE-157B38687110}" type="parTrans" cxnId="{6D8481C7-CC18-4D49-9021-7B8563523E9B}">
      <dgm:prSet/>
      <dgm:spPr/>
      <dgm:t>
        <a:bodyPr/>
        <a:lstStyle/>
        <a:p>
          <a:endParaRPr lang="zh-CN" altLang="en-US"/>
        </a:p>
      </dgm:t>
    </dgm:pt>
    <dgm:pt modelId="{4820C218-73A5-436B-A75F-A635625E559C}" type="sibTrans" cxnId="{6D8481C7-CC18-4D49-9021-7B8563523E9B}">
      <dgm:prSet/>
      <dgm:spPr/>
      <dgm:t>
        <a:bodyPr/>
        <a:lstStyle/>
        <a:p>
          <a:endParaRPr lang="zh-CN" altLang="en-US"/>
        </a:p>
      </dgm:t>
    </dgm:pt>
    <dgm:pt modelId="{B6896FE9-BFB1-4374-B339-BF6C7EA7C17C}">
      <dgm:prSet phldrT="[文本]" custT="1"/>
      <dgm:spPr/>
      <dgm:t>
        <a:bodyPr/>
        <a:lstStyle/>
        <a:p>
          <a:r>
            <a:rPr lang="zh-CN" altLang="en-US" sz="1000" dirty="0" smtClean="0"/>
            <a:t>本质：内容</a:t>
          </a:r>
          <a:r>
            <a:rPr lang="en-US" altLang="zh-CN" sz="1000" dirty="0" smtClean="0"/>
            <a:t>+</a:t>
          </a:r>
          <a:r>
            <a:rPr lang="zh-CN" altLang="en-US" sz="1000" dirty="0" smtClean="0"/>
            <a:t>信用</a:t>
          </a:r>
          <a:endParaRPr lang="zh-CN" altLang="en-US" sz="1000" dirty="0"/>
        </a:p>
      </dgm:t>
    </dgm:pt>
    <dgm:pt modelId="{E8254479-2E43-49F7-8C29-E4F0DE1C7360}" type="parTrans" cxnId="{36275EC2-43C1-4EED-8986-2AC3515CECBD}">
      <dgm:prSet/>
      <dgm:spPr/>
      <dgm:t>
        <a:bodyPr/>
        <a:lstStyle/>
        <a:p>
          <a:endParaRPr lang="zh-CN" altLang="en-US"/>
        </a:p>
      </dgm:t>
    </dgm:pt>
    <dgm:pt modelId="{DA939FB8-E802-42C4-A568-22AA21EFE468}" type="sibTrans" cxnId="{36275EC2-43C1-4EED-8986-2AC3515CECBD}">
      <dgm:prSet/>
      <dgm:spPr/>
      <dgm:t>
        <a:bodyPr/>
        <a:lstStyle/>
        <a:p>
          <a:endParaRPr lang="zh-CN" altLang="en-US"/>
        </a:p>
      </dgm:t>
    </dgm:pt>
    <dgm:pt modelId="{6A207E5E-4356-42DE-A024-976245D8B9D1}">
      <dgm:prSet phldrT="[文本]" custT="1"/>
      <dgm:spPr/>
      <dgm:t>
        <a:bodyPr/>
        <a:lstStyle/>
        <a:p>
          <a:r>
            <a:rPr lang="zh-CN" altLang="en-US" sz="1000" dirty="0" smtClean="0"/>
            <a:t>商业能力：交易评价、点评</a:t>
          </a:r>
          <a:endParaRPr lang="zh-CN" altLang="en-US" sz="1000" dirty="0"/>
        </a:p>
      </dgm:t>
    </dgm:pt>
    <dgm:pt modelId="{9E465EE9-C39B-4F3D-A3F0-33956F4ABA38}" type="parTrans" cxnId="{B0458CB1-9881-4AC8-B9B4-F2F61710E8BD}">
      <dgm:prSet/>
      <dgm:spPr/>
      <dgm:t>
        <a:bodyPr/>
        <a:lstStyle/>
        <a:p>
          <a:endParaRPr lang="zh-CN" altLang="en-US"/>
        </a:p>
      </dgm:t>
    </dgm:pt>
    <dgm:pt modelId="{667091BD-A0FA-4BD7-A30D-863E3C421D48}" type="sibTrans" cxnId="{B0458CB1-9881-4AC8-B9B4-F2F61710E8BD}">
      <dgm:prSet/>
      <dgm:spPr/>
      <dgm:t>
        <a:bodyPr/>
        <a:lstStyle/>
        <a:p>
          <a:endParaRPr lang="zh-CN" altLang="en-US"/>
        </a:p>
      </dgm:t>
    </dgm:pt>
    <dgm:pt modelId="{50116465-57A2-47EE-A292-44001DCE7DD2}">
      <dgm:prSet phldrT="[文本]"/>
      <dgm:spPr/>
      <dgm:t>
        <a:bodyPr/>
        <a:lstStyle/>
        <a:p>
          <a:r>
            <a:rPr lang="zh-CN" altLang="en-US" dirty="0" smtClean="0"/>
            <a:t>阿里</a:t>
          </a:r>
          <a:endParaRPr lang="zh-CN" altLang="en-US" dirty="0"/>
        </a:p>
      </dgm:t>
    </dgm:pt>
    <dgm:pt modelId="{920BCE07-3406-420C-86FF-712149E42521}" type="parTrans" cxnId="{47B3EF36-3BFE-4D95-9379-0218E6190402}">
      <dgm:prSet/>
      <dgm:spPr/>
      <dgm:t>
        <a:bodyPr/>
        <a:lstStyle/>
        <a:p>
          <a:endParaRPr lang="zh-CN" altLang="en-US"/>
        </a:p>
      </dgm:t>
    </dgm:pt>
    <dgm:pt modelId="{27BF2A50-CD9E-4DF7-9569-2A8207FF0642}" type="sibTrans" cxnId="{47B3EF36-3BFE-4D95-9379-0218E6190402}">
      <dgm:prSet/>
      <dgm:spPr/>
      <dgm:t>
        <a:bodyPr/>
        <a:lstStyle/>
        <a:p>
          <a:endParaRPr lang="zh-CN" altLang="en-US"/>
        </a:p>
      </dgm:t>
    </dgm:pt>
    <dgm:pt modelId="{5AD4AE7E-B358-4C55-ABBB-E268B9F90E69}">
      <dgm:prSet phldrT="[文本]" custT="1"/>
      <dgm:spPr/>
      <dgm:t>
        <a:bodyPr/>
        <a:lstStyle/>
        <a:p>
          <a:r>
            <a:rPr lang="en-US" altLang="zh-CN" sz="1000" b="0" dirty="0" err="1" smtClean="0">
              <a:latin typeface="+mn-ea"/>
              <a:ea typeface="+mn-ea"/>
              <a:cs typeface="微软雅黑" panose="020B0503020204020204" charset="-122"/>
            </a:rPr>
            <a:t>bu</a:t>
          </a:r>
          <a:r>
            <a:rPr lang="zh-CN" altLang="en-US" sz="1000" b="0" dirty="0" smtClean="0">
              <a:latin typeface="+mn-ea"/>
              <a:ea typeface="+mn-ea"/>
              <a:cs typeface="微软雅黑" panose="020B0503020204020204" charset="-122"/>
            </a:rPr>
            <a:t>：阿里巴巴 </a:t>
          </a:r>
          <a:r>
            <a:rPr lang="en-US" altLang="zh-CN" sz="1000" b="0" dirty="0" smtClean="0">
              <a:latin typeface="+mn-ea"/>
              <a:ea typeface="+mn-ea"/>
              <a:cs typeface="微软雅黑" panose="020B0503020204020204" charset="-122"/>
              <a:sym typeface="Wingdings" panose="05000000000000000000" pitchFamily="2" charset="2"/>
            </a:rPr>
            <a:t></a:t>
          </a:r>
          <a:r>
            <a:rPr lang="en-US" altLang="zh-CN" sz="1000" b="0" dirty="0" smtClean="0">
              <a:latin typeface="+mn-ea"/>
              <a:ea typeface="+mn-ea"/>
              <a:cs typeface="微软雅黑" panose="020B0503020204020204" charset="-122"/>
            </a:rPr>
            <a:t> 7</a:t>
          </a:r>
          <a:r>
            <a:rPr lang="zh-CN" altLang="en-US" sz="1000" b="0" dirty="0" smtClean="0">
              <a:latin typeface="+mn-ea"/>
              <a:ea typeface="+mn-ea"/>
              <a:cs typeface="微软雅黑" panose="020B0503020204020204" charset="-122"/>
            </a:rPr>
            <a:t>个事业组 </a:t>
          </a:r>
          <a:r>
            <a:rPr lang="en-US" altLang="zh-CN" sz="1000" b="0" dirty="0" smtClean="0">
              <a:latin typeface="+mn-ea"/>
              <a:ea typeface="+mn-ea"/>
              <a:cs typeface="微软雅黑" panose="020B0503020204020204" charset="-122"/>
              <a:sym typeface="Wingdings" panose="05000000000000000000" pitchFamily="2" charset="2"/>
            </a:rPr>
            <a:t></a:t>
          </a:r>
          <a:r>
            <a:rPr lang="en-US" altLang="zh-CN" sz="1000" b="0" dirty="0" smtClean="0">
              <a:latin typeface="+mn-ea"/>
              <a:ea typeface="+mn-ea"/>
              <a:cs typeface="微软雅黑" panose="020B0503020204020204" charset="-122"/>
            </a:rPr>
            <a:t> 25</a:t>
          </a:r>
          <a:r>
            <a:rPr lang="zh-CN" altLang="en-US" sz="1000" b="0" dirty="0" smtClean="0">
              <a:latin typeface="+mn-ea"/>
              <a:ea typeface="+mn-ea"/>
              <a:cs typeface="微软雅黑" panose="020B0503020204020204" charset="-122"/>
            </a:rPr>
            <a:t>个事业部 </a:t>
          </a:r>
          <a:r>
            <a:rPr lang="en-US" altLang="zh-CN" sz="1000" b="0" dirty="0" smtClean="0">
              <a:latin typeface="+mn-ea"/>
              <a:ea typeface="+mn-ea"/>
              <a:cs typeface="微软雅黑" panose="020B0503020204020204" charset="-122"/>
              <a:sym typeface="Wingdings" panose="05000000000000000000" pitchFamily="2" charset="2"/>
            </a:rPr>
            <a:t></a:t>
          </a:r>
          <a:r>
            <a:rPr lang="en-US" altLang="zh-CN" sz="1000" b="0" dirty="0" smtClean="0">
              <a:latin typeface="+mn-ea"/>
              <a:ea typeface="+mn-ea"/>
              <a:cs typeface="微软雅黑" panose="020B0503020204020204" charset="-122"/>
            </a:rPr>
            <a:t> 29+</a:t>
          </a:r>
          <a:r>
            <a:rPr lang="zh-CN" altLang="en-US" sz="1000" b="0" dirty="0" smtClean="0">
              <a:latin typeface="+mn-ea"/>
              <a:ea typeface="+mn-ea"/>
              <a:cs typeface="微软雅黑" panose="020B0503020204020204" charset="-122"/>
            </a:rPr>
            <a:t>个事业部</a:t>
          </a:r>
          <a:endParaRPr lang="zh-CN" altLang="en-US" sz="1000" b="0" dirty="0">
            <a:latin typeface="+mn-ea"/>
            <a:ea typeface="+mn-ea"/>
          </a:endParaRPr>
        </a:p>
      </dgm:t>
    </dgm:pt>
    <dgm:pt modelId="{80740DC6-5DC7-41F6-A3E8-32030601AF4F}" type="parTrans" cxnId="{26C89319-F9B7-4178-BEA1-4EB6A9B17F4C}">
      <dgm:prSet/>
      <dgm:spPr/>
      <dgm:t>
        <a:bodyPr/>
        <a:lstStyle/>
        <a:p>
          <a:endParaRPr lang="zh-CN" altLang="en-US"/>
        </a:p>
      </dgm:t>
    </dgm:pt>
    <dgm:pt modelId="{6501670D-AE8A-4600-8CC6-220DB9CFDB22}" type="sibTrans" cxnId="{26C89319-F9B7-4178-BEA1-4EB6A9B17F4C}">
      <dgm:prSet/>
      <dgm:spPr/>
      <dgm:t>
        <a:bodyPr/>
        <a:lstStyle/>
        <a:p>
          <a:endParaRPr lang="zh-CN" altLang="en-US"/>
        </a:p>
      </dgm:t>
    </dgm:pt>
    <dgm:pt modelId="{B77C8A92-DDA1-449B-8C7B-A49D7F032452}">
      <dgm:prSet phldrT="[文本]" custT="1"/>
      <dgm:spPr/>
      <dgm:t>
        <a:bodyPr/>
        <a:lstStyle/>
        <a:p>
          <a:r>
            <a:rPr lang="zh-CN" altLang="en-US" sz="1000" b="0" dirty="0" smtClean="0"/>
            <a:t>价值观</a:t>
          </a:r>
          <a:endParaRPr lang="zh-CN" altLang="en-US" sz="1000" b="0" dirty="0"/>
        </a:p>
      </dgm:t>
    </dgm:pt>
    <dgm:pt modelId="{1751EFE4-1707-46C8-9F82-43A83382257C}" type="parTrans" cxnId="{BDA485A6-0B93-44E6-88A3-BB8B8B16F38F}">
      <dgm:prSet/>
      <dgm:spPr/>
      <dgm:t>
        <a:bodyPr/>
        <a:lstStyle/>
        <a:p>
          <a:endParaRPr lang="zh-CN" altLang="en-US"/>
        </a:p>
      </dgm:t>
    </dgm:pt>
    <dgm:pt modelId="{38B1123D-5AF1-4D6E-8B5E-D5BB95810CAC}" type="sibTrans" cxnId="{BDA485A6-0B93-44E6-88A3-BB8B8B16F38F}">
      <dgm:prSet/>
      <dgm:spPr/>
      <dgm:t>
        <a:bodyPr/>
        <a:lstStyle/>
        <a:p>
          <a:endParaRPr lang="zh-CN" altLang="en-US"/>
        </a:p>
      </dgm:t>
    </dgm:pt>
    <dgm:pt modelId="{44867404-F84A-4011-86F5-D05EFFA43BB4}">
      <dgm:prSet phldrT="[文本]" custT="1"/>
      <dgm:spPr/>
      <dgm:t>
        <a:bodyPr/>
        <a:lstStyle/>
        <a:p>
          <a:r>
            <a:rPr lang="zh-CN" altLang="en-US" sz="1000" dirty="0" smtClean="0"/>
            <a:t>域、能力、扩展点：基础内容、评价、互动、计分、管控、数据分析应用</a:t>
          </a:r>
          <a:endParaRPr lang="zh-CN" altLang="en-US" sz="1000" dirty="0"/>
        </a:p>
      </dgm:t>
    </dgm:pt>
    <dgm:pt modelId="{DEDDD986-CA20-41C7-AAA0-58CF6E021380}" type="parTrans" cxnId="{72A9EBF7-0936-4B28-BCFF-B4F8DC4EF341}">
      <dgm:prSet/>
      <dgm:spPr/>
      <dgm:t>
        <a:bodyPr/>
        <a:lstStyle/>
        <a:p>
          <a:endParaRPr lang="zh-CN" altLang="en-US"/>
        </a:p>
      </dgm:t>
    </dgm:pt>
    <dgm:pt modelId="{86745F45-2D2D-4BD5-9AD4-283962DD274A}" type="sibTrans" cxnId="{72A9EBF7-0936-4B28-BCFF-B4F8DC4EF341}">
      <dgm:prSet/>
      <dgm:spPr/>
      <dgm:t>
        <a:bodyPr/>
        <a:lstStyle/>
        <a:p>
          <a:endParaRPr lang="zh-CN" altLang="en-US"/>
        </a:p>
      </dgm:t>
    </dgm:pt>
    <dgm:pt modelId="{360EE775-18A7-4629-BD76-50D20DA8E281}" type="pres">
      <dgm:prSet presAssocID="{D8ECF5EF-7D95-400C-9212-C7FA79CBC6EE}" presName="Name0" presStyleCnt="0">
        <dgm:presLayoutVars>
          <dgm:dir/>
          <dgm:animLvl val="lvl"/>
          <dgm:resizeHandles val="exact"/>
        </dgm:presLayoutVars>
      </dgm:prSet>
      <dgm:spPr/>
      <dgm:t>
        <a:bodyPr/>
        <a:lstStyle/>
        <a:p>
          <a:endParaRPr lang="zh-CN" altLang="en-US"/>
        </a:p>
      </dgm:t>
    </dgm:pt>
    <dgm:pt modelId="{7319C515-1866-435C-9338-31E85D6BBE19}" type="pres">
      <dgm:prSet presAssocID="{789412B5-F5B3-4977-BBB1-4EBEADED6084}" presName="linNode" presStyleCnt="0"/>
      <dgm:spPr/>
    </dgm:pt>
    <dgm:pt modelId="{96E16C99-E43E-4796-AD42-3FB7FFE2BCD5}" type="pres">
      <dgm:prSet presAssocID="{789412B5-F5B3-4977-BBB1-4EBEADED6084}" presName="parentText" presStyleLbl="node1" presStyleIdx="0" presStyleCnt="2" custScaleX="92850" custScaleY="64468">
        <dgm:presLayoutVars>
          <dgm:chMax val="1"/>
          <dgm:bulletEnabled val="1"/>
        </dgm:presLayoutVars>
      </dgm:prSet>
      <dgm:spPr/>
      <dgm:t>
        <a:bodyPr/>
        <a:lstStyle/>
        <a:p>
          <a:endParaRPr lang="zh-CN" altLang="en-US"/>
        </a:p>
      </dgm:t>
    </dgm:pt>
    <dgm:pt modelId="{FC168F98-C080-4F07-A545-7EA3743550A5}" type="pres">
      <dgm:prSet presAssocID="{789412B5-F5B3-4977-BBB1-4EBEADED6084}" presName="descendantText" presStyleLbl="alignAccFollowNode1" presStyleIdx="0" presStyleCnt="2" custScaleX="170579" custScaleY="82119">
        <dgm:presLayoutVars>
          <dgm:bulletEnabled val="1"/>
        </dgm:presLayoutVars>
      </dgm:prSet>
      <dgm:spPr/>
      <dgm:t>
        <a:bodyPr/>
        <a:lstStyle/>
        <a:p>
          <a:endParaRPr lang="zh-CN" altLang="en-US"/>
        </a:p>
      </dgm:t>
    </dgm:pt>
    <dgm:pt modelId="{D186DE3E-4E29-4A79-8083-A07D816CDDC3}" type="pres">
      <dgm:prSet presAssocID="{4820C218-73A5-436B-A75F-A635625E559C}" presName="sp" presStyleCnt="0"/>
      <dgm:spPr/>
    </dgm:pt>
    <dgm:pt modelId="{A18DB9A5-962B-4BC0-BCA0-710FC73BAF36}" type="pres">
      <dgm:prSet presAssocID="{50116465-57A2-47EE-A292-44001DCE7DD2}" presName="linNode" presStyleCnt="0"/>
      <dgm:spPr/>
    </dgm:pt>
    <dgm:pt modelId="{FC990AE0-8634-45D0-8F90-942B1482CD47}" type="pres">
      <dgm:prSet presAssocID="{50116465-57A2-47EE-A292-44001DCE7DD2}" presName="parentText" presStyleLbl="node1" presStyleIdx="1" presStyleCnt="2" custScaleX="79042" custScaleY="44081">
        <dgm:presLayoutVars>
          <dgm:chMax val="1"/>
          <dgm:bulletEnabled val="1"/>
        </dgm:presLayoutVars>
      </dgm:prSet>
      <dgm:spPr/>
      <dgm:t>
        <a:bodyPr/>
        <a:lstStyle/>
        <a:p>
          <a:endParaRPr lang="zh-CN" altLang="en-US"/>
        </a:p>
      </dgm:t>
    </dgm:pt>
    <dgm:pt modelId="{A46F2A15-6A16-4108-B126-5000F3B78C28}" type="pres">
      <dgm:prSet presAssocID="{50116465-57A2-47EE-A292-44001DCE7DD2}" presName="descendantText" presStyleLbl="alignAccFollowNode1" presStyleIdx="1" presStyleCnt="2" custScaleX="141788" custScaleY="51449">
        <dgm:presLayoutVars>
          <dgm:bulletEnabled val="1"/>
        </dgm:presLayoutVars>
      </dgm:prSet>
      <dgm:spPr/>
      <dgm:t>
        <a:bodyPr/>
        <a:lstStyle/>
        <a:p>
          <a:endParaRPr lang="zh-CN" altLang="en-US"/>
        </a:p>
      </dgm:t>
    </dgm:pt>
  </dgm:ptLst>
  <dgm:cxnLst>
    <dgm:cxn modelId="{8E89E335-3CDF-45DF-BC8F-1D31CF40B5ED}" type="presOf" srcId="{B77C8A92-DDA1-449B-8C7B-A49D7F032452}" destId="{A46F2A15-6A16-4108-B126-5000F3B78C28}" srcOrd="0" destOrd="1" presId="urn:microsoft.com/office/officeart/2005/8/layout/vList5"/>
    <dgm:cxn modelId="{06C2BC7B-87F0-472D-82EA-A97560B2992B}" type="presOf" srcId="{5AD4AE7E-B358-4C55-ABBB-E268B9F90E69}" destId="{A46F2A15-6A16-4108-B126-5000F3B78C28}" srcOrd="0" destOrd="0" presId="urn:microsoft.com/office/officeart/2005/8/layout/vList5"/>
    <dgm:cxn modelId="{01ED7825-6C67-4C6C-B430-EF1F33EAC08A}" type="presOf" srcId="{6A207E5E-4356-42DE-A024-976245D8B9D1}" destId="{FC168F98-C080-4F07-A545-7EA3743550A5}" srcOrd="0" destOrd="1" presId="urn:microsoft.com/office/officeart/2005/8/layout/vList5"/>
    <dgm:cxn modelId="{CC49A0CE-E13A-4EB8-A28D-5F645ACBDBBF}" type="presOf" srcId="{789412B5-F5B3-4977-BBB1-4EBEADED6084}" destId="{96E16C99-E43E-4796-AD42-3FB7FFE2BCD5}" srcOrd="0" destOrd="0" presId="urn:microsoft.com/office/officeart/2005/8/layout/vList5"/>
    <dgm:cxn modelId="{31CF8C1C-2F13-43F5-B1A8-28AFBEE7E31F}" type="presOf" srcId="{44867404-F84A-4011-86F5-D05EFFA43BB4}" destId="{FC168F98-C080-4F07-A545-7EA3743550A5}" srcOrd="0" destOrd="2" presId="urn:microsoft.com/office/officeart/2005/8/layout/vList5"/>
    <dgm:cxn modelId="{B0458CB1-9881-4AC8-B9B4-F2F61710E8BD}" srcId="{789412B5-F5B3-4977-BBB1-4EBEADED6084}" destId="{6A207E5E-4356-42DE-A024-976245D8B9D1}" srcOrd="1" destOrd="0" parTransId="{9E465EE9-C39B-4F3D-A3F0-33956F4ABA38}" sibTransId="{667091BD-A0FA-4BD7-A30D-863E3C421D48}"/>
    <dgm:cxn modelId="{F08F24E4-93C2-45CB-BCAA-3F9BA3AFBA95}" type="presOf" srcId="{50116465-57A2-47EE-A292-44001DCE7DD2}" destId="{FC990AE0-8634-45D0-8F90-942B1482CD47}" srcOrd="0" destOrd="0" presId="urn:microsoft.com/office/officeart/2005/8/layout/vList5"/>
    <dgm:cxn modelId="{26C89319-F9B7-4178-BEA1-4EB6A9B17F4C}" srcId="{50116465-57A2-47EE-A292-44001DCE7DD2}" destId="{5AD4AE7E-B358-4C55-ABBB-E268B9F90E69}" srcOrd="0" destOrd="0" parTransId="{80740DC6-5DC7-41F6-A3E8-32030601AF4F}" sibTransId="{6501670D-AE8A-4600-8CC6-220DB9CFDB22}"/>
    <dgm:cxn modelId="{72A9EBF7-0936-4B28-BCFF-B4F8DC4EF341}" srcId="{789412B5-F5B3-4977-BBB1-4EBEADED6084}" destId="{44867404-F84A-4011-86F5-D05EFFA43BB4}" srcOrd="2" destOrd="0" parTransId="{DEDDD986-CA20-41C7-AAA0-58CF6E021380}" sibTransId="{86745F45-2D2D-4BD5-9AD4-283962DD274A}"/>
    <dgm:cxn modelId="{75E29B13-6037-4EF8-BF33-8BC1F1AAF56D}" type="presOf" srcId="{D8ECF5EF-7D95-400C-9212-C7FA79CBC6EE}" destId="{360EE775-18A7-4629-BD76-50D20DA8E281}" srcOrd="0" destOrd="0" presId="urn:microsoft.com/office/officeart/2005/8/layout/vList5"/>
    <dgm:cxn modelId="{47B3EF36-3BFE-4D95-9379-0218E6190402}" srcId="{D8ECF5EF-7D95-400C-9212-C7FA79CBC6EE}" destId="{50116465-57A2-47EE-A292-44001DCE7DD2}" srcOrd="1" destOrd="0" parTransId="{920BCE07-3406-420C-86FF-712149E42521}" sibTransId="{27BF2A50-CD9E-4DF7-9569-2A8207FF0642}"/>
    <dgm:cxn modelId="{6D8481C7-CC18-4D49-9021-7B8563523E9B}" srcId="{D8ECF5EF-7D95-400C-9212-C7FA79CBC6EE}" destId="{789412B5-F5B3-4977-BBB1-4EBEADED6084}" srcOrd="0" destOrd="0" parTransId="{60A639EF-7A87-41EB-BFDE-157B38687110}" sibTransId="{4820C218-73A5-436B-A75F-A635625E559C}"/>
    <dgm:cxn modelId="{36275EC2-43C1-4EED-8986-2AC3515CECBD}" srcId="{789412B5-F5B3-4977-BBB1-4EBEADED6084}" destId="{B6896FE9-BFB1-4374-B339-BF6C7EA7C17C}" srcOrd="0" destOrd="0" parTransId="{E8254479-2E43-49F7-8C29-E4F0DE1C7360}" sibTransId="{DA939FB8-E802-42C4-A568-22AA21EFE468}"/>
    <dgm:cxn modelId="{BDA485A6-0B93-44E6-88A3-BB8B8B16F38F}" srcId="{50116465-57A2-47EE-A292-44001DCE7DD2}" destId="{B77C8A92-DDA1-449B-8C7B-A49D7F032452}" srcOrd="1" destOrd="0" parTransId="{1751EFE4-1707-46C8-9F82-43A83382257C}" sibTransId="{38B1123D-5AF1-4D6E-8B5E-D5BB95810CAC}"/>
    <dgm:cxn modelId="{F528C2C8-4B5D-4653-9789-0CCF0495530E}" type="presOf" srcId="{B6896FE9-BFB1-4374-B339-BF6C7EA7C17C}" destId="{FC168F98-C080-4F07-A545-7EA3743550A5}" srcOrd="0" destOrd="0" presId="urn:microsoft.com/office/officeart/2005/8/layout/vList5"/>
    <dgm:cxn modelId="{CD0F9A90-4EE1-46D2-A666-8EE0D4503443}" type="presParOf" srcId="{360EE775-18A7-4629-BD76-50D20DA8E281}" destId="{7319C515-1866-435C-9338-31E85D6BBE19}" srcOrd="0" destOrd="0" presId="urn:microsoft.com/office/officeart/2005/8/layout/vList5"/>
    <dgm:cxn modelId="{71260E81-A3E9-4058-8D54-8D1B62552B7F}" type="presParOf" srcId="{7319C515-1866-435C-9338-31E85D6BBE19}" destId="{96E16C99-E43E-4796-AD42-3FB7FFE2BCD5}" srcOrd="0" destOrd="0" presId="urn:microsoft.com/office/officeart/2005/8/layout/vList5"/>
    <dgm:cxn modelId="{82576E9C-A2CE-4B92-B1AB-B5D10C326C3C}" type="presParOf" srcId="{7319C515-1866-435C-9338-31E85D6BBE19}" destId="{FC168F98-C080-4F07-A545-7EA3743550A5}" srcOrd="1" destOrd="0" presId="urn:microsoft.com/office/officeart/2005/8/layout/vList5"/>
    <dgm:cxn modelId="{90A4CEF3-EEC8-4A71-8533-DA59257E9C98}" type="presParOf" srcId="{360EE775-18A7-4629-BD76-50D20DA8E281}" destId="{D186DE3E-4E29-4A79-8083-A07D816CDDC3}" srcOrd="1" destOrd="0" presId="urn:microsoft.com/office/officeart/2005/8/layout/vList5"/>
    <dgm:cxn modelId="{CC48D786-80B9-49F4-9F73-F698E966B16B}" type="presParOf" srcId="{360EE775-18A7-4629-BD76-50D20DA8E281}" destId="{A18DB9A5-962B-4BC0-BCA0-710FC73BAF36}" srcOrd="2" destOrd="0" presId="urn:microsoft.com/office/officeart/2005/8/layout/vList5"/>
    <dgm:cxn modelId="{CE3E88DC-211A-428E-BAAA-7E72AFCED28B}" type="presParOf" srcId="{A18DB9A5-962B-4BC0-BCA0-710FC73BAF36}" destId="{FC990AE0-8634-45D0-8F90-942B1482CD47}" srcOrd="0" destOrd="0" presId="urn:microsoft.com/office/officeart/2005/8/layout/vList5"/>
    <dgm:cxn modelId="{D8F67B0E-1FC8-4A18-B01E-12FF59406ECE}" type="presParOf" srcId="{A18DB9A5-962B-4BC0-BCA0-710FC73BAF36}" destId="{A46F2A15-6A16-4108-B126-5000F3B78C28}" srcOrd="1" destOrd="0" presId="urn:microsoft.com/office/officeart/2005/8/layout/vList5"/>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E185B8-F3A1-42B3-9905-3CC0F90A75F2}" type="doc">
      <dgm:prSet loTypeId="urn:microsoft.com/office/officeart/2005/8/layout/process1" loCatId="process" qsTypeId="urn:microsoft.com/office/officeart/2005/8/quickstyle/simple1#31" qsCatId="simple" csTypeId="urn:microsoft.com/office/officeart/2005/8/colors/colorful4#7" csCatId="colorful" phldr="1"/>
      <dgm:spPr/>
    </dgm:pt>
    <dgm:pt modelId="{249324FE-16D3-4C0A-8E25-59DA5FCB37DB}">
      <dgm:prSet phldrT="[文本]"/>
      <dgm:spPr/>
      <dgm:t>
        <a:bodyPr/>
        <a:lstStyle/>
        <a:p>
          <a:r>
            <a:rPr lang="zh-CN" altLang="en-US" dirty="0" smtClean="0"/>
            <a:t>查看评价</a:t>
          </a:r>
          <a:endParaRPr lang="zh-CN" altLang="en-US" dirty="0"/>
        </a:p>
      </dgm:t>
    </dgm:pt>
    <dgm:pt modelId="{21AF0FEB-10BB-4BD8-91C2-0C8E3C9ACD91}" type="parTrans" cxnId="{30323261-0990-49CA-B2C9-3A789156DFE6}">
      <dgm:prSet/>
      <dgm:spPr/>
      <dgm:t>
        <a:bodyPr/>
        <a:lstStyle/>
        <a:p>
          <a:endParaRPr lang="zh-CN" altLang="en-US"/>
        </a:p>
      </dgm:t>
    </dgm:pt>
    <dgm:pt modelId="{8799B5A2-DDCA-4307-B3A3-A0A20C96A4BE}" type="sibTrans" cxnId="{30323261-0990-49CA-B2C9-3A789156DFE6}">
      <dgm:prSet/>
      <dgm:spPr/>
      <dgm:t>
        <a:bodyPr/>
        <a:lstStyle/>
        <a:p>
          <a:endParaRPr lang="zh-CN" altLang="en-US"/>
        </a:p>
      </dgm:t>
    </dgm:pt>
    <dgm:pt modelId="{5EAEE712-9DAC-463F-A954-4F71CC4EA2CB}">
      <dgm:prSet phldrT="[文本]"/>
      <dgm:spPr/>
      <dgm:t>
        <a:bodyPr/>
        <a:lstStyle/>
        <a:p>
          <a:r>
            <a:rPr lang="zh-CN" altLang="en-US" dirty="0" smtClean="0"/>
            <a:t>购买商品</a:t>
          </a:r>
          <a:endParaRPr lang="zh-CN" altLang="en-US" dirty="0"/>
        </a:p>
      </dgm:t>
    </dgm:pt>
    <dgm:pt modelId="{2426CE60-184A-48FE-AF39-0181935AABCD}" type="parTrans" cxnId="{DF72B12B-DB5B-457B-9778-FDB9975B8187}">
      <dgm:prSet/>
      <dgm:spPr/>
      <dgm:t>
        <a:bodyPr/>
        <a:lstStyle/>
        <a:p>
          <a:endParaRPr lang="zh-CN" altLang="en-US"/>
        </a:p>
      </dgm:t>
    </dgm:pt>
    <dgm:pt modelId="{0D6521D3-7A43-44AF-A079-46871C2A28BA}" type="sibTrans" cxnId="{DF72B12B-DB5B-457B-9778-FDB9975B8187}">
      <dgm:prSet/>
      <dgm:spPr/>
      <dgm:t>
        <a:bodyPr/>
        <a:lstStyle/>
        <a:p>
          <a:endParaRPr lang="zh-CN" altLang="en-US"/>
        </a:p>
      </dgm:t>
    </dgm:pt>
    <dgm:pt modelId="{9E643999-98D1-4874-90D3-24141915D9A5}">
      <dgm:prSet phldrT="[文本]"/>
      <dgm:spPr/>
      <dgm:t>
        <a:bodyPr/>
        <a:lstStyle/>
        <a:p>
          <a:r>
            <a:rPr lang="zh-CN" altLang="en-US" dirty="0" smtClean="0"/>
            <a:t>发表评价</a:t>
          </a:r>
          <a:endParaRPr lang="zh-CN" altLang="en-US" dirty="0"/>
        </a:p>
      </dgm:t>
    </dgm:pt>
    <dgm:pt modelId="{8A8C914B-2516-46AE-81C7-67127E50483A}" type="parTrans" cxnId="{A5FFF582-0C0A-41EC-922F-191AAF6EC89C}">
      <dgm:prSet/>
      <dgm:spPr/>
      <dgm:t>
        <a:bodyPr/>
        <a:lstStyle/>
        <a:p>
          <a:endParaRPr lang="zh-CN" altLang="en-US"/>
        </a:p>
      </dgm:t>
    </dgm:pt>
    <dgm:pt modelId="{2F46D4FF-88DA-4771-868A-3EFE689BA8BF}" type="sibTrans" cxnId="{A5FFF582-0C0A-41EC-922F-191AAF6EC89C}">
      <dgm:prSet/>
      <dgm:spPr/>
      <dgm:t>
        <a:bodyPr/>
        <a:lstStyle/>
        <a:p>
          <a:endParaRPr lang="zh-CN" altLang="en-US"/>
        </a:p>
      </dgm:t>
    </dgm:pt>
    <dgm:pt modelId="{2BD30EF6-BF8F-46D6-83E4-677BE3897EC5}">
      <dgm:prSet phldrT="[文本]"/>
      <dgm:spPr>
        <a:solidFill>
          <a:schemeClr val="accent1">
            <a:lumMod val="40000"/>
            <a:lumOff val="60000"/>
          </a:schemeClr>
        </a:solidFill>
      </dgm:spPr>
      <dgm:t>
        <a:bodyPr/>
        <a:lstStyle/>
        <a:p>
          <a:r>
            <a:rPr lang="zh-CN" altLang="en-US" dirty="0" smtClean="0"/>
            <a:t>搜索商品</a:t>
          </a:r>
          <a:endParaRPr lang="zh-CN" altLang="en-US" dirty="0"/>
        </a:p>
      </dgm:t>
    </dgm:pt>
    <dgm:pt modelId="{2F3E435B-9BA5-4AED-AD0F-94D9152D4BF4}" type="parTrans" cxnId="{BFEF7071-8F59-4928-9BD4-3B5C2AA02F4C}">
      <dgm:prSet/>
      <dgm:spPr/>
      <dgm:t>
        <a:bodyPr/>
        <a:lstStyle/>
        <a:p>
          <a:endParaRPr lang="zh-CN" altLang="en-US"/>
        </a:p>
      </dgm:t>
    </dgm:pt>
    <dgm:pt modelId="{DAC38A8B-68DC-4E77-BCD0-27978BC3F010}" type="sibTrans" cxnId="{BFEF7071-8F59-4928-9BD4-3B5C2AA02F4C}">
      <dgm:prSet/>
      <dgm:spPr>
        <a:solidFill>
          <a:schemeClr val="accent1">
            <a:lumMod val="60000"/>
            <a:lumOff val="40000"/>
          </a:schemeClr>
        </a:solidFill>
      </dgm:spPr>
      <dgm:t>
        <a:bodyPr/>
        <a:lstStyle/>
        <a:p>
          <a:endParaRPr lang="zh-CN" altLang="en-US"/>
        </a:p>
      </dgm:t>
    </dgm:pt>
    <dgm:pt modelId="{C0F373A4-F865-4887-ACAD-A2D725923A7C}" type="pres">
      <dgm:prSet presAssocID="{6BE185B8-F3A1-42B3-9905-3CC0F90A75F2}" presName="Name0" presStyleCnt="0">
        <dgm:presLayoutVars>
          <dgm:dir/>
          <dgm:resizeHandles val="exact"/>
        </dgm:presLayoutVars>
      </dgm:prSet>
      <dgm:spPr/>
    </dgm:pt>
    <dgm:pt modelId="{43A33F23-DA39-4F06-BBEA-F7BD3BA97DCA}" type="pres">
      <dgm:prSet presAssocID="{2BD30EF6-BF8F-46D6-83E4-677BE3897EC5}" presName="node" presStyleLbl="node1" presStyleIdx="0" presStyleCnt="4">
        <dgm:presLayoutVars>
          <dgm:bulletEnabled val="1"/>
        </dgm:presLayoutVars>
      </dgm:prSet>
      <dgm:spPr/>
      <dgm:t>
        <a:bodyPr/>
        <a:lstStyle/>
        <a:p>
          <a:endParaRPr lang="zh-CN" altLang="en-US"/>
        </a:p>
      </dgm:t>
    </dgm:pt>
    <dgm:pt modelId="{7A472A45-05D0-4B26-85AE-1B884F93703C}" type="pres">
      <dgm:prSet presAssocID="{DAC38A8B-68DC-4E77-BCD0-27978BC3F010}" presName="sibTrans" presStyleLbl="sibTrans2D1" presStyleIdx="0" presStyleCnt="3"/>
      <dgm:spPr/>
      <dgm:t>
        <a:bodyPr/>
        <a:lstStyle/>
        <a:p>
          <a:endParaRPr lang="zh-CN" altLang="en-US"/>
        </a:p>
      </dgm:t>
    </dgm:pt>
    <dgm:pt modelId="{32236FAC-BA42-4783-A41B-8F4EA228BDA1}" type="pres">
      <dgm:prSet presAssocID="{DAC38A8B-68DC-4E77-BCD0-27978BC3F010}" presName="connectorText" presStyleLbl="sibTrans2D1" presStyleIdx="0" presStyleCnt="3"/>
      <dgm:spPr/>
      <dgm:t>
        <a:bodyPr/>
        <a:lstStyle/>
        <a:p>
          <a:endParaRPr lang="zh-CN" altLang="en-US"/>
        </a:p>
      </dgm:t>
    </dgm:pt>
    <dgm:pt modelId="{FC910262-97A1-4482-8B99-825881637B8E}" type="pres">
      <dgm:prSet presAssocID="{249324FE-16D3-4C0A-8E25-59DA5FCB37DB}" presName="node" presStyleLbl="node1" presStyleIdx="1" presStyleCnt="4">
        <dgm:presLayoutVars>
          <dgm:bulletEnabled val="1"/>
        </dgm:presLayoutVars>
      </dgm:prSet>
      <dgm:spPr/>
      <dgm:t>
        <a:bodyPr/>
        <a:lstStyle/>
        <a:p>
          <a:endParaRPr lang="zh-CN" altLang="en-US"/>
        </a:p>
      </dgm:t>
    </dgm:pt>
    <dgm:pt modelId="{4D1E8D3D-54B2-4757-AD30-C53358C1E95A}" type="pres">
      <dgm:prSet presAssocID="{8799B5A2-DDCA-4307-B3A3-A0A20C96A4BE}" presName="sibTrans" presStyleLbl="sibTrans2D1" presStyleIdx="1" presStyleCnt="3"/>
      <dgm:spPr/>
      <dgm:t>
        <a:bodyPr/>
        <a:lstStyle/>
        <a:p>
          <a:endParaRPr lang="zh-CN" altLang="en-US"/>
        </a:p>
      </dgm:t>
    </dgm:pt>
    <dgm:pt modelId="{219938D6-3CFC-4CF3-83D5-51E566861410}" type="pres">
      <dgm:prSet presAssocID="{8799B5A2-DDCA-4307-B3A3-A0A20C96A4BE}" presName="connectorText" presStyleLbl="sibTrans2D1" presStyleIdx="1" presStyleCnt="3"/>
      <dgm:spPr/>
      <dgm:t>
        <a:bodyPr/>
        <a:lstStyle/>
        <a:p>
          <a:endParaRPr lang="zh-CN" altLang="en-US"/>
        </a:p>
      </dgm:t>
    </dgm:pt>
    <dgm:pt modelId="{244C71A4-85D3-4D6E-B8E0-B2EDA6784CA8}" type="pres">
      <dgm:prSet presAssocID="{5EAEE712-9DAC-463F-A954-4F71CC4EA2CB}" presName="node" presStyleLbl="node1" presStyleIdx="2" presStyleCnt="4">
        <dgm:presLayoutVars>
          <dgm:bulletEnabled val="1"/>
        </dgm:presLayoutVars>
      </dgm:prSet>
      <dgm:spPr/>
      <dgm:t>
        <a:bodyPr/>
        <a:lstStyle/>
        <a:p>
          <a:endParaRPr lang="zh-CN" altLang="en-US"/>
        </a:p>
      </dgm:t>
    </dgm:pt>
    <dgm:pt modelId="{2422C001-7B7E-4194-83E3-F267E3408C86}" type="pres">
      <dgm:prSet presAssocID="{0D6521D3-7A43-44AF-A079-46871C2A28BA}" presName="sibTrans" presStyleLbl="sibTrans2D1" presStyleIdx="2" presStyleCnt="3"/>
      <dgm:spPr/>
      <dgm:t>
        <a:bodyPr/>
        <a:lstStyle/>
        <a:p>
          <a:endParaRPr lang="zh-CN" altLang="en-US"/>
        </a:p>
      </dgm:t>
    </dgm:pt>
    <dgm:pt modelId="{BA2D2105-A43F-49A4-88C4-744E98E0B08A}" type="pres">
      <dgm:prSet presAssocID="{0D6521D3-7A43-44AF-A079-46871C2A28BA}" presName="connectorText" presStyleLbl="sibTrans2D1" presStyleIdx="2" presStyleCnt="3"/>
      <dgm:spPr/>
      <dgm:t>
        <a:bodyPr/>
        <a:lstStyle/>
        <a:p>
          <a:endParaRPr lang="zh-CN" altLang="en-US"/>
        </a:p>
      </dgm:t>
    </dgm:pt>
    <dgm:pt modelId="{E73B73D4-8DE7-4446-98DC-8D0ECF8ED516}" type="pres">
      <dgm:prSet presAssocID="{9E643999-98D1-4874-90D3-24141915D9A5}" presName="node" presStyleLbl="node1" presStyleIdx="3" presStyleCnt="4">
        <dgm:presLayoutVars>
          <dgm:bulletEnabled val="1"/>
        </dgm:presLayoutVars>
      </dgm:prSet>
      <dgm:spPr/>
      <dgm:t>
        <a:bodyPr/>
        <a:lstStyle/>
        <a:p>
          <a:endParaRPr lang="zh-CN" altLang="en-US"/>
        </a:p>
      </dgm:t>
    </dgm:pt>
  </dgm:ptLst>
  <dgm:cxnLst>
    <dgm:cxn modelId="{CA5806C9-B766-4F89-9B06-D13A8F1BC837}" type="presOf" srcId="{5EAEE712-9DAC-463F-A954-4F71CC4EA2CB}" destId="{244C71A4-85D3-4D6E-B8E0-B2EDA6784CA8}" srcOrd="0" destOrd="0" presId="urn:microsoft.com/office/officeart/2005/8/layout/process1"/>
    <dgm:cxn modelId="{50C019B4-AEE6-47A3-B801-434FC9F7AD34}" type="presOf" srcId="{0D6521D3-7A43-44AF-A079-46871C2A28BA}" destId="{BA2D2105-A43F-49A4-88C4-744E98E0B08A}" srcOrd="1" destOrd="0" presId="urn:microsoft.com/office/officeart/2005/8/layout/process1"/>
    <dgm:cxn modelId="{C7493040-4168-4F6B-BAAC-052273C582E2}" type="presOf" srcId="{9E643999-98D1-4874-90D3-24141915D9A5}" destId="{E73B73D4-8DE7-4446-98DC-8D0ECF8ED516}" srcOrd="0" destOrd="0" presId="urn:microsoft.com/office/officeart/2005/8/layout/process1"/>
    <dgm:cxn modelId="{2FFC183F-1AB1-4D6F-81D3-FBA15D9DFDAA}" type="presOf" srcId="{249324FE-16D3-4C0A-8E25-59DA5FCB37DB}" destId="{FC910262-97A1-4482-8B99-825881637B8E}" srcOrd="0" destOrd="0" presId="urn:microsoft.com/office/officeart/2005/8/layout/process1"/>
    <dgm:cxn modelId="{BFEF7071-8F59-4928-9BD4-3B5C2AA02F4C}" srcId="{6BE185B8-F3A1-42B3-9905-3CC0F90A75F2}" destId="{2BD30EF6-BF8F-46D6-83E4-677BE3897EC5}" srcOrd="0" destOrd="0" parTransId="{2F3E435B-9BA5-4AED-AD0F-94D9152D4BF4}" sibTransId="{DAC38A8B-68DC-4E77-BCD0-27978BC3F010}"/>
    <dgm:cxn modelId="{95C2F5E6-9381-4CD6-B3A4-2B232F00D89A}" type="presOf" srcId="{8799B5A2-DDCA-4307-B3A3-A0A20C96A4BE}" destId="{219938D6-3CFC-4CF3-83D5-51E566861410}" srcOrd="1" destOrd="0" presId="urn:microsoft.com/office/officeart/2005/8/layout/process1"/>
    <dgm:cxn modelId="{9D17D5E4-5C2E-4B3E-A800-17187ACFD9F5}" type="presOf" srcId="{0D6521D3-7A43-44AF-A079-46871C2A28BA}" destId="{2422C001-7B7E-4194-83E3-F267E3408C86}" srcOrd="0" destOrd="0" presId="urn:microsoft.com/office/officeart/2005/8/layout/process1"/>
    <dgm:cxn modelId="{F4DB5335-59E9-47B3-9F35-D96C4B17C45D}" type="presOf" srcId="{DAC38A8B-68DC-4E77-BCD0-27978BC3F010}" destId="{32236FAC-BA42-4783-A41B-8F4EA228BDA1}" srcOrd="1" destOrd="0" presId="urn:microsoft.com/office/officeart/2005/8/layout/process1"/>
    <dgm:cxn modelId="{E5824632-F4B0-4D0C-A579-3BF3CD550E5C}" type="presOf" srcId="{6BE185B8-F3A1-42B3-9905-3CC0F90A75F2}" destId="{C0F373A4-F865-4887-ACAD-A2D725923A7C}" srcOrd="0" destOrd="0" presId="urn:microsoft.com/office/officeart/2005/8/layout/process1"/>
    <dgm:cxn modelId="{0F7C7DEB-01C4-4DC3-BF12-07C8EE56D870}" type="presOf" srcId="{DAC38A8B-68DC-4E77-BCD0-27978BC3F010}" destId="{7A472A45-05D0-4B26-85AE-1B884F93703C}" srcOrd="0" destOrd="0" presId="urn:microsoft.com/office/officeart/2005/8/layout/process1"/>
    <dgm:cxn modelId="{E5B70AED-7520-42F6-BF75-A20AC78AEE80}" type="presOf" srcId="{8799B5A2-DDCA-4307-B3A3-A0A20C96A4BE}" destId="{4D1E8D3D-54B2-4757-AD30-C53358C1E95A}" srcOrd="0" destOrd="0" presId="urn:microsoft.com/office/officeart/2005/8/layout/process1"/>
    <dgm:cxn modelId="{A5FFF582-0C0A-41EC-922F-191AAF6EC89C}" srcId="{6BE185B8-F3A1-42B3-9905-3CC0F90A75F2}" destId="{9E643999-98D1-4874-90D3-24141915D9A5}" srcOrd="3" destOrd="0" parTransId="{8A8C914B-2516-46AE-81C7-67127E50483A}" sibTransId="{2F46D4FF-88DA-4771-868A-3EFE689BA8BF}"/>
    <dgm:cxn modelId="{30323261-0990-49CA-B2C9-3A789156DFE6}" srcId="{6BE185B8-F3A1-42B3-9905-3CC0F90A75F2}" destId="{249324FE-16D3-4C0A-8E25-59DA5FCB37DB}" srcOrd="1" destOrd="0" parTransId="{21AF0FEB-10BB-4BD8-91C2-0C8E3C9ACD91}" sibTransId="{8799B5A2-DDCA-4307-B3A3-A0A20C96A4BE}"/>
    <dgm:cxn modelId="{DF72B12B-DB5B-457B-9778-FDB9975B8187}" srcId="{6BE185B8-F3A1-42B3-9905-3CC0F90A75F2}" destId="{5EAEE712-9DAC-463F-A954-4F71CC4EA2CB}" srcOrd="2" destOrd="0" parTransId="{2426CE60-184A-48FE-AF39-0181935AABCD}" sibTransId="{0D6521D3-7A43-44AF-A079-46871C2A28BA}"/>
    <dgm:cxn modelId="{A59089C7-C2C8-45D0-BD3A-E2048F63480D}" type="presOf" srcId="{2BD30EF6-BF8F-46D6-83E4-677BE3897EC5}" destId="{43A33F23-DA39-4F06-BBEA-F7BD3BA97DCA}" srcOrd="0" destOrd="0" presId="urn:microsoft.com/office/officeart/2005/8/layout/process1"/>
    <dgm:cxn modelId="{07BA2833-C02D-4092-832F-40A8F1A85940}" type="presParOf" srcId="{C0F373A4-F865-4887-ACAD-A2D725923A7C}" destId="{43A33F23-DA39-4F06-BBEA-F7BD3BA97DCA}" srcOrd="0" destOrd="0" presId="urn:microsoft.com/office/officeart/2005/8/layout/process1"/>
    <dgm:cxn modelId="{EE119B05-C485-4AA3-81C2-7F4FA2CDBEF2}" type="presParOf" srcId="{C0F373A4-F865-4887-ACAD-A2D725923A7C}" destId="{7A472A45-05D0-4B26-85AE-1B884F93703C}" srcOrd="1" destOrd="0" presId="urn:microsoft.com/office/officeart/2005/8/layout/process1"/>
    <dgm:cxn modelId="{7B0521DD-35BE-4B55-A631-A1BAAF9B2BFF}" type="presParOf" srcId="{7A472A45-05D0-4B26-85AE-1B884F93703C}" destId="{32236FAC-BA42-4783-A41B-8F4EA228BDA1}" srcOrd="0" destOrd="0" presId="urn:microsoft.com/office/officeart/2005/8/layout/process1"/>
    <dgm:cxn modelId="{8C50F101-CDB4-41DE-A104-11EF9B01C8C0}" type="presParOf" srcId="{C0F373A4-F865-4887-ACAD-A2D725923A7C}" destId="{FC910262-97A1-4482-8B99-825881637B8E}" srcOrd="2" destOrd="0" presId="urn:microsoft.com/office/officeart/2005/8/layout/process1"/>
    <dgm:cxn modelId="{717DB81B-686D-42EA-AD02-4AAC583E2487}" type="presParOf" srcId="{C0F373A4-F865-4887-ACAD-A2D725923A7C}" destId="{4D1E8D3D-54B2-4757-AD30-C53358C1E95A}" srcOrd="3" destOrd="0" presId="urn:microsoft.com/office/officeart/2005/8/layout/process1"/>
    <dgm:cxn modelId="{B05056CE-5860-492B-B9CB-0DBD07FA2C80}" type="presParOf" srcId="{4D1E8D3D-54B2-4757-AD30-C53358C1E95A}" destId="{219938D6-3CFC-4CF3-83D5-51E566861410}" srcOrd="0" destOrd="0" presId="urn:microsoft.com/office/officeart/2005/8/layout/process1"/>
    <dgm:cxn modelId="{9A29E603-68A5-466D-96E5-4DF505DB01DE}" type="presParOf" srcId="{C0F373A4-F865-4887-ACAD-A2D725923A7C}" destId="{244C71A4-85D3-4D6E-B8E0-B2EDA6784CA8}" srcOrd="4" destOrd="0" presId="urn:microsoft.com/office/officeart/2005/8/layout/process1"/>
    <dgm:cxn modelId="{C4B65B10-C8DE-4889-8ABD-0A7AC430F3C3}" type="presParOf" srcId="{C0F373A4-F865-4887-ACAD-A2D725923A7C}" destId="{2422C001-7B7E-4194-83E3-F267E3408C86}" srcOrd="5" destOrd="0" presId="urn:microsoft.com/office/officeart/2005/8/layout/process1"/>
    <dgm:cxn modelId="{023A81C6-B5B2-476F-994B-F5B0CF27F48C}" type="presParOf" srcId="{2422C001-7B7E-4194-83E3-F267E3408C86}" destId="{BA2D2105-A43F-49A4-88C4-744E98E0B08A}" srcOrd="0" destOrd="0" presId="urn:microsoft.com/office/officeart/2005/8/layout/process1"/>
    <dgm:cxn modelId="{B0CCF8A6-2778-440E-B69A-3A4FF57C83EA}" type="presParOf" srcId="{C0F373A4-F865-4887-ACAD-A2D725923A7C}" destId="{E73B73D4-8DE7-4446-98DC-8D0ECF8ED51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5838AD-E3FA-4599-954D-D752131720F1}" type="doc">
      <dgm:prSet loTypeId="urn:microsoft.com/office/officeart/2005/8/layout/cycle5" loCatId="cycle" qsTypeId="urn:microsoft.com/office/officeart/2005/8/quickstyle/simple1#32" qsCatId="simple" csTypeId="urn:microsoft.com/office/officeart/2005/8/colors/colorful5#16" csCatId="colorful" phldr="1"/>
      <dgm:spPr/>
      <dgm:t>
        <a:bodyPr/>
        <a:lstStyle/>
        <a:p>
          <a:endParaRPr lang="zh-CN" altLang="en-US"/>
        </a:p>
      </dgm:t>
    </dgm:pt>
    <dgm:pt modelId="{254BF885-6951-4D9C-B235-86AEC32D7F13}">
      <dgm:prSet phldrT="[文本]"/>
      <dgm:spPr/>
      <dgm:t>
        <a:bodyPr/>
        <a:lstStyle/>
        <a:p>
          <a:r>
            <a:rPr lang="zh-CN" altLang="en-US" dirty="0" smtClean="0"/>
            <a:t>商品生产</a:t>
          </a:r>
          <a:endParaRPr lang="zh-CN" altLang="en-US" dirty="0"/>
        </a:p>
      </dgm:t>
    </dgm:pt>
    <dgm:pt modelId="{6C6A3D33-1FB8-4D17-B62A-D1762DCFF722}" type="parTrans" cxnId="{DDF2532F-9F87-408E-AE77-8E9D8524581C}">
      <dgm:prSet/>
      <dgm:spPr/>
      <dgm:t>
        <a:bodyPr/>
        <a:lstStyle/>
        <a:p>
          <a:endParaRPr lang="zh-CN" altLang="en-US"/>
        </a:p>
      </dgm:t>
    </dgm:pt>
    <dgm:pt modelId="{663A6016-30CD-473C-B475-683FEBC69845}" type="sibTrans" cxnId="{DDF2532F-9F87-408E-AE77-8E9D8524581C}">
      <dgm:prSet/>
      <dgm:spPr>
        <a:ln w="19050">
          <a:solidFill>
            <a:schemeClr val="accent1">
              <a:lumMod val="75000"/>
            </a:schemeClr>
          </a:solidFill>
        </a:ln>
      </dgm:spPr>
      <dgm:t>
        <a:bodyPr/>
        <a:lstStyle/>
        <a:p>
          <a:endParaRPr lang="zh-CN" altLang="en-US"/>
        </a:p>
      </dgm:t>
    </dgm:pt>
    <dgm:pt modelId="{0BD8FDAD-77D3-4708-9F22-256C881EBA4B}">
      <dgm:prSet phldrT="[文本]"/>
      <dgm:spPr/>
      <dgm:t>
        <a:bodyPr/>
        <a:lstStyle/>
        <a:p>
          <a:r>
            <a:rPr lang="zh-CN" altLang="en-US" dirty="0" smtClean="0"/>
            <a:t>营销</a:t>
          </a:r>
          <a:endParaRPr lang="zh-CN" altLang="en-US" dirty="0"/>
        </a:p>
      </dgm:t>
    </dgm:pt>
    <dgm:pt modelId="{7A842DB1-FBC2-4C45-A9E8-BF4DD0404E76}" type="parTrans" cxnId="{0F926040-C1AC-4C90-A60B-B384738379DC}">
      <dgm:prSet/>
      <dgm:spPr/>
      <dgm:t>
        <a:bodyPr/>
        <a:lstStyle/>
        <a:p>
          <a:endParaRPr lang="zh-CN" altLang="en-US"/>
        </a:p>
      </dgm:t>
    </dgm:pt>
    <dgm:pt modelId="{6F43BB84-7AE9-40F3-AA3D-99E59CF50DC9}" type="sibTrans" cxnId="{0F926040-C1AC-4C90-A60B-B384738379DC}">
      <dgm:prSet/>
      <dgm:spPr>
        <a:ln w="19050">
          <a:solidFill>
            <a:schemeClr val="tx1">
              <a:lumMod val="95000"/>
              <a:lumOff val="5000"/>
            </a:schemeClr>
          </a:solidFill>
        </a:ln>
      </dgm:spPr>
      <dgm:t>
        <a:bodyPr/>
        <a:lstStyle/>
        <a:p>
          <a:endParaRPr lang="zh-CN" altLang="en-US"/>
        </a:p>
      </dgm:t>
    </dgm:pt>
    <dgm:pt modelId="{8BD75310-2C6F-43AA-A62C-24D2F53A339E}">
      <dgm:prSet phldrT="[文本]"/>
      <dgm:spPr/>
      <dgm:t>
        <a:bodyPr/>
        <a:lstStyle/>
        <a:p>
          <a:r>
            <a:rPr lang="zh-CN" altLang="en-US" dirty="0" smtClean="0"/>
            <a:t>评价反馈</a:t>
          </a:r>
          <a:endParaRPr lang="zh-CN" altLang="en-US" dirty="0"/>
        </a:p>
      </dgm:t>
    </dgm:pt>
    <dgm:pt modelId="{71CE921C-B85D-4472-9195-F5CA4678261F}" type="parTrans" cxnId="{8BE66C65-59F0-46CA-9CE5-0388C0612CAC}">
      <dgm:prSet/>
      <dgm:spPr/>
      <dgm:t>
        <a:bodyPr/>
        <a:lstStyle/>
        <a:p>
          <a:endParaRPr lang="zh-CN" altLang="en-US"/>
        </a:p>
      </dgm:t>
    </dgm:pt>
    <dgm:pt modelId="{5DC6052F-E3F8-4130-99A8-DB8C90B35968}" type="sibTrans" cxnId="{8BE66C65-59F0-46CA-9CE5-0388C0612CAC}">
      <dgm:prSet/>
      <dgm:spPr>
        <a:ln w="19050">
          <a:solidFill>
            <a:schemeClr val="accent6">
              <a:lumMod val="75000"/>
            </a:schemeClr>
          </a:solidFill>
        </a:ln>
      </dgm:spPr>
      <dgm:t>
        <a:bodyPr/>
        <a:lstStyle/>
        <a:p>
          <a:endParaRPr lang="zh-CN" altLang="en-US"/>
        </a:p>
      </dgm:t>
    </dgm:pt>
    <dgm:pt modelId="{EBCCF054-6E61-483A-BBA3-F3ADBF9B931F}" type="pres">
      <dgm:prSet presAssocID="{B85838AD-E3FA-4599-954D-D752131720F1}" presName="cycle" presStyleCnt="0">
        <dgm:presLayoutVars>
          <dgm:dir/>
          <dgm:resizeHandles val="exact"/>
        </dgm:presLayoutVars>
      </dgm:prSet>
      <dgm:spPr/>
      <dgm:t>
        <a:bodyPr/>
        <a:lstStyle/>
        <a:p>
          <a:endParaRPr lang="zh-CN" altLang="en-US"/>
        </a:p>
      </dgm:t>
    </dgm:pt>
    <dgm:pt modelId="{0E8D56CE-C6B3-466D-88C5-2BDC5E19192C}" type="pres">
      <dgm:prSet presAssocID="{254BF885-6951-4D9C-B235-86AEC32D7F13}" presName="node" presStyleLbl="node1" presStyleIdx="0" presStyleCnt="3">
        <dgm:presLayoutVars>
          <dgm:bulletEnabled val="1"/>
        </dgm:presLayoutVars>
      </dgm:prSet>
      <dgm:spPr/>
      <dgm:t>
        <a:bodyPr/>
        <a:lstStyle/>
        <a:p>
          <a:endParaRPr lang="zh-CN" altLang="en-US"/>
        </a:p>
      </dgm:t>
    </dgm:pt>
    <dgm:pt modelId="{BB823BAC-AE20-45BE-8550-541F95B1D59E}" type="pres">
      <dgm:prSet presAssocID="{254BF885-6951-4D9C-B235-86AEC32D7F13}" presName="spNode" presStyleCnt="0"/>
      <dgm:spPr/>
    </dgm:pt>
    <dgm:pt modelId="{34FAD4F6-A191-4889-9E30-C3FD7393F2D7}" type="pres">
      <dgm:prSet presAssocID="{663A6016-30CD-473C-B475-683FEBC69845}" presName="sibTrans" presStyleLbl="sibTrans1D1" presStyleIdx="0" presStyleCnt="3"/>
      <dgm:spPr/>
      <dgm:t>
        <a:bodyPr/>
        <a:lstStyle/>
        <a:p>
          <a:endParaRPr lang="zh-CN" altLang="en-US"/>
        </a:p>
      </dgm:t>
    </dgm:pt>
    <dgm:pt modelId="{D58049C7-D3E5-4585-A0EF-4F9F6D13C4FD}" type="pres">
      <dgm:prSet presAssocID="{0BD8FDAD-77D3-4708-9F22-256C881EBA4B}" presName="node" presStyleLbl="node1" presStyleIdx="1" presStyleCnt="3">
        <dgm:presLayoutVars>
          <dgm:bulletEnabled val="1"/>
        </dgm:presLayoutVars>
      </dgm:prSet>
      <dgm:spPr/>
      <dgm:t>
        <a:bodyPr/>
        <a:lstStyle/>
        <a:p>
          <a:endParaRPr lang="zh-CN" altLang="en-US"/>
        </a:p>
      </dgm:t>
    </dgm:pt>
    <dgm:pt modelId="{944D72BC-E49C-467A-A15F-D8B5E862D002}" type="pres">
      <dgm:prSet presAssocID="{0BD8FDAD-77D3-4708-9F22-256C881EBA4B}" presName="spNode" presStyleCnt="0"/>
      <dgm:spPr/>
    </dgm:pt>
    <dgm:pt modelId="{68EC38CA-E121-44D3-A4E5-0894320640A2}" type="pres">
      <dgm:prSet presAssocID="{6F43BB84-7AE9-40F3-AA3D-99E59CF50DC9}" presName="sibTrans" presStyleLbl="sibTrans1D1" presStyleIdx="1" presStyleCnt="3"/>
      <dgm:spPr/>
      <dgm:t>
        <a:bodyPr/>
        <a:lstStyle/>
        <a:p>
          <a:endParaRPr lang="zh-CN" altLang="en-US"/>
        </a:p>
      </dgm:t>
    </dgm:pt>
    <dgm:pt modelId="{E805EB4D-71A6-46A5-9A9C-FCFD951AC338}" type="pres">
      <dgm:prSet presAssocID="{8BD75310-2C6F-43AA-A62C-24D2F53A339E}" presName="node" presStyleLbl="node1" presStyleIdx="2" presStyleCnt="3">
        <dgm:presLayoutVars>
          <dgm:bulletEnabled val="1"/>
        </dgm:presLayoutVars>
      </dgm:prSet>
      <dgm:spPr/>
      <dgm:t>
        <a:bodyPr/>
        <a:lstStyle/>
        <a:p>
          <a:endParaRPr lang="zh-CN" altLang="en-US"/>
        </a:p>
      </dgm:t>
    </dgm:pt>
    <dgm:pt modelId="{AC07DC6D-E591-4D1B-92CC-45FE4225F21A}" type="pres">
      <dgm:prSet presAssocID="{8BD75310-2C6F-43AA-A62C-24D2F53A339E}" presName="spNode" presStyleCnt="0"/>
      <dgm:spPr/>
    </dgm:pt>
    <dgm:pt modelId="{973042B0-397F-4703-AE5C-686923463407}" type="pres">
      <dgm:prSet presAssocID="{5DC6052F-E3F8-4130-99A8-DB8C90B35968}" presName="sibTrans" presStyleLbl="sibTrans1D1" presStyleIdx="2" presStyleCnt="3"/>
      <dgm:spPr/>
      <dgm:t>
        <a:bodyPr/>
        <a:lstStyle/>
        <a:p>
          <a:endParaRPr lang="zh-CN" altLang="en-US"/>
        </a:p>
      </dgm:t>
    </dgm:pt>
  </dgm:ptLst>
  <dgm:cxnLst>
    <dgm:cxn modelId="{700D182B-D4D5-45D6-8425-B8B88FB6D333}" type="presOf" srcId="{663A6016-30CD-473C-B475-683FEBC69845}" destId="{34FAD4F6-A191-4889-9E30-C3FD7393F2D7}" srcOrd="0" destOrd="0" presId="urn:microsoft.com/office/officeart/2005/8/layout/cycle5"/>
    <dgm:cxn modelId="{84C14CC6-89BB-4D0B-99FD-5EAD0FE8200F}" type="presOf" srcId="{8BD75310-2C6F-43AA-A62C-24D2F53A339E}" destId="{E805EB4D-71A6-46A5-9A9C-FCFD951AC338}" srcOrd="0" destOrd="0" presId="urn:microsoft.com/office/officeart/2005/8/layout/cycle5"/>
    <dgm:cxn modelId="{A46CE090-0480-40FF-A2F2-42A3A2D2FCFE}" type="presOf" srcId="{0BD8FDAD-77D3-4708-9F22-256C881EBA4B}" destId="{D58049C7-D3E5-4585-A0EF-4F9F6D13C4FD}" srcOrd="0" destOrd="0" presId="urn:microsoft.com/office/officeart/2005/8/layout/cycle5"/>
    <dgm:cxn modelId="{5B0EB8F7-E3B8-430F-938F-5B9335C29E77}" type="presOf" srcId="{254BF885-6951-4D9C-B235-86AEC32D7F13}" destId="{0E8D56CE-C6B3-466D-88C5-2BDC5E19192C}" srcOrd="0" destOrd="0" presId="urn:microsoft.com/office/officeart/2005/8/layout/cycle5"/>
    <dgm:cxn modelId="{0B5E0A39-9A9F-4CFA-B281-4662942D8A6A}" type="presOf" srcId="{B85838AD-E3FA-4599-954D-D752131720F1}" destId="{EBCCF054-6E61-483A-BBA3-F3ADBF9B931F}" srcOrd="0" destOrd="0" presId="urn:microsoft.com/office/officeart/2005/8/layout/cycle5"/>
    <dgm:cxn modelId="{DDF2532F-9F87-408E-AE77-8E9D8524581C}" srcId="{B85838AD-E3FA-4599-954D-D752131720F1}" destId="{254BF885-6951-4D9C-B235-86AEC32D7F13}" srcOrd="0" destOrd="0" parTransId="{6C6A3D33-1FB8-4D17-B62A-D1762DCFF722}" sibTransId="{663A6016-30CD-473C-B475-683FEBC69845}"/>
    <dgm:cxn modelId="{BFD52BC2-1FA5-4932-9F74-45135FF181BA}" type="presOf" srcId="{5DC6052F-E3F8-4130-99A8-DB8C90B35968}" destId="{973042B0-397F-4703-AE5C-686923463407}" srcOrd="0" destOrd="0" presId="urn:microsoft.com/office/officeart/2005/8/layout/cycle5"/>
    <dgm:cxn modelId="{0F926040-C1AC-4C90-A60B-B384738379DC}" srcId="{B85838AD-E3FA-4599-954D-D752131720F1}" destId="{0BD8FDAD-77D3-4708-9F22-256C881EBA4B}" srcOrd="1" destOrd="0" parTransId="{7A842DB1-FBC2-4C45-A9E8-BF4DD0404E76}" sibTransId="{6F43BB84-7AE9-40F3-AA3D-99E59CF50DC9}"/>
    <dgm:cxn modelId="{8BE66C65-59F0-46CA-9CE5-0388C0612CAC}" srcId="{B85838AD-E3FA-4599-954D-D752131720F1}" destId="{8BD75310-2C6F-43AA-A62C-24D2F53A339E}" srcOrd="2" destOrd="0" parTransId="{71CE921C-B85D-4472-9195-F5CA4678261F}" sibTransId="{5DC6052F-E3F8-4130-99A8-DB8C90B35968}"/>
    <dgm:cxn modelId="{D871B456-A843-46F5-9BA2-498246FD7519}" type="presOf" srcId="{6F43BB84-7AE9-40F3-AA3D-99E59CF50DC9}" destId="{68EC38CA-E121-44D3-A4E5-0894320640A2}" srcOrd="0" destOrd="0" presId="urn:microsoft.com/office/officeart/2005/8/layout/cycle5"/>
    <dgm:cxn modelId="{62CE4CE0-C4AE-4671-A55A-A516ADAEBF99}" type="presParOf" srcId="{EBCCF054-6E61-483A-BBA3-F3ADBF9B931F}" destId="{0E8D56CE-C6B3-466D-88C5-2BDC5E19192C}" srcOrd="0" destOrd="0" presId="urn:microsoft.com/office/officeart/2005/8/layout/cycle5"/>
    <dgm:cxn modelId="{ACE67D13-8D76-4E9F-B618-13CD4D5BDD4E}" type="presParOf" srcId="{EBCCF054-6E61-483A-BBA3-F3ADBF9B931F}" destId="{BB823BAC-AE20-45BE-8550-541F95B1D59E}" srcOrd="1" destOrd="0" presId="urn:microsoft.com/office/officeart/2005/8/layout/cycle5"/>
    <dgm:cxn modelId="{5984811C-E378-49D2-AD87-1933CBF4E6CC}" type="presParOf" srcId="{EBCCF054-6E61-483A-BBA3-F3ADBF9B931F}" destId="{34FAD4F6-A191-4889-9E30-C3FD7393F2D7}" srcOrd="2" destOrd="0" presId="urn:microsoft.com/office/officeart/2005/8/layout/cycle5"/>
    <dgm:cxn modelId="{7C3543AF-ADD1-469A-B2AA-F70E2481CDCB}" type="presParOf" srcId="{EBCCF054-6E61-483A-BBA3-F3ADBF9B931F}" destId="{D58049C7-D3E5-4585-A0EF-4F9F6D13C4FD}" srcOrd="3" destOrd="0" presId="urn:microsoft.com/office/officeart/2005/8/layout/cycle5"/>
    <dgm:cxn modelId="{2E874E37-30A7-4630-910C-CEE039FB4F1D}" type="presParOf" srcId="{EBCCF054-6E61-483A-BBA3-F3ADBF9B931F}" destId="{944D72BC-E49C-467A-A15F-D8B5E862D002}" srcOrd="4" destOrd="0" presId="urn:microsoft.com/office/officeart/2005/8/layout/cycle5"/>
    <dgm:cxn modelId="{173C4165-876E-486E-8AFD-5DDC97CF81BA}" type="presParOf" srcId="{EBCCF054-6E61-483A-BBA3-F3ADBF9B931F}" destId="{68EC38CA-E121-44D3-A4E5-0894320640A2}" srcOrd="5" destOrd="0" presId="urn:microsoft.com/office/officeart/2005/8/layout/cycle5"/>
    <dgm:cxn modelId="{07C4510F-6D18-4AE3-8D49-4448E7157C08}" type="presParOf" srcId="{EBCCF054-6E61-483A-BBA3-F3ADBF9B931F}" destId="{E805EB4D-71A6-46A5-9A9C-FCFD951AC338}" srcOrd="6" destOrd="0" presId="urn:microsoft.com/office/officeart/2005/8/layout/cycle5"/>
    <dgm:cxn modelId="{12057C6D-758E-43D8-BF32-8C5E949BFA54}" type="presParOf" srcId="{EBCCF054-6E61-483A-BBA3-F3ADBF9B931F}" destId="{AC07DC6D-E591-4D1B-92CC-45FE4225F21A}" srcOrd="7" destOrd="0" presId="urn:microsoft.com/office/officeart/2005/8/layout/cycle5"/>
    <dgm:cxn modelId="{2C9143D8-4016-4739-B5C0-574C4B12D01A}" type="presParOf" srcId="{EBCCF054-6E61-483A-BBA3-F3ADBF9B931F}" destId="{973042B0-397F-4703-AE5C-686923463407}" srcOrd="8"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6D5CB6-DCE1-45D7-85E9-EDB011AEC9DC}" type="doc">
      <dgm:prSet loTypeId="urn:microsoft.com/office/officeart/2005/8/layout/chevron1" loCatId="process" qsTypeId="urn:microsoft.com/office/officeart/2005/8/quickstyle/simple1#33" qsCatId="simple" csTypeId="urn:microsoft.com/office/officeart/2005/8/colors/colorful2#4" csCatId="colorful" phldr="1"/>
      <dgm:spPr/>
    </dgm:pt>
    <dgm:pt modelId="{31FB6824-EBC1-4B89-A42A-C92EDE368E74}">
      <dgm:prSet phldrT="[文本]"/>
      <dgm:spPr/>
      <dgm:t>
        <a:bodyPr/>
        <a:lstStyle/>
        <a:p>
          <a:r>
            <a:rPr lang="zh-CN" altLang="en-US" dirty="0" smtClean="0"/>
            <a:t>评价业务</a:t>
          </a:r>
          <a:endParaRPr lang="en-US" altLang="zh-CN" dirty="0" smtClean="0"/>
        </a:p>
        <a:p>
          <a:r>
            <a:rPr lang="zh-CN" altLang="en-US" dirty="0" smtClean="0"/>
            <a:t>创建</a:t>
          </a:r>
          <a:endParaRPr lang="zh-CN" altLang="en-US" dirty="0"/>
        </a:p>
      </dgm:t>
    </dgm:pt>
    <dgm:pt modelId="{8374B529-734A-4BC2-B7A6-C5630E208BF3}" type="parTrans" cxnId="{CBE7A8E4-35D3-42C9-B655-705C3C4FB642}">
      <dgm:prSet/>
      <dgm:spPr/>
      <dgm:t>
        <a:bodyPr/>
        <a:lstStyle/>
        <a:p>
          <a:endParaRPr lang="zh-CN" altLang="en-US"/>
        </a:p>
      </dgm:t>
    </dgm:pt>
    <dgm:pt modelId="{541B4726-2E8E-4B96-8B54-09DB259C62ED}" type="sibTrans" cxnId="{CBE7A8E4-35D3-42C9-B655-705C3C4FB642}">
      <dgm:prSet/>
      <dgm:spPr/>
      <dgm:t>
        <a:bodyPr/>
        <a:lstStyle/>
        <a:p>
          <a:endParaRPr lang="zh-CN" altLang="en-US"/>
        </a:p>
      </dgm:t>
    </dgm:pt>
    <dgm:pt modelId="{C6E5F205-05F3-425D-B5C1-B45AB37B8574}">
      <dgm:prSet phldrT="[文本]"/>
      <dgm:spPr/>
      <dgm:t>
        <a:bodyPr/>
        <a:lstStyle/>
        <a:p>
          <a:r>
            <a:rPr lang="zh-CN" altLang="en-US" dirty="0" smtClean="0"/>
            <a:t>内容管理</a:t>
          </a:r>
          <a:endParaRPr lang="zh-CN" altLang="en-US" dirty="0"/>
        </a:p>
      </dgm:t>
    </dgm:pt>
    <dgm:pt modelId="{BA4CBB59-BB2C-471F-A3B1-D5280D1C5EDA}" type="parTrans" cxnId="{7C4EC06B-658A-4C3A-BB91-6E0BCA5839EB}">
      <dgm:prSet/>
      <dgm:spPr/>
      <dgm:t>
        <a:bodyPr/>
        <a:lstStyle/>
        <a:p>
          <a:endParaRPr lang="zh-CN" altLang="en-US"/>
        </a:p>
      </dgm:t>
    </dgm:pt>
    <dgm:pt modelId="{206F149C-F50D-4D3E-ABA3-172E12607B8C}" type="sibTrans" cxnId="{7C4EC06B-658A-4C3A-BB91-6E0BCA5839EB}">
      <dgm:prSet/>
      <dgm:spPr/>
      <dgm:t>
        <a:bodyPr/>
        <a:lstStyle/>
        <a:p>
          <a:endParaRPr lang="zh-CN" altLang="en-US"/>
        </a:p>
      </dgm:t>
    </dgm:pt>
    <dgm:pt modelId="{ADDEEBB3-4537-4AE4-B948-F1971C2BD611}">
      <dgm:prSet phldrT="[文本]"/>
      <dgm:spPr/>
      <dgm:t>
        <a:bodyPr/>
        <a:lstStyle/>
        <a:p>
          <a:r>
            <a:rPr lang="zh-CN" altLang="en-US" dirty="0" smtClean="0"/>
            <a:t>数据应用</a:t>
          </a:r>
          <a:endParaRPr lang="zh-CN" altLang="en-US" dirty="0"/>
        </a:p>
      </dgm:t>
    </dgm:pt>
    <dgm:pt modelId="{A7D7CF97-AF63-4FC3-B57B-93D046090254}" type="parTrans" cxnId="{F98ED804-3C36-4707-878B-B2CA826F743D}">
      <dgm:prSet/>
      <dgm:spPr/>
      <dgm:t>
        <a:bodyPr/>
        <a:lstStyle/>
        <a:p>
          <a:endParaRPr lang="zh-CN" altLang="en-US"/>
        </a:p>
      </dgm:t>
    </dgm:pt>
    <dgm:pt modelId="{92891530-B7DC-4DD8-815A-B626DCA77630}" type="sibTrans" cxnId="{F98ED804-3C36-4707-878B-B2CA826F743D}">
      <dgm:prSet/>
      <dgm:spPr/>
      <dgm:t>
        <a:bodyPr/>
        <a:lstStyle/>
        <a:p>
          <a:endParaRPr lang="zh-CN" altLang="en-US"/>
        </a:p>
      </dgm:t>
    </dgm:pt>
    <dgm:pt modelId="{5E21E7E2-9F02-4979-ABFD-37B8E829E2BD}" type="pres">
      <dgm:prSet presAssocID="{1A6D5CB6-DCE1-45D7-85E9-EDB011AEC9DC}" presName="Name0" presStyleCnt="0">
        <dgm:presLayoutVars>
          <dgm:dir/>
          <dgm:animLvl val="lvl"/>
          <dgm:resizeHandles val="exact"/>
        </dgm:presLayoutVars>
      </dgm:prSet>
      <dgm:spPr/>
    </dgm:pt>
    <dgm:pt modelId="{3D92D559-EFB9-4719-92A6-75840E6DACCA}" type="pres">
      <dgm:prSet presAssocID="{31FB6824-EBC1-4B89-A42A-C92EDE368E74}" presName="parTxOnly" presStyleLbl="node1" presStyleIdx="0" presStyleCnt="3">
        <dgm:presLayoutVars>
          <dgm:chMax val="0"/>
          <dgm:chPref val="0"/>
          <dgm:bulletEnabled val="1"/>
        </dgm:presLayoutVars>
      </dgm:prSet>
      <dgm:spPr/>
      <dgm:t>
        <a:bodyPr/>
        <a:lstStyle/>
        <a:p>
          <a:endParaRPr lang="zh-CN" altLang="en-US"/>
        </a:p>
      </dgm:t>
    </dgm:pt>
    <dgm:pt modelId="{E09243B1-9806-4F4D-AC92-7409D54B6A82}" type="pres">
      <dgm:prSet presAssocID="{541B4726-2E8E-4B96-8B54-09DB259C62ED}" presName="parTxOnlySpace" presStyleCnt="0"/>
      <dgm:spPr/>
    </dgm:pt>
    <dgm:pt modelId="{C60C28D9-30C5-4BAF-8D50-6C0BC94CA5B9}" type="pres">
      <dgm:prSet presAssocID="{C6E5F205-05F3-425D-B5C1-B45AB37B8574}" presName="parTxOnly" presStyleLbl="node1" presStyleIdx="1" presStyleCnt="3">
        <dgm:presLayoutVars>
          <dgm:chMax val="0"/>
          <dgm:chPref val="0"/>
          <dgm:bulletEnabled val="1"/>
        </dgm:presLayoutVars>
      </dgm:prSet>
      <dgm:spPr/>
      <dgm:t>
        <a:bodyPr/>
        <a:lstStyle/>
        <a:p>
          <a:endParaRPr lang="zh-CN" altLang="en-US"/>
        </a:p>
      </dgm:t>
    </dgm:pt>
    <dgm:pt modelId="{629CA984-AFE9-4133-B774-FCFC0B383CFD}" type="pres">
      <dgm:prSet presAssocID="{206F149C-F50D-4D3E-ABA3-172E12607B8C}" presName="parTxOnlySpace" presStyleCnt="0"/>
      <dgm:spPr/>
    </dgm:pt>
    <dgm:pt modelId="{D9AA9DD3-C6B5-4489-BFC1-CF2A923FF0A0}" type="pres">
      <dgm:prSet presAssocID="{ADDEEBB3-4537-4AE4-B948-F1971C2BD611}" presName="parTxOnly" presStyleLbl="node1" presStyleIdx="2" presStyleCnt="3" custLinFactNeighborX="64392" custLinFactNeighborY="4841">
        <dgm:presLayoutVars>
          <dgm:chMax val="0"/>
          <dgm:chPref val="0"/>
          <dgm:bulletEnabled val="1"/>
        </dgm:presLayoutVars>
      </dgm:prSet>
      <dgm:spPr/>
      <dgm:t>
        <a:bodyPr/>
        <a:lstStyle/>
        <a:p>
          <a:endParaRPr lang="zh-CN" altLang="en-US"/>
        </a:p>
      </dgm:t>
    </dgm:pt>
  </dgm:ptLst>
  <dgm:cxnLst>
    <dgm:cxn modelId="{F98ED804-3C36-4707-878B-B2CA826F743D}" srcId="{1A6D5CB6-DCE1-45D7-85E9-EDB011AEC9DC}" destId="{ADDEEBB3-4537-4AE4-B948-F1971C2BD611}" srcOrd="2" destOrd="0" parTransId="{A7D7CF97-AF63-4FC3-B57B-93D046090254}" sibTransId="{92891530-B7DC-4DD8-815A-B626DCA77630}"/>
    <dgm:cxn modelId="{CBE7A8E4-35D3-42C9-B655-705C3C4FB642}" srcId="{1A6D5CB6-DCE1-45D7-85E9-EDB011AEC9DC}" destId="{31FB6824-EBC1-4B89-A42A-C92EDE368E74}" srcOrd="0" destOrd="0" parTransId="{8374B529-734A-4BC2-B7A6-C5630E208BF3}" sibTransId="{541B4726-2E8E-4B96-8B54-09DB259C62ED}"/>
    <dgm:cxn modelId="{A5166590-A469-4A5B-A9ED-80B51AD013F4}" type="presOf" srcId="{ADDEEBB3-4537-4AE4-B948-F1971C2BD611}" destId="{D9AA9DD3-C6B5-4489-BFC1-CF2A923FF0A0}" srcOrd="0" destOrd="0" presId="urn:microsoft.com/office/officeart/2005/8/layout/chevron1"/>
    <dgm:cxn modelId="{7C4EC06B-658A-4C3A-BB91-6E0BCA5839EB}" srcId="{1A6D5CB6-DCE1-45D7-85E9-EDB011AEC9DC}" destId="{C6E5F205-05F3-425D-B5C1-B45AB37B8574}" srcOrd="1" destOrd="0" parTransId="{BA4CBB59-BB2C-471F-A3B1-D5280D1C5EDA}" sibTransId="{206F149C-F50D-4D3E-ABA3-172E12607B8C}"/>
    <dgm:cxn modelId="{1A45614F-6CD8-44B4-95B0-C796945B05AD}" type="presOf" srcId="{31FB6824-EBC1-4B89-A42A-C92EDE368E74}" destId="{3D92D559-EFB9-4719-92A6-75840E6DACCA}" srcOrd="0" destOrd="0" presId="urn:microsoft.com/office/officeart/2005/8/layout/chevron1"/>
    <dgm:cxn modelId="{0EDB48D8-9E6F-4892-B970-2E5E5FAD3963}" type="presOf" srcId="{1A6D5CB6-DCE1-45D7-85E9-EDB011AEC9DC}" destId="{5E21E7E2-9F02-4979-ABFD-37B8E829E2BD}" srcOrd="0" destOrd="0" presId="urn:microsoft.com/office/officeart/2005/8/layout/chevron1"/>
    <dgm:cxn modelId="{68A720A6-9962-4179-93DC-F6D130C75632}" type="presOf" srcId="{C6E5F205-05F3-425D-B5C1-B45AB37B8574}" destId="{C60C28D9-30C5-4BAF-8D50-6C0BC94CA5B9}" srcOrd="0" destOrd="0" presId="urn:microsoft.com/office/officeart/2005/8/layout/chevron1"/>
    <dgm:cxn modelId="{0FF9DA2A-357C-4998-ABE6-E3792DFFE7FD}" type="presParOf" srcId="{5E21E7E2-9F02-4979-ABFD-37B8E829E2BD}" destId="{3D92D559-EFB9-4719-92A6-75840E6DACCA}" srcOrd="0" destOrd="0" presId="urn:microsoft.com/office/officeart/2005/8/layout/chevron1"/>
    <dgm:cxn modelId="{85B88BCA-31AA-435F-8F0A-FB0D5B8EFE52}" type="presParOf" srcId="{5E21E7E2-9F02-4979-ABFD-37B8E829E2BD}" destId="{E09243B1-9806-4F4D-AC92-7409D54B6A82}" srcOrd="1" destOrd="0" presId="urn:microsoft.com/office/officeart/2005/8/layout/chevron1"/>
    <dgm:cxn modelId="{5424BE07-77B0-4811-93EB-A8C6056BC065}" type="presParOf" srcId="{5E21E7E2-9F02-4979-ABFD-37B8E829E2BD}" destId="{C60C28D9-30C5-4BAF-8D50-6C0BC94CA5B9}" srcOrd="2" destOrd="0" presId="urn:microsoft.com/office/officeart/2005/8/layout/chevron1"/>
    <dgm:cxn modelId="{1AB3B1A3-1831-4CA7-8478-5BD6E684CB76}" type="presParOf" srcId="{5E21E7E2-9F02-4979-ABFD-37B8E829E2BD}" destId="{629CA984-AFE9-4133-B774-FCFC0B383CFD}" srcOrd="3" destOrd="0" presId="urn:microsoft.com/office/officeart/2005/8/layout/chevron1"/>
    <dgm:cxn modelId="{C1CFA929-D3B0-4887-9C18-9BEABA6860A4}" type="presParOf" srcId="{5E21E7E2-9F02-4979-ABFD-37B8E829E2BD}" destId="{D9AA9DD3-C6B5-4489-BFC1-CF2A923FF0A0}"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8BD7B2-4F16-47A9-BB7E-81B9E6A7B06B}" type="doc">
      <dgm:prSet loTypeId="urn:microsoft.com/office/officeart/2005/8/layout/cycle2" loCatId="cycle" qsTypeId="urn:microsoft.com/office/officeart/2005/8/quickstyle/simple1#34" qsCatId="simple" csTypeId="urn:microsoft.com/office/officeart/2005/8/colors/colorful4#8" csCatId="colorful"/>
      <dgm:spPr/>
      <dgm:t>
        <a:bodyPr/>
        <a:lstStyle/>
        <a:p>
          <a:endParaRPr lang="zh-CN" altLang="en-US"/>
        </a:p>
      </dgm:t>
    </dgm:pt>
    <dgm:pt modelId="{2DBDEFEE-CE55-46AD-8C6F-C4F78C865C4C}">
      <dgm:prSet/>
      <dgm:spPr/>
      <dgm:t>
        <a:bodyPr/>
        <a:lstStyle/>
        <a:p>
          <a:pPr rtl="0"/>
          <a:r>
            <a:rPr lang="en-US" dirty="0" smtClean="0">
              <a:solidFill>
                <a:schemeClr val="tx1"/>
              </a:solidFill>
            </a:rPr>
            <a:t>1</a:t>
          </a:r>
          <a:endParaRPr lang="zh-CN" dirty="0">
            <a:solidFill>
              <a:schemeClr val="tx1"/>
            </a:solidFill>
          </a:endParaRPr>
        </a:p>
      </dgm:t>
    </dgm:pt>
    <dgm:pt modelId="{C3DCDE4B-CA6F-44D6-908D-1D95CE81B69A}" type="parTrans" cxnId="{2F391142-BA4A-4AB0-965E-A86E35F3BBE1}">
      <dgm:prSet/>
      <dgm:spPr/>
      <dgm:t>
        <a:bodyPr/>
        <a:lstStyle/>
        <a:p>
          <a:endParaRPr lang="zh-CN" altLang="en-US"/>
        </a:p>
      </dgm:t>
    </dgm:pt>
    <dgm:pt modelId="{3AC5D97C-0E22-46B3-AA15-D7447901D97B}" type="sibTrans" cxnId="{2F391142-BA4A-4AB0-965E-A86E35F3BBE1}">
      <dgm:prSet/>
      <dgm:spPr/>
      <dgm:t>
        <a:bodyPr/>
        <a:lstStyle/>
        <a:p>
          <a:endParaRPr lang="zh-CN" altLang="en-US"/>
        </a:p>
      </dgm:t>
    </dgm:pt>
    <dgm:pt modelId="{6FE3A218-7EC1-4F00-AD2C-01898A1D82F9}" type="pres">
      <dgm:prSet presAssocID="{B18BD7B2-4F16-47A9-BB7E-81B9E6A7B06B}" presName="cycle" presStyleCnt="0">
        <dgm:presLayoutVars>
          <dgm:dir/>
          <dgm:resizeHandles val="exact"/>
        </dgm:presLayoutVars>
      </dgm:prSet>
      <dgm:spPr/>
      <dgm:t>
        <a:bodyPr/>
        <a:lstStyle/>
        <a:p>
          <a:endParaRPr lang="zh-CN" altLang="en-US"/>
        </a:p>
      </dgm:t>
    </dgm:pt>
    <dgm:pt modelId="{02E480ED-1501-4091-B3FF-4974BBEB4C00}" type="pres">
      <dgm:prSet presAssocID="{2DBDEFEE-CE55-46AD-8C6F-C4F78C865C4C}" presName="node" presStyleLbl="node1" presStyleIdx="0" presStyleCnt="1" custRadScaleRad="360965" custRadScaleInc="-9117">
        <dgm:presLayoutVars>
          <dgm:bulletEnabled val="1"/>
        </dgm:presLayoutVars>
      </dgm:prSet>
      <dgm:spPr/>
      <dgm:t>
        <a:bodyPr/>
        <a:lstStyle/>
        <a:p>
          <a:endParaRPr lang="zh-CN" altLang="en-US"/>
        </a:p>
      </dgm:t>
    </dgm:pt>
  </dgm:ptLst>
  <dgm:cxnLst>
    <dgm:cxn modelId="{461B6597-D1BA-4285-8B3C-102C75E82B9A}" type="presOf" srcId="{B18BD7B2-4F16-47A9-BB7E-81B9E6A7B06B}" destId="{6FE3A218-7EC1-4F00-AD2C-01898A1D82F9}" srcOrd="0" destOrd="0" presId="urn:microsoft.com/office/officeart/2005/8/layout/cycle2"/>
    <dgm:cxn modelId="{2F391142-BA4A-4AB0-965E-A86E35F3BBE1}" srcId="{B18BD7B2-4F16-47A9-BB7E-81B9E6A7B06B}" destId="{2DBDEFEE-CE55-46AD-8C6F-C4F78C865C4C}" srcOrd="0" destOrd="0" parTransId="{C3DCDE4B-CA6F-44D6-908D-1D95CE81B69A}" sibTransId="{3AC5D97C-0E22-46B3-AA15-D7447901D97B}"/>
    <dgm:cxn modelId="{2BABFF50-0EB3-4AB1-B26D-C60481524BB8}" type="presOf" srcId="{2DBDEFEE-CE55-46AD-8C6F-C4F78C865C4C}" destId="{02E480ED-1501-4091-B3FF-4974BBEB4C00}" srcOrd="0" destOrd="0" presId="urn:microsoft.com/office/officeart/2005/8/layout/cycle2"/>
    <dgm:cxn modelId="{738781DB-3863-4097-9FE5-8633FCA13105}" type="presParOf" srcId="{6FE3A218-7EC1-4F00-AD2C-01898A1D82F9}" destId="{02E480ED-1501-4091-B3FF-4974BBEB4C00}" srcOrd="0" destOrd="0" presId="urn:microsoft.com/office/officeart/2005/8/layout/cycle2"/>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EB451B-8887-4523-8384-6BA4BA713222}" type="doc">
      <dgm:prSet loTypeId="urn:microsoft.com/office/officeart/2008/layout/VerticalCurvedList#4" loCatId="list" qsTypeId="urn:microsoft.com/office/officeart/2005/8/quickstyle/simple1#35" qsCatId="simple" csTypeId="urn:microsoft.com/office/officeart/2005/8/colors/accent4_1#4" csCatId="accent4" phldr="1"/>
      <dgm:spPr/>
      <dgm:t>
        <a:bodyPr/>
        <a:lstStyle/>
        <a:p>
          <a:endParaRPr lang="zh-CN" altLang="en-US"/>
        </a:p>
      </dgm:t>
    </dgm:pt>
    <dgm:pt modelId="{5BCFC0F4-7C31-4413-A695-1B7BFFC049DA}">
      <dgm:prSet phldrT="[文本]" custT="1"/>
      <dgm:spPr/>
      <dgm:t>
        <a:bodyPr/>
        <a:lstStyle/>
        <a:p>
          <a:r>
            <a:rPr lang="zh-CN" altLang="en-US" sz="600" dirty="0" smtClean="0"/>
            <a:t>信息反馈</a:t>
          </a:r>
          <a:endParaRPr lang="zh-CN" altLang="en-US" sz="600" dirty="0"/>
        </a:p>
      </dgm:t>
    </dgm:pt>
    <dgm:pt modelId="{1FFFBBBC-D5B5-4E40-9EAE-6D7D0D04EA26}" type="parTrans" cxnId="{5F0C1F2E-C389-49DD-91ED-34A8311FBAB9}">
      <dgm:prSet/>
      <dgm:spPr/>
      <dgm:t>
        <a:bodyPr/>
        <a:lstStyle/>
        <a:p>
          <a:endParaRPr lang="zh-CN" altLang="en-US"/>
        </a:p>
      </dgm:t>
    </dgm:pt>
    <dgm:pt modelId="{83474C12-D515-4FCF-9A3D-0C044AF07826}" type="sibTrans" cxnId="{5F0C1F2E-C389-49DD-91ED-34A8311FBAB9}">
      <dgm:prSet/>
      <dgm:spPr/>
      <dgm:t>
        <a:bodyPr/>
        <a:lstStyle/>
        <a:p>
          <a:endParaRPr lang="zh-CN" altLang="en-US"/>
        </a:p>
      </dgm:t>
    </dgm:pt>
    <dgm:pt modelId="{7EDD26CA-9122-495D-8029-FAC6330B14E2}">
      <dgm:prSet phldrT="[文本]" custT="1"/>
      <dgm:spPr/>
      <dgm:t>
        <a:bodyPr/>
        <a:lstStyle/>
        <a:p>
          <a:r>
            <a:rPr lang="zh-CN" altLang="en-US" sz="600" dirty="0" smtClean="0"/>
            <a:t>信用、</a:t>
          </a:r>
          <a:r>
            <a:rPr lang="en-US" altLang="zh-CN" sz="600" dirty="0" err="1" smtClean="0"/>
            <a:t>dsr</a:t>
          </a:r>
          <a:r>
            <a:rPr lang="zh-CN" altLang="en-US" sz="600" dirty="0" smtClean="0"/>
            <a:t>计分规则</a:t>
          </a:r>
          <a:r>
            <a:rPr lang="en-US" altLang="zh-CN" sz="600" dirty="0" smtClean="0"/>
            <a:t/>
          </a:r>
          <a:br>
            <a:rPr lang="en-US" altLang="zh-CN" sz="600" dirty="0" smtClean="0"/>
          </a:br>
          <a:r>
            <a:rPr lang="zh-CN" altLang="en-US" sz="600" dirty="0" smtClean="0"/>
            <a:t>评价生效、管理流程</a:t>
          </a:r>
          <a:endParaRPr lang="en-US" altLang="zh-CN" sz="600" dirty="0" smtClean="0"/>
        </a:p>
      </dgm:t>
    </dgm:pt>
    <dgm:pt modelId="{F1D99E15-547C-4AD0-8BCD-3159745B700E}" type="parTrans" cxnId="{882BBA5C-5396-4A1E-8BE0-908F3DCDA513}">
      <dgm:prSet/>
      <dgm:spPr/>
      <dgm:t>
        <a:bodyPr/>
        <a:lstStyle/>
        <a:p>
          <a:endParaRPr lang="zh-CN" altLang="en-US"/>
        </a:p>
      </dgm:t>
    </dgm:pt>
    <dgm:pt modelId="{866A843C-AE41-41F5-8EC4-2EAE936DCA5E}" type="sibTrans" cxnId="{882BBA5C-5396-4A1E-8BE0-908F3DCDA513}">
      <dgm:prSet/>
      <dgm:spPr/>
      <dgm:t>
        <a:bodyPr/>
        <a:lstStyle/>
        <a:p>
          <a:endParaRPr lang="zh-CN" altLang="en-US"/>
        </a:p>
      </dgm:t>
    </dgm:pt>
    <dgm:pt modelId="{4D018AD7-C1D5-4978-BF47-FB7CA6183BBA}">
      <dgm:prSet phldrT="[文本]" custT="1"/>
      <dgm:spPr/>
      <dgm:t>
        <a:bodyPr/>
        <a:lstStyle/>
        <a:p>
          <a:r>
            <a:rPr lang="zh-CN" altLang="en-US" sz="600" dirty="0" smtClean="0"/>
            <a:t>评价管理规则</a:t>
          </a:r>
          <a:endParaRPr lang="en-US" altLang="zh-CN" sz="600" dirty="0" smtClean="0"/>
        </a:p>
      </dgm:t>
    </dgm:pt>
    <dgm:pt modelId="{F48CBE6D-8F82-440C-8B5E-79FD257B50EA}" type="parTrans" cxnId="{837BC4CB-687A-463E-8AED-C492255BD388}">
      <dgm:prSet/>
      <dgm:spPr/>
      <dgm:t>
        <a:bodyPr/>
        <a:lstStyle/>
        <a:p>
          <a:endParaRPr lang="zh-CN" altLang="en-US"/>
        </a:p>
      </dgm:t>
    </dgm:pt>
    <dgm:pt modelId="{7620EA56-FBD8-45F1-AE8E-39816F365B73}" type="sibTrans" cxnId="{837BC4CB-687A-463E-8AED-C492255BD388}">
      <dgm:prSet/>
      <dgm:spPr/>
      <dgm:t>
        <a:bodyPr/>
        <a:lstStyle/>
        <a:p>
          <a:endParaRPr lang="zh-CN" altLang="en-US"/>
        </a:p>
      </dgm:t>
    </dgm:pt>
    <dgm:pt modelId="{E1A07661-1281-4977-900E-61F2633A7FF4}">
      <dgm:prSet phldrT="[文本]" custT="1"/>
      <dgm:spPr/>
      <dgm:t>
        <a:bodyPr/>
        <a:lstStyle/>
        <a:p>
          <a:r>
            <a:rPr lang="zh-CN" altLang="en-US" sz="600" dirty="0" smtClean="0"/>
            <a:t>积分奖励</a:t>
          </a:r>
          <a:r>
            <a:rPr lang="en-US" altLang="zh-CN" sz="600" dirty="0" smtClean="0"/>
            <a:t/>
          </a:r>
          <a:br>
            <a:rPr lang="en-US" altLang="zh-CN" sz="600" dirty="0" smtClean="0"/>
          </a:br>
          <a:r>
            <a:rPr lang="zh-CN" altLang="en-US" sz="600" dirty="0" smtClean="0"/>
            <a:t>打假，平台接入、大促活动门槛</a:t>
          </a:r>
          <a:endParaRPr lang="en-US" altLang="zh-CN" sz="600" dirty="0" smtClean="0"/>
        </a:p>
      </dgm:t>
    </dgm:pt>
    <dgm:pt modelId="{90DC36BB-EF90-4BD3-8715-CB333D98518D}" type="parTrans" cxnId="{5C13985B-AB51-4D19-B5FD-7BD2880C7F99}">
      <dgm:prSet/>
      <dgm:spPr/>
      <dgm:t>
        <a:bodyPr/>
        <a:lstStyle/>
        <a:p>
          <a:endParaRPr lang="zh-CN" altLang="en-US"/>
        </a:p>
      </dgm:t>
    </dgm:pt>
    <dgm:pt modelId="{3E45408B-BA3D-4058-965F-FFC6E4193202}" type="sibTrans" cxnId="{5C13985B-AB51-4D19-B5FD-7BD2880C7F99}">
      <dgm:prSet/>
      <dgm:spPr/>
      <dgm:t>
        <a:bodyPr/>
        <a:lstStyle/>
        <a:p>
          <a:endParaRPr lang="zh-CN" altLang="en-US"/>
        </a:p>
      </dgm:t>
    </dgm:pt>
    <dgm:pt modelId="{3D470DB8-AF34-4810-9B96-605171E82047}">
      <dgm:prSet phldrT="[文本]" custT="1"/>
      <dgm:spPr/>
      <dgm:t>
        <a:bodyPr/>
        <a:lstStyle/>
        <a:p>
          <a:r>
            <a:rPr lang="zh-CN" altLang="en-US" sz="600" dirty="0" smtClean="0"/>
            <a:t>服务约束</a:t>
          </a:r>
          <a:r>
            <a:rPr lang="en-US" altLang="zh-CN" sz="600" dirty="0" smtClean="0"/>
            <a:t/>
          </a:r>
          <a:br>
            <a:rPr lang="en-US" altLang="zh-CN" sz="600" dirty="0" smtClean="0"/>
          </a:br>
          <a:r>
            <a:rPr lang="zh-CN" altLang="en-US" sz="600" dirty="0" smtClean="0"/>
            <a:t>了解市场</a:t>
          </a:r>
          <a:endParaRPr lang="en-US" altLang="zh-CN" sz="600" dirty="0" smtClean="0"/>
        </a:p>
      </dgm:t>
    </dgm:pt>
    <dgm:pt modelId="{3268A0E8-C305-45B1-99AB-120DB553C895}" type="parTrans" cxnId="{52F04F44-ECA9-4AFD-AEBC-007DD98AAB49}">
      <dgm:prSet/>
      <dgm:spPr/>
      <dgm:t>
        <a:bodyPr/>
        <a:lstStyle/>
        <a:p>
          <a:endParaRPr lang="zh-CN" altLang="en-US"/>
        </a:p>
      </dgm:t>
    </dgm:pt>
    <dgm:pt modelId="{B8C8D9F8-56B9-40AF-B95E-428DACE5B12B}" type="sibTrans" cxnId="{52F04F44-ECA9-4AFD-AEBC-007DD98AAB49}">
      <dgm:prSet/>
      <dgm:spPr/>
      <dgm:t>
        <a:bodyPr/>
        <a:lstStyle/>
        <a:p>
          <a:endParaRPr lang="zh-CN" altLang="en-US"/>
        </a:p>
      </dgm:t>
    </dgm:pt>
    <dgm:pt modelId="{1CE4E4C2-F681-4F3B-9B2C-9EEFA9B3D0CF}">
      <dgm:prSet phldrT="[文本]" custT="1"/>
      <dgm:spPr/>
      <dgm:t>
        <a:bodyPr/>
        <a:lstStyle/>
        <a:p>
          <a:r>
            <a:rPr lang="zh-CN" altLang="en-US" sz="600" dirty="0" smtClean="0"/>
            <a:t>导购</a:t>
          </a:r>
          <a:endParaRPr lang="en-US" altLang="zh-CN" sz="600" dirty="0" smtClean="0"/>
        </a:p>
        <a:p>
          <a:r>
            <a:rPr lang="zh-CN" altLang="en-US" sz="600" dirty="0" smtClean="0"/>
            <a:t>信息共享</a:t>
          </a:r>
          <a:endParaRPr lang="zh-CN" altLang="en-US" sz="600" dirty="0"/>
        </a:p>
      </dgm:t>
    </dgm:pt>
    <dgm:pt modelId="{5E36CF74-CD47-4706-B690-DEDE2F0B6D4B}" type="sibTrans" cxnId="{8B98391A-D86D-45A4-85CF-5EA741513906}">
      <dgm:prSet/>
      <dgm:spPr/>
      <dgm:t>
        <a:bodyPr/>
        <a:lstStyle/>
        <a:p>
          <a:endParaRPr lang="zh-CN" altLang="en-US"/>
        </a:p>
      </dgm:t>
    </dgm:pt>
    <dgm:pt modelId="{A8325CEC-1AB0-495B-95A3-C07D9BD3E858}" type="parTrans" cxnId="{8B98391A-D86D-45A4-85CF-5EA741513906}">
      <dgm:prSet/>
      <dgm:spPr/>
      <dgm:t>
        <a:bodyPr/>
        <a:lstStyle/>
        <a:p>
          <a:endParaRPr lang="zh-CN" altLang="en-US"/>
        </a:p>
      </dgm:t>
    </dgm:pt>
    <dgm:pt modelId="{6D36EC63-A281-4184-8863-0A3EFE236863}" type="pres">
      <dgm:prSet presAssocID="{3DEB451B-8887-4523-8384-6BA4BA713222}" presName="Name0" presStyleCnt="0">
        <dgm:presLayoutVars>
          <dgm:chMax val="7"/>
          <dgm:chPref val="7"/>
          <dgm:dir/>
        </dgm:presLayoutVars>
      </dgm:prSet>
      <dgm:spPr/>
      <dgm:t>
        <a:bodyPr/>
        <a:lstStyle/>
        <a:p>
          <a:endParaRPr lang="zh-CN" altLang="en-US"/>
        </a:p>
      </dgm:t>
    </dgm:pt>
    <dgm:pt modelId="{13A996A0-A66A-4F80-9259-218CBED599CD}" type="pres">
      <dgm:prSet presAssocID="{3DEB451B-8887-4523-8384-6BA4BA713222}" presName="Name1" presStyleCnt="0"/>
      <dgm:spPr/>
    </dgm:pt>
    <dgm:pt modelId="{62EA8351-96B2-44B9-847B-DCBA960EC4A7}" type="pres">
      <dgm:prSet presAssocID="{3DEB451B-8887-4523-8384-6BA4BA713222}" presName="cycle" presStyleCnt="0"/>
      <dgm:spPr/>
    </dgm:pt>
    <dgm:pt modelId="{4347A137-DC47-47BB-BFCF-62D485B1D451}" type="pres">
      <dgm:prSet presAssocID="{3DEB451B-8887-4523-8384-6BA4BA713222}" presName="srcNode" presStyleLbl="node1" presStyleIdx="0" presStyleCnt="6"/>
      <dgm:spPr/>
    </dgm:pt>
    <dgm:pt modelId="{C70D1E6D-9111-4836-9AFB-534DB2F4A1B3}" type="pres">
      <dgm:prSet presAssocID="{3DEB451B-8887-4523-8384-6BA4BA713222}" presName="conn" presStyleLbl="parChTrans1D2" presStyleIdx="0" presStyleCnt="1"/>
      <dgm:spPr/>
      <dgm:t>
        <a:bodyPr/>
        <a:lstStyle/>
        <a:p>
          <a:endParaRPr lang="zh-CN" altLang="en-US"/>
        </a:p>
      </dgm:t>
    </dgm:pt>
    <dgm:pt modelId="{15E6DC01-EE5F-4936-B97D-CECBD85BE6B1}" type="pres">
      <dgm:prSet presAssocID="{3DEB451B-8887-4523-8384-6BA4BA713222}" presName="extraNode" presStyleLbl="node1" presStyleIdx="0" presStyleCnt="6"/>
      <dgm:spPr/>
    </dgm:pt>
    <dgm:pt modelId="{CE856C14-C7A3-435A-AA10-D1600B8C6AFD}" type="pres">
      <dgm:prSet presAssocID="{3DEB451B-8887-4523-8384-6BA4BA713222}" presName="dstNode" presStyleLbl="node1" presStyleIdx="0" presStyleCnt="6"/>
      <dgm:spPr/>
    </dgm:pt>
    <dgm:pt modelId="{212D6599-BE67-4D85-A16E-D73A44F369C2}" type="pres">
      <dgm:prSet presAssocID="{1CE4E4C2-F681-4F3B-9B2C-9EEFA9B3D0CF}" presName="text_1" presStyleLbl="node1" presStyleIdx="0" presStyleCnt="6">
        <dgm:presLayoutVars>
          <dgm:bulletEnabled val="1"/>
        </dgm:presLayoutVars>
      </dgm:prSet>
      <dgm:spPr/>
      <dgm:t>
        <a:bodyPr/>
        <a:lstStyle/>
        <a:p>
          <a:endParaRPr lang="zh-CN" altLang="en-US"/>
        </a:p>
      </dgm:t>
    </dgm:pt>
    <dgm:pt modelId="{4821092B-4449-4CED-91BD-986138719BE4}" type="pres">
      <dgm:prSet presAssocID="{1CE4E4C2-F681-4F3B-9B2C-9EEFA9B3D0CF}" presName="accent_1" presStyleCnt="0"/>
      <dgm:spPr/>
    </dgm:pt>
    <dgm:pt modelId="{F9128696-B02F-475B-9498-9126877C15C3}" type="pres">
      <dgm:prSet presAssocID="{1CE4E4C2-F681-4F3B-9B2C-9EEFA9B3D0CF}" presName="accentRepeatNode" presStyleLbl="solidFgAcc1" presStyleIdx="0" presStyleCnt="6"/>
      <dgm:spPr/>
    </dgm:pt>
    <dgm:pt modelId="{AFF87D50-3E78-4D5F-9774-2B4A2553684D}" type="pres">
      <dgm:prSet presAssocID="{5BCFC0F4-7C31-4413-A695-1B7BFFC049DA}" presName="text_2" presStyleLbl="node1" presStyleIdx="1" presStyleCnt="6">
        <dgm:presLayoutVars>
          <dgm:bulletEnabled val="1"/>
        </dgm:presLayoutVars>
      </dgm:prSet>
      <dgm:spPr/>
      <dgm:t>
        <a:bodyPr/>
        <a:lstStyle/>
        <a:p>
          <a:endParaRPr lang="zh-CN" altLang="en-US"/>
        </a:p>
      </dgm:t>
    </dgm:pt>
    <dgm:pt modelId="{CA3812C3-C815-46D1-BEE7-7A18B5FA29D4}" type="pres">
      <dgm:prSet presAssocID="{5BCFC0F4-7C31-4413-A695-1B7BFFC049DA}" presName="accent_2" presStyleCnt="0"/>
      <dgm:spPr/>
    </dgm:pt>
    <dgm:pt modelId="{B1D0FF89-C4EF-4BE6-BBC2-AB1DC2F1D282}" type="pres">
      <dgm:prSet presAssocID="{5BCFC0F4-7C31-4413-A695-1B7BFFC049DA}" presName="accentRepeatNode" presStyleLbl="solidFgAcc1" presStyleIdx="1" presStyleCnt="6"/>
      <dgm:spPr/>
    </dgm:pt>
    <dgm:pt modelId="{EBAAD6E5-9F56-4DD4-956C-D30CD5A484CC}" type="pres">
      <dgm:prSet presAssocID="{7EDD26CA-9122-495D-8029-FAC6330B14E2}" presName="text_3" presStyleLbl="node1" presStyleIdx="2" presStyleCnt="6">
        <dgm:presLayoutVars>
          <dgm:bulletEnabled val="1"/>
        </dgm:presLayoutVars>
      </dgm:prSet>
      <dgm:spPr/>
      <dgm:t>
        <a:bodyPr/>
        <a:lstStyle/>
        <a:p>
          <a:endParaRPr lang="zh-CN" altLang="en-US"/>
        </a:p>
      </dgm:t>
    </dgm:pt>
    <dgm:pt modelId="{ECFA2CE0-2D6F-4A89-8C6C-8E3B0E80D019}" type="pres">
      <dgm:prSet presAssocID="{7EDD26CA-9122-495D-8029-FAC6330B14E2}" presName="accent_3" presStyleCnt="0"/>
      <dgm:spPr/>
    </dgm:pt>
    <dgm:pt modelId="{94FE37B1-CB70-44A9-A8B0-694E426558CA}" type="pres">
      <dgm:prSet presAssocID="{7EDD26CA-9122-495D-8029-FAC6330B14E2}" presName="accentRepeatNode" presStyleLbl="solidFgAcc1" presStyleIdx="2" presStyleCnt="6"/>
      <dgm:spPr/>
    </dgm:pt>
    <dgm:pt modelId="{F86F4344-B1DD-4C9C-995B-F37F222A148C}" type="pres">
      <dgm:prSet presAssocID="{4D018AD7-C1D5-4978-BF47-FB7CA6183BBA}" presName="text_4" presStyleLbl="node1" presStyleIdx="3" presStyleCnt="6">
        <dgm:presLayoutVars>
          <dgm:bulletEnabled val="1"/>
        </dgm:presLayoutVars>
      </dgm:prSet>
      <dgm:spPr/>
      <dgm:t>
        <a:bodyPr/>
        <a:lstStyle/>
        <a:p>
          <a:endParaRPr lang="zh-CN" altLang="en-US"/>
        </a:p>
      </dgm:t>
    </dgm:pt>
    <dgm:pt modelId="{C7161108-5C18-467A-9B51-7668C0F27E2D}" type="pres">
      <dgm:prSet presAssocID="{4D018AD7-C1D5-4978-BF47-FB7CA6183BBA}" presName="accent_4" presStyleCnt="0"/>
      <dgm:spPr/>
    </dgm:pt>
    <dgm:pt modelId="{BD4C2AEC-22EC-412C-A64E-AE36752955BD}" type="pres">
      <dgm:prSet presAssocID="{4D018AD7-C1D5-4978-BF47-FB7CA6183BBA}" presName="accentRepeatNode" presStyleLbl="solidFgAcc1" presStyleIdx="3" presStyleCnt="6"/>
      <dgm:spPr/>
    </dgm:pt>
    <dgm:pt modelId="{2DB685EB-7A6B-445B-9906-73E1893C7B3B}" type="pres">
      <dgm:prSet presAssocID="{E1A07661-1281-4977-900E-61F2633A7FF4}" presName="text_5" presStyleLbl="node1" presStyleIdx="4" presStyleCnt="6">
        <dgm:presLayoutVars>
          <dgm:bulletEnabled val="1"/>
        </dgm:presLayoutVars>
      </dgm:prSet>
      <dgm:spPr/>
      <dgm:t>
        <a:bodyPr/>
        <a:lstStyle/>
        <a:p>
          <a:endParaRPr lang="zh-CN" altLang="en-US"/>
        </a:p>
      </dgm:t>
    </dgm:pt>
    <dgm:pt modelId="{18702990-ED93-4C38-A267-C0A9A571F651}" type="pres">
      <dgm:prSet presAssocID="{E1A07661-1281-4977-900E-61F2633A7FF4}" presName="accent_5" presStyleCnt="0"/>
      <dgm:spPr/>
    </dgm:pt>
    <dgm:pt modelId="{0BE65DC2-D968-4D4D-BBE7-2F971CEAED2D}" type="pres">
      <dgm:prSet presAssocID="{E1A07661-1281-4977-900E-61F2633A7FF4}" presName="accentRepeatNode" presStyleLbl="solidFgAcc1" presStyleIdx="4" presStyleCnt="6"/>
      <dgm:spPr/>
    </dgm:pt>
    <dgm:pt modelId="{6675391F-832F-48FD-BCD6-3DD6D034356F}" type="pres">
      <dgm:prSet presAssocID="{3D470DB8-AF34-4810-9B96-605171E82047}" presName="text_6" presStyleLbl="node1" presStyleIdx="5" presStyleCnt="6">
        <dgm:presLayoutVars>
          <dgm:bulletEnabled val="1"/>
        </dgm:presLayoutVars>
      </dgm:prSet>
      <dgm:spPr/>
      <dgm:t>
        <a:bodyPr/>
        <a:lstStyle/>
        <a:p>
          <a:endParaRPr lang="zh-CN" altLang="en-US"/>
        </a:p>
      </dgm:t>
    </dgm:pt>
    <dgm:pt modelId="{53EA18F3-D07C-4F1B-8BED-B67C4455920E}" type="pres">
      <dgm:prSet presAssocID="{3D470DB8-AF34-4810-9B96-605171E82047}" presName="accent_6" presStyleCnt="0"/>
      <dgm:spPr/>
    </dgm:pt>
    <dgm:pt modelId="{015D6B71-EB28-4A57-AD68-3C9B9064756C}" type="pres">
      <dgm:prSet presAssocID="{3D470DB8-AF34-4810-9B96-605171E82047}" presName="accentRepeatNode" presStyleLbl="solidFgAcc1" presStyleIdx="5" presStyleCnt="6"/>
      <dgm:spPr/>
    </dgm:pt>
  </dgm:ptLst>
  <dgm:cxnLst>
    <dgm:cxn modelId="{46F2EE9A-D555-4D20-B25A-DD0574DDD95D}" type="presOf" srcId="{4D018AD7-C1D5-4978-BF47-FB7CA6183BBA}" destId="{F86F4344-B1DD-4C9C-995B-F37F222A148C}" srcOrd="0" destOrd="0" presId="urn:microsoft.com/office/officeart/2008/layout/VerticalCurvedList#4"/>
    <dgm:cxn modelId="{D2303484-C69D-479E-BF32-E6ECDDD85176}" type="presOf" srcId="{5BCFC0F4-7C31-4413-A695-1B7BFFC049DA}" destId="{AFF87D50-3E78-4D5F-9774-2B4A2553684D}" srcOrd="0" destOrd="0" presId="urn:microsoft.com/office/officeart/2008/layout/VerticalCurvedList#4"/>
    <dgm:cxn modelId="{5F0C1F2E-C389-49DD-91ED-34A8311FBAB9}" srcId="{3DEB451B-8887-4523-8384-6BA4BA713222}" destId="{5BCFC0F4-7C31-4413-A695-1B7BFFC049DA}" srcOrd="1" destOrd="0" parTransId="{1FFFBBBC-D5B5-4E40-9EAE-6D7D0D04EA26}" sibTransId="{83474C12-D515-4FCF-9A3D-0C044AF07826}"/>
    <dgm:cxn modelId="{B0A35AD3-6611-4A9F-9789-6D65A49854A7}" type="presOf" srcId="{7EDD26CA-9122-495D-8029-FAC6330B14E2}" destId="{EBAAD6E5-9F56-4DD4-956C-D30CD5A484CC}" srcOrd="0" destOrd="0" presId="urn:microsoft.com/office/officeart/2008/layout/VerticalCurvedList#4"/>
    <dgm:cxn modelId="{882BBA5C-5396-4A1E-8BE0-908F3DCDA513}" srcId="{3DEB451B-8887-4523-8384-6BA4BA713222}" destId="{7EDD26CA-9122-495D-8029-FAC6330B14E2}" srcOrd="2" destOrd="0" parTransId="{F1D99E15-547C-4AD0-8BCD-3159745B700E}" sibTransId="{866A843C-AE41-41F5-8EC4-2EAE936DCA5E}"/>
    <dgm:cxn modelId="{8B98391A-D86D-45A4-85CF-5EA741513906}" srcId="{3DEB451B-8887-4523-8384-6BA4BA713222}" destId="{1CE4E4C2-F681-4F3B-9B2C-9EEFA9B3D0CF}" srcOrd="0" destOrd="0" parTransId="{A8325CEC-1AB0-495B-95A3-C07D9BD3E858}" sibTransId="{5E36CF74-CD47-4706-B690-DEDE2F0B6D4B}"/>
    <dgm:cxn modelId="{C956745C-2A87-42B9-B9B9-C45898466230}" type="presOf" srcId="{3DEB451B-8887-4523-8384-6BA4BA713222}" destId="{6D36EC63-A281-4184-8863-0A3EFE236863}" srcOrd="0" destOrd="0" presId="urn:microsoft.com/office/officeart/2008/layout/VerticalCurvedList#4"/>
    <dgm:cxn modelId="{BE30E88A-F384-4FD3-B64C-CE50811608B1}" type="presOf" srcId="{5E36CF74-CD47-4706-B690-DEDE2F0B6D4B}" destId="{C70D1E6D-9111-4836-9AFB-534DB2F4A1B3}" srcOrd="0" destOrd="0" presId="urn:microsoft.com/office/officeart/2008/layout/VerticalCurvedList#4"/>
    <dgm:cxn modelId="{D4FE16BC-2199-4266-8CF0-421A7D9A86C4}" type="presOf" srcId="{E1A07661-1281-4977-900E-61F2633A7FF4}" destId="{2DB685EB-7A6B-445B-9906-73E1893C7B3B}" srcOrd="0" destOrd="0" presId="urn:microsoft.com/office/officeart/2008/layout/VerticalCurvedList#4"/>
    <dgm:cxn modelId="{77EDE003-43CB-4529-8D4A-E3CD770903F4}" type="presOf" srcId="{3D470DB8-AF34-4810-9B96-605171E82047}" destId="{6675391F-832F-48FD-BCD6-3DD6D034356F}" srcOrd="0" destOrd="0" presId="urn:microsoft.com/office/officeart/2008/layout/VerticalCurvedList#4"/>
    <dgm:cxn modelId="{837BC4CB-687A-463E-8AED-C492255BD388}" srcId="{3DEB451B-8887-4523-8384-6BA4BA713222}" destId="{4D018AD7-C1D5-4978-BF47-FB7CA6183BBA}" srcOrd="3" destOrd="0" parTransId="{F48CBE6D-8F82-440C-8B5E-79FD257B50EA}" sibTransId="{7620EA56-FBD8-45F1-AE8E-39816F365B73}"/>
    <dgm:cxn modelId="{5C13985B-AB51-4D19-B5FD-7BD2880C7F99}" srcId="{3DEB451B-8887-4523-8384-6BA4BA713222}" destId="{E1A07661-1281-4977-900E-61F2633A7FF4}" srcOrd="4" destOrd="0" parTransId="{90DC36BB-EF90-4BD3-8715-CB333D98518D}" sibTransId="{3E45408B-BA3D-4058-965F-FFC6E4193202}"/>
    <dgm:cxn modelId="{AA6E5939-380D-4715-9902-F504C914CBD6}" type="presOf" srcId="{1CE4E4C2-F681-4F3B-9B2C-9EEFA9B3D0CF}" destId="{212D6599-BE67-4D85-A16E-D73A44F369C2}" srcOrd="0" destOrd="0" presId="urn:microsoft.com/office/officeart/2008/layout/VerticalCurvedList#4"/>
    <dgm:cxn modelId="{52F04F44-ECA9-4AFD-AEBC-007DD98AAB49}" srcId="{3DEB451B-8887-4523-8384-6BA4BA713222}" destId="{3D470DB8-AF34-4810-9B96-605171E82047}" srcOrd="5" destOrd="0" parTransId="{3268A0E8-C305-45B1-99AB-120DB553C895}" sibTransId="{B8C8D9F8-56B9-40AF-B95E-428DACE5B12B}"/>
    <dgm:cxn modelId="{81DF30A8-B56C-4A89-BFD8-CB3CBFDFA66C}" type="presParOf" srcId="{6D36EC63-A281-4184-8863-0A3EFE236863}" destId="{13A996A0-A66A-4F80-9259-218CBED599CD}" srcOrd="0" destOrd="0" presId="urn:microsoft.com/office/officeart/2008/layout/VerticalCurvedList#4"/>
    <dgm:cxn modelId="{605F61FD-935B-4008-BC10-26E550037D0E}" type="presParOf" srcId="{13A996A0-A66A-4F80-9259-218CBED599CD}" destId="{62EA8351-96B2-44B9-847B-DCBA960EC4A7}" srcOrd="0" destOrd="0" presId="urn:microsoft.com/office/officeart/2008/layout/VerticalCurvedList#4"/>
    <dgm:cxn modelId="{C8C7A0F6-3E7F-4A80-A632-CFC72A6A8836}" type="presParOf" srcId="{62EA8351-96B2-44B9-847B-DCBA960EC4A7}" destId="{4347A137-DC47-47BB-BFCF-62D485B1D451}" srcOrd="0" destOrd="0" presId="urn:microsoft.com/office/officeart/2008/layout/VerticalCurvedList#4"/>
    <dgm:cxn modelId="{3D0BEC6B-4B96-4D3D-BCF3-C05B45E21C05}" type="presParOf" srcId="{62EA8351-96B2-44B9-847B-DCBA960EC4A7}" destId="{C70D1E6D-9111-4836-9AFB-534DB2F4A1B3}" srcOrd="1" destOrd="0" presId="urn:microsoft.com/office/officeart/2008/layout/VerticalCurvedList#4"/>
    <dgm:cxn modelId="{89B6866B-333D-49D0-90EA-2CBC538B3535}" type="presParOf" srcId="{62EA8351-96B2-44B9-847B-DCBA960EC4A7}" destId="{15E6DC01-EE5F-4936-B97D-CECBD85BE6B1}" srcOrd="2" destOrd="0" presId="urn:microsoft.com/office/officeart/2008/layout/VerticalCurvedList#4"/>
    <dgm:cxn modelId="{29C5EA6A-F083-42D4-90BF-0665718D505B}" type="presParOf" srcId="{62EA8351-96B2-44B9-847B-DCBA960EC4A7}" destId="{CE856C14-C7A3-435A-AA10-D1600B8C6AFD}" srcOrd="3" destOrd="0" presId="urn:microsoft.com/office/officeart/2008/layout/VerticalCurvedList#4"/>
    <dgm:cxn modelId="{A255A045-AB98-42F4-9708-81DC673CBDDF}" type="presParOf" srcId="{13A996A0-A66A-4F80-9259-218CBED599CD}" destId="{212D6599-BE67-4D85-A16E-D73A44F369C2}" srcOrd="1" destOrd="0" presId="urn:microsoft.com/office/officeart/2008/layout/VerticalCurvedList#4"/>
    <dgm:cxn modelId="{DCEC4C3E-AB04-400C-8498-ED0A8FF4E10A}" type="presParOf" srcId="{13A996A0-A66A-4F80-9259-218CBED599CD}" destId="{4821092B-4449-4CED-91BD-986138719BE4}" srcOrd="2" destOrd="0" presId="urn:microsoft.com/office/officeart/2008/layout/VerticalCurvedList#4"/>
    <dgm:cxn modelId="{2D0ACC3B-2F3F-4C45-BE65-C04A84138EB3}" type="presParOf" srcId="{4821092B-4449-4CED-91BD-986138719BE4}" destId="{F9128696-B02F-475B-9498-9126877C15C3}" srcOrd="0" destOrd="0" presId="urn:microsoft.com/office/officeart/2008/layout/VerticalCurvedList#4"/>
    <dgm:cxn modelId="{ED2E6E7B-2E50-4CC1-B1F6-4C7776544EDA}" type="presParOf" srcId="{13A996A0-A66A-4F80-9259-218CBED599CD}" destId="{AFF87D50-3E78-4D5F-9774-2B4A2553684D}" srcOrd="3" destOrd="0" presId="urn:microsoft.com/office/officeart/2008/layout/VerticalCurvedList#4"/>
    <dgm:cxn modelId="{085B7492-E842-4F61-9504-3BDD46411A0B}" type="presParOf" srcId="{13A996A0-A66A-4F80-9259-218CBED599CD}" destId="{CA3812C3-C815-46D1-BEE7-7A18B5FA29D4}" srcOrd="4" destOrd="0" presId="urn:microsoft.com/office/officeart/2008/layout/VerticalCurvedList#4"/>
    <dgm:cxn modelId="{033BDD8B-8C11-425C-9233-B0D914F8F38F}" type="presParOf" srcId="{CA3812C3-C815-46D1-BEE7-7A18B5FA29D4}" destId="{B1D0FF89-C4EF-4BE6-BBC2-AB1DC2F1D282}" srcOrd="0" destOrd="0" presId="urn:microsoft.com/office/officeart/2008/layout/VerticalCurvedList#4"/>
    <dgm:cxn modelId="{88A76BCA-C567-4C69-9685-151DF23D2A91}" type="presParOf" srcId="{13A996A0-A66A-4F80-9259-218CBED599CD}" destId="{EBAAD6E5-9F56-4DD4-956C-D30CD5A484CC}" srcOrd="5" destOrd="0" presId="urn:microsoft.com/office/officeart/2008/layout/VerticalCurvedList#4"/>
    <dgm:cxn modelId="{775B2748-FB3B-416E-8EC4-B42B92A40385}" type="presParOf" srcId="{13A996A0-A66A-4F80-9259-218CBED599CD}" destId="{ECFA2CE0-2D6F-4A89-8C6C-8E3B0E80D019}" srcOrd="6" destOrd="0" presId="urn:microsoft.com/office/officeart/2008/layout/VerticalCurvedList#4"/>
    <dgm:cxn modelId="{AE6FECA7-47DD-4BB4-A229-C17E7F021DF3}" type="presParOf" srcId="{ECFA2CE0-2D6F-4A89-8C6C-8E3B0E80D019}" destId="{94FE37B1-CB70-44A9-A8B0-694E426558CA}" srcOrd="0" destOrd="0" presId="urn:microsoft.com/office/officeart/2008/layout/VerticalCurvedList#4"/>
    <dgm:cxn modelId="{340EC378-4A77-4A31-BD31-D62422883B90}" type="presParOf" srcId="{13A996A0-A66A-4F80-9259-218CBED599CD}" destId="{F86F4344-B1DD-4C9C-995B-F37F222A148C}" srcOrd="7" destOrd="0" presId="urn:microsoft.com/office/officeart/2008/layout/VerticalCurvedList#4"/>
    <dgm:cxn modelId="{8479AA37-86B0-470C-B7E8-EB60E1E46B71}" type="presParOf" srcId="{13A996A0-A66A-4F80-9259-218CBED599CD}" destId="{C7161108-5C18-467A-9B51-7668C0F27E2D}" srcOrd="8" destOrd="0" presId="urn:microsoft.com/office/officeart/2008/layout/VerticalCurvedList#4"/>
    <dgm:cxn modelId="{BC376C67-CA70-416B-AF8C-4C7DF7CF9B53}" type="presParOf" srcId="{C7161108-5C18-467A-9B51-7668C0F27E2D}" destId="{BD4C2AEC-22EC-412C-A64E-AE36752955BD}" srcOrd="0" destOrd="0" presId="urn:microsoft.com/office/officeart/2008/layout/VerticalCurvedList#4"/>
    <dgm:cxn modelId="{F4B3EB51-39E5-4C36-A243-CD7F3C717D4D}" type="presParOf" srcId="{13A996A0-A66A-4F80-9259-218CBED599CD}" destId="{2DB685EB-7A6B-445B-9906-73E1893C7B3B}" srcOrd="9" destOrd="0" presId="urn:microsoft.com/office/officeart/2008/layout/VerticalCurvedList#4"/>
    <dgm:cxn modelId="{B1A18C09-C634-4723-9AE7-B863AE4F277D}" type="presParOf" srcId="{13A996A0-A66A-4F80-9259-218CBED599CD}" destId="{18702990-ED93-4C38-A267-C0A9A571F651}" srcOrd="10" destOrd="0" presId="urn:microsoft.com/office/officeart/2008/layout/VerticalCurvedList#4"/>
    <dgm:cxn modelId="{BD0BCC20-CB96-4CAA-B1C5-1FB737EE2289}" type="presParOf" srcId="{18702990-ED93-4C38-A267-C0A9A571F651}" destId="{0BE65DC2-D968-4D4D-BBE7-2F971CEAED2D}" srcOrd="0" destOrd="0" presId="urn:microsoft.com/office/officeart/2008/layout/VerticalCurvedList#4"/>
    <dgm:cxn modelId="{945F10D5-E8A8-41BB-A9C9-13CCED09E0DC}" type="presParOf" srcId="{13A996A0-A66A-4F80-9259-218CBED599CD}" destId="{6675391F-832F-48FD-BCD6-3DD6D034356F}" srcOrd="11" destOrd="0" presId="urn:microsoft.com/office/officeart/2008/layout/VerticalCurvedList#4"/>
    <dgm:cxn modelId="{DCBAF737-1E41-4172-9A7F-EC4AC3456109}" type="presParOf" srcId="{13A996A0-A66A-4F80-9259-218CBED599CD}" destId="{53EA18F3-D07C-4F1B-8BED-B67C4455920E}" srcOrd="12" destOrd="0" presId="urn:microsoft.com/office/officeart/2008/layout/VerticalCurvedList#4"/>
    <dgm:cxn modelId="{FFBA37F2-87D5-4584-AD11-CF6B545A2C31}" type="presParOf" srcId="{53EA18F3-D07C-4F1B-8BED-B67C4455920E}" destId="{015D6B71-EB28-4A57-AD68-3C9B9064756C}" srcOrd="0" destOrd="0" presId="urn:microsoft.com/office/officeart/2008/layout/VerticalCurvedList#4"/>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DD21C3-B8D7-4235-8A91-862C5EDB1C91}" type="doc">
      <dgm:prSet loTypeId="urn:microsoft.com/office/officeart/2005/8/layout/process2" loCatId="process" qsTypeId="urn:microsoft.com/office/officeart/2005/8/quickstyle/simple1#36" qsCatId="simple" csTypeId="urn:microsoft.com/office/officeart/2005/8/colors/colorful5#17" csCatId="colorful" phldr="1"/>
      <dgm:spPr/>
    </dgm:pt>
    <dgm:pt modelId="{5B5E6B7C-3C0B-4460-B543-0214B5EA4BC4}">
      <dgm:prSet phldrT="[文本]"/>
      <dgm:spPr/>
      <dgm:t>
        <a:bodyPr/>
        <a:lstStyle/>
        <a:p>
          <a:r>
            <a:rPr lang="en-US" altLang="zh-CN" dirty="0" err="1" smtClean="0"/>
            <a:t>bp</a:t>
          </a:r>
          <a:r>
            <a:rPr lang="zh-CN" altLang="en-US" dirty="0" smtClean="0"/>
            <a:t>接受需求</a:t>
          </a:r>
          <a:endParaRPr lang="zh-CN" altLang="en-US" dirty="0"/>
        </a:p>
      </dgm:t>
    </dgm:pt>
    <dgm:pt modelId="{BD044CA8-F4F2-48DD-BDA3-B76846C7928C}" type="sibTrans" cxnId="{BB90463C-A36B-4B50-BFDA-6871F1AAA722}">
      <dgm:prSet/>
      <dgm:spPr/>
      <dgm:t>
        <a:bodyPr/>
        <a:lstStyle/>
        <a:p>
          <a:endParaRPr lang="zh-CN" altLang="en-US"/>
        </a:p>
      </dgm:t>
    </dgm:pt>
    <dgm:pt modelId="{27E2C223-FCA3-4798-BE2C-913362243CFE}" type="parTrans" cxnId="{BB90463C-A36B-4B50-BFDA-6871F1AAA722}">
      <dgm:prSet/>
      <dgm:spPr/>
      <dgm:t>
        <a:bodyPr/>
        <a:lstStyle/>
        <a:p>
          <a:endParaRPr lang="zh-CN" altLang="en-US"/>
        </a:p>
      </dgm:t>
    </dgm:pt>
    <dgm:pt modelId="{755B3882-562A-4051-9E71-D4E20173EF94}">
      <dgm:prSet phldrT="[文本]"/>
      <dgm:spPr/>
      <dgm:t>
        <a:bodyPr/>
        <a:lstStyle/>
        <a:p>
          <a:r>
            <a:rPr lang="en-US" altLang="zh-CN" dirty="0" err="1" smtClean="0"/>
            <a:t>pd</a:t>
          </a:r>
          <a:r>
            <a:rPr lang="zh-CN" altLang="en-US" dirty="0" smtClean="0"/>
            <a:t>交流，讨论需求开发目标、上线时间</a:t>
          </a:r>
          <a:endParaRPr lang="zh-CN" altLang="en-US" dirty="0"/>
        </a:p>
      </dgm:t>
    </dgm:pt>
    <dgm:pt modelId="{110D568D-325D-4E65-8D39-EB4F48BBF216}" type="sibTrans" cxnId="{CE1A9047-27B1-47F1-844D-292F797DA09E}">
      <dgm:prSet/>
      <dgm:spPr/>
      <dgm:t>
        <a:bodyPr/>
        <a:lstStyle/>
        <a:p>
          <a:endParaRPr lang="zh-CN" altLang="en-US"/>
        </a:p>
      </dgm:t>
    </dgm:pt>
    <dgm:pt modelId="{84C2AEEC-1ED0-47C6-AE6C-3675FC043700}" type="parTrans" cxnId="{CE1A9047-27B1-47F1-844D-292F797DA09E}">
      <dgm:prSet/>
      <dgm:spPr/>
      <dgm:t>
        <a:bodyPr/>
        <a:lstStyle/>
        <a:p>
          <a:endParaRPr lang="zh-CN" altLang="en-US"/>
        </a:p>
      </dgm:t>
    </dgm:pt>
    <dgm:pt modelId="{C47155CE-1C46-4154-817D-F80C035F1E0F}">
      <dgm:prSet phldrT="[文本]"/>
      <dgm:spPr/>
      <dgm:t>
        <a:bodyPr/>
        <a:lstStyle/>
        <a:p>
          <a:r>
            <a:rPr lang="en-US" altLang="zh-CN" dirty="0" err="1" smtClean="0"/>
            <a:t>Aone</a:t>
          </a:r>
          <a:r>
            <a:rPr lang="zh-CN" altLang="en-US" dirty="0" smtClean="0"/>
            <a:t>新建变更</a:t>
          </a:r>
          <a:endParaRPr lang="zh-CN" altLang="en-US" dirty="0"/>
        </a:p>
      </dgm:t>
    </dgm:pt>
    <dgm:pt modelId="{E06AE5C1-DFD0-4EAD-BFE0-DB57FB47BE3E}" type="sibTrans" cxnId="{B5AA062B-664B-4C25-8C3A-4C15B5EABC43}">
      <dgm:prSet/>
      <dgm:spPr/>
      <dgm:t>
        <a:bodyPr/>
        <a:lstStyle/>
        <a:p>
          <a:endParaRPr lang="zh-CN" altLang="en-US"/>
        </a:p>
      </dgm:t>
    </dgm:pt>
    <dgm:pt modelId="{96F30B27-6655-46D9-A22D-7F3E62974B12}" type="parTrans" cxnId="{B5AA062B-664B-4C25-8C3A-4C15B5EABC43}">
      <dgm:prSet/>
      <dgm:spPr/>
      <dgm:t>
        <a:bodyPr/>
        <a:lstStyle/>
        <a:p>
          <a:endParaRPr lang="zh-CN" altLang="en-US"/>
        </a:p>
      </dgm:t>
    </dgm:pt>
    <dgm:pt modelId="{4E82422B-D873-41E2-ADAE-A96E3A691E9F}">
      <dgm:prSet phldrT="[文本]"/>
      <dgm:spPr/>
      <dgm:t>
        <a:bodyPr/>
        <a:lstStyle/>
        <a:p>
          <a:r>
            <a:rPr lang="zh-CN" altLang="en-US" dirty="0" smtClean="0"/>
            <a:t>获取新的分支</a:t>
          </a:r>
          <a:r>
            <a:rPr lang="en-US" altLang="zh-CN" dirty="0" smtClean="0"/>
            <a:t/>
          </a:r>
          <a:br>
            <a:rPr lang="en-US" altLang="zh-CN" dirty="0" smtClean="0"/>
          </a:br>
          <a:r>
            <a:rPr lang="zh-CN" altLang="en-US" dirty="0" smtClean="0"/>
            <a:t>进行开发</a:t>
          </a:r>
          <a:endParaRPr lang="zh-CN" altLang="en-US" dirty="0"/>
        </a:p>
      </dgm:t>
    </dgm:pt>
    <dgm:pt modelId="{07EFC432-C055-4737-937B-243250B7A82C}" type="sibTrans" cxnId="{0C3EE534-604B-48BF-911C-D59011F4284F}">
      <dgm:prSet/>
      <dgm:spPr/>
      <dgm:t>
        <a:bodyPr/>
        <a:lstStyle/>
        <a:p>
          <a:endParaRPr lang="zh-CN" altLang="en-US"/>
        </a:p>
      </dgm:t>
    </dgm:pt>
    <dgm:pt modelId="{B7E648CE-2C5F-4EB1-A6A0-29ADB5935B3C}" type="parTrans" cxnId="{0C3EE534-604B-48BF-911C-D59011F4284F}">
      <dgm:prSet/>
      <dgm:spPr/>
      <dgm:t>
        <a:bodyPr/>
        <a:lstStyle/>
        <a:p>
          <a:endParaRPr lang="zh-CN" altLang="en-US"/>
        </a:p>
      </dgm:t>
    </dgm:pt>
    <dgm:pt modelId="{7BA1BBAF-0E6F-4A90-8830-E940AB044356}">
      <dgm:prSet phldrT="[文本]"/>
      <dgm:spPr/>
      <dgm:t>
        <a:bodyPr/>
        <a:lstStyle/>
        <a:p>
          <a:r>
            <a:rPr lang="zh-CN" altLang="en-US" dirty="0" smtClean="0"/>
            <a:t>日常发布</a:t>
          </a:r>
          <a:r>
            <a:rPr lang="en-US" altLang="zh-CN" dirty="0" smtClean="0"/>
            <a:t/>
          </a:r>
          <a:br>
            <a:rPr lang="en-US" altLang="zh-CN" dirty="0" smtClean="0"/>
          </a:br>
          <a:r>
            <a:rPr lang="zh-CN" altLang="en-US" dirty="0" smtClean="0"/>
            <a:t>远程</a:t>
          </a:r>
          <a:r>
            <a:rPr lang="en-US" altLang="zh-CN" dirty="0" smtClean="0"/>
            <a:t>debug</a:t>
          </a:r>
          <a:endParaRPr lang="zh-CN" altLang="en-US" dirty="0"/>
        </a:p>
      </dgm:t>
    </dgm:pt>
    <dgm:pt modelId="{41747961-056A-4457-9F3E-45567D89942C}" type="sibTrans" cxnId="{28E0AA9F-8920-4BEE-A75F-C63F0F1234D9}">
      <dgm:prSet/>
      <dgm:spPr/>
      <dgm:t>
        <a:bodyPr/>
        <a:lstStyle/>
        <a:p>
          <a:endParaRPr lang="zh-CN" altLang="en-US"/>
        </a:p>
      </dgm:t>
    </dgm:pt>
    <dgm:pt modelId="{6B632826-84D4-4AA3-A20E-496A0624AC4E}" type="parTrans" cxnId="{28E0AA9F-8920-4BEE-A75F-C63F0F1234D9}">
      <dgm:prSet/>
      <dgm:spPr/>
      <dgm:t>
        <a:bodyPr/>
        <a:lstStyle/>
        <a:p>
          <a:endParaRPr lang="zh-CN" altLang="en-US"/>
        </a:p>
      </dgm:t>
    </dgm:pt>
    <dgm:pt modelId="{6F8DC93F-38C8-44B7-B59A-408081FD9572}">
      <dgm:prSet phldrT="[文本]"/>
      <dgm:spPr/>
      <dgm:t>
        <a:bodyPr/>
        <a:lstStyle/>
        <a:p>
          <a:r>
            <a:rPr lang="zh-CN" altLang="en-US" dirty="0" smtClean="0"/>
            <a:t>联系测试</a:t>
          </a:r>
          <a:r>
            <a:rPr lang="en-US" altLang="zh-CN" dirty="0" smtClean="0"/>
            <a:t/>
          </a:r>
          <a:br>
            <a:rPr lang="en-US" altLang="zh-CN" dirty="0" smtClean="0"/>
          </a:br>
          <a:r>
            <a:rPr lang="zh-CN" altLang="en-US" dirty="0" smtClean="0"/>
            <a:t>生成测试数据</a:t>
          </a:r>
          <a:endParaRPr lang="zh-CN" altLang="en-US" dirty="0"/>
        </a:p>
      </dgm:t>
    </dgm:pt>
    <dgm:pt modelId="{F42EABA1-E305-4A11-9E99-578775F548F1}" type="sibTrans" cxnId="{A74FC8A6-62D4-485E-A2EE-4871082DE9DC}">
      <dgm:prSet/>
      <dgm:spPr/>
      <dgm:t>
        <a:bodyPr/>
        <a:lstStyle/>
        <a:p>
          <a:endParaRPr lang="zh-CN" altLang="en-US"/>
        </a:p>
      </dgm:t>
    </dgm:pt>
    <dgm:pt modelId="{37C47654-D4F4-468D-8DCE-F630C431B0FE}" type="parTrans" cxnId="{A74FC8A6-62D4-485E-A2EE-4871082DE9DC}">
      <dgm:prSet/>
      <dgm:spPr/>
      <dgm:t>
        <a:bodyPr/>
        <a:lstStyle/>
        <a:p>
          <a:endParaRPr lang="zh-CN" altLang="en-US"/>
        </a:p>
      </dgm:t>
    </dgm:pt>
    <dgm:pt modelId="{2B147A74-B251-4CB1-AEA1-7A511C4145B3}">
      <dgm:prSet phldrT="[文本]"/>
      <dgm:spPr/>
      <dgm:t>
        <a:bodyPr/>
        <a:lstStyle/>
        <a:p>
          <a:r>
            <a:rPr lang="zh-CN" altLang="en-US" dirty="0" smtClean="0"/>
            <a:t>预发发布</a:t>
          </a:r>
          <a:r>
            <a:rPr lang="en-US" altLang="zh-CN" dirty="0" smtClean="0"/>
            <a:t/>
          </a:r>
          <a:br>
            <a:rPr lang="en-US" altLang="zh-CN" dirty="0" smtClean="0"/>
          </a:br>
          <a:r>
            <a:rPr lang="zh-CN" altLang="en-US" dirty="0" smtClean="0"/>
            <a:t>远程</a:t>
          </a:r>
          <a:r>
            <a:rPr lang="en-US" altLang="zh-CN" dirty="0" smtClean="0"/>
            <a:t>debug</a:t>
          </a:r>
          <a:endParaRPr lang="zh-CN" altLang="en-US" dirty="0"/>
        </a:p>
      </dgm:t>
    </dgm:pt>
    <dgm:pt modelId="{93C1992F-3D3A-4993-A791-E0AD5E0BCD82}" type="sibTrans" cxnId="{AEF1D62D-4ABB-4A6A-B2B2-C9958E6DEB2D}">
      <dgm:prSet/>
      <dgm:spPr/>
      <dgm:t>
        <a:bodyPr/>
        <a:lstStyle/>
        <a:p>
          <a:endParaRPr lang="zh-CN" altLang="en-US"/>
        </a:p>
      </dgm:t>
    </dgm:pt>
    <dgm:pt modelId="{41132BE7-7784-4FEC-A22E-7C85234BD750}" type="parTrans" cxnId="{AEF1D62D-4ABB-4A6A-B2B2-C9958E6DEB2D}">
      <dgm:prSet/>
      <dgm:spPr/>
      <dgm:t>
        <a:bodyPr/>
        <a:lstStyle/>
        <a:p>
          <a:endParaRPr lang="zh-CN" altLang="en-US"/>
        </a:p>
      </dgm:t>
    </dgm:pt>
    <dgm:pt modelId="{150BF7AF-7D3B-4BF3-86D5-653321DB2110}">
      <dgm:prSet phldrT="[文本]"/>
      <dgm:spPr/>
      <dgm:t>
        <a:bodyPr/>
        <a:lstStyle/>
        <a:p>
          <a:r>
            <a:rPr lang="zh-CN" altLang="en-US" dirty="0" smtClean="0"/>
            <a:t>验证通过</a:t>
          </a:r>
          <a:r>
            <a:rPr lang="en-US" altLang="zh-CN" dirty="0" smtClean="0"/>
            <a:t/>
          </a:r>
          <a:br>
            <a:rPr lang="en-US" altLang="zh-CN" dirty="0" smtClean="0"/>
          </a:br>
          <a:r>
            <a:rPr lang="zh-CN" altLang="en-US" dirty="0" smtClean="0"/>
            <a:t>部署线上</a:t>
          </a:r>
          <a:endParaRPr lang="zh-CN" altLang="en-US" dirty="0"/>
        </a:p>
      </dgm:t>
    </dgm:pt>
    <dgm:pt modelId="{BB43C92C-3C72-43B3-9E10-C9491EF69C77}" type="sibTrans" cxnId="{9B6C15E5-FC88-4D51-ADA6-2FEEB1F4634A}">
      <dgm:prSet/>
      <dgm:spPr/>
      <dgm:t>
        <a:bodyPr/>
        <a:lstStyle/>
        <a:p>
          <a:endParaRPr lang="zh-CN" altLang="en-US"/>
        </a:p>
      </dgm:t>
    </dgm:pt>
    <dgm:pt modelId="{DAC027B5-4802-4D1A-84C5-7371FBAA702A}" type="parTrans" cxnId="{9B6C15E5-FC88-4D51-ADA6-2FEEB1F4634A}">
      <dgm:prSet/>
      <dgm:spPr/>
      <dgm:t>
        <a:bodyPr/>
        <a:lstStyle/>
        <a:p>
          <a:endParaRPr lang="zh-CN" altLang="en-US"/>
        </a:p>
      </dgm:t>
    </dgm:pt>
    <dgm:pt modelId="{B44AC2E3-C319-4266-B2DE-EAD995E645DD}" type="pres">
      <dgm:prSet presAssocID="{DCDD21C3-B8D7-4235-8A91-862C5EDB1C91}" presName="linearFlow" presStyleCnt="0">
        <dgm:presLayoutVars>
          <dgm:resizeHandles val="exact"/>
        </dgm:presLayoutVars>
      </dgm:prSet>
      <dgm:spPr/>
    </dgm:pt>
    <dgm:pt modelId="{ECC474FA-4CA7-4492-9A0C-83B189DA99CD}" type="pres">
      <dgm:prSet presAssocID="{5B5E6B7C-3C0B-4460-B543-0214B5EA4BC4}" presName="node" presStyleLbl="node1" presStyleIdx="0" presStyleCnt="8" custLinFactX="-100000" custLinFactNeighborX="-161252" custLinFactNeighborY="32614">
        <dgm:presLayoutVars>
          <dgm:bulletEnabled val="1"/>
        </dgm:presLayoutVars>
      </dgm:prSet>
      <dgm:spPr/>
      <dgm:t>
        <a:bodyPr/>
        <a:lstStyle/>
        <a:p>
          <a:endParaRPr lang="zh-CN" altLang="en-US"/>
        </a:p>
      </dgm:t>
    </dgm:pt>
    <dgm:pt modelId="{7E0917F1-0AB0-48F6-8DA7-78E9FFCE567F}" type="pres">
      <dgm:prSet presAssocID="{BD044CA8-F4F2-48DD-BDA3-B76846C7928C}" presName="sibTrans" presStyleLbl="sibTrans2D1" presStyleIdx="0" presStyleCnt="7"/>
      <dgm:spPr/>
      <dgm:t>
        <a:bodyPr/>
        <a:lstStyle/>
        <a:p>
          <a:endParaRPr lang="zh-CN" altLang="en-US"/>
        </a:p>
      </dgm:t>
    </dgm:pt>
    <dgm:pt modelId="{76433E1C-B52D-4D03-B7E9-45B2F5258B2C}" type="pres">
      <dgm:prSet presAssocID="{BD044CA8-F4F2-48DD-BDA3-B76846C7928C}" presName="connectorText" presStyleLbl="sibTrans2D1" presStyleIdx="0" presStyleCnt="7"/>
      <dgm:spPr/>
      <dgm:t>
        <a:bodyPr/>
        <a:lstStyle/>
        <a:p>
          <a:endParaRPr lang="zh-CN" altLang="en-US"/>
        </a:p>
      </dgm:t>
    </dgm:pt>
    <dgm:pt modelId="{5C26C263-4041-42C0-8768-EDC5D2847AF9}" type="pres">
      <dgm:prSet presAssocID="{755B3882-562A-4051-9E71-D4E20173EF94}" presName="node" presStyleLbl="node1" presStyleIdx="1" presStyleCnt="8" custLinFactX="-100000" custLinFactNeighborX="-159566" custLinFactNeighborY="97843">
        <dgm:presLayoutVars>
          <dgm:bulletEnabled val="1"/>
        </dgm:presLayoutVars>
      </dgm:prSet>
      <dgm:spPr/>
      <dgm:t>
        <a:bodyPr/>
        <a:lstStyle/>
        <a:p>
          <a:endParaRPr lang="zh-CN" altLang="en-US"/>
        </a:p>
      </dgm:t>
    </dgm:pt>
    <dgm:pt modelId="{AA94D0AA-7674-4480-8353-1A06839065E0}" type="pres">
      <dgm:prSet presAssocID="{110D568D-325D-4E65-8D39-EB4F48BBF216}" presName="sibTrans" presStyleLbl="sibTrans2D1" presStyleIdx="1" presStyleCnt="7" custScaleX="64625" custScaleY="104636" custLinFactNeighborX="-9249" custLinFactNeighborY="-9116"/>
      <dgm:spPr/>
      <dgm:t>
        <a:bodyPr/>
        <a:lstStyle/>
        <a:p>
          <a:endParaRPr lang="zh-CN" altLang="en-US"/>
        </a:p>
      </dgm:t>
    </dgm:pt>
    <dgm:pt modelId="{318976D0-9755-425D-BEAE-5A69A5C36E31}" type="pres">
      <dgm:prSet presAssocID="{110D568D-325D-4E65-8D39-EB4F48BBF216}" presName="connectorText" presStyleLbl="sibTrans2D1" presStyleIdx="1" presStyleCnt="7"/>
      <dgm:spPr/>
      <dgm:t>
        <a:bodyPr/>
        <a:lstStyle/>
        <a:p>
          <a:endParaRPr lang="zh-CN" altLang="en-US"/>
        </a:p>
      </dgm:t>
    </dgm:pt>
    <dgm:pt modelId="{ED022173-2AFC-4A04-B4F8-93DDBE5418AD}" type="pres">
      <dgm:prSet presAssocID="{C47155CE-1C46-4154-817D-F80C035F1E0F}" presName="node" presStyleLbl="node1" presStyleIdx="2" presStyleCnt="8" custLinFactY="-50827" custLinFactNeighborX="-84026" custLinFactNeighborY="-100000">
        <dgm:presLayoutVars>
          <dgm:bulletEnabled val="1"/>
        </dgm:presLayoutVars>
      </dgm:prSet>
      <dgm:spPr/>
      <dgm:t>
        <a:bodyPr/>
        <a:lstStyle/>
        <a:p>
          <a:endParaRPr lang="zh-CN" altLang="en-US"/>
        </a:p>
      </dgm:t>
    </dgm:pt>
    <dgm:pt modelId="{DE992794-CC18-466A-ABB3-319A8459BD77}" type="pres">
      <dgm:prSet presAssocID="{E06AE5C1-DFD0-4EAD-BFE0-DB57FB47BE3E}" presName="sibTrans" presStyleLbl="sibTrans2D1" presStyleIdx="2" presStyleCnt="7"/>
      <dgm:spPr/>
      <dgm:t>
        <a:bodyPr/>
        <a:lstStyle/>
        <a:p>
          <a:endParaRPr lang="zh-CN" altLang="en-US"/>
        </a:p>
      </dgm:t>
    </dgm:pt>
    <dgm:pt modelId="{59F7BCE3-0150-4659-906F-D113B70FA6C3}" type="pres">
      <dgm:prSet presAssocID="{E06AE5C1-DFD0-4EAD-BFE0-DB57FB47BE3E}" presName="connectorText" presStyleLbl="sibTrans2D1" presStyleIdx="2" presStyleCnt="7"/>
      <dgm:spPr/>
      <dgm:t>
        <a:bodyPr/>
        <a:lstStyle/>
        <a:p>
          <a:endParaRPr lang="zh-CN" altLang="en-US"/>
        </a:p>
      </dgm:t>
    </dgm:pt>
    <dgm:pt modelId="{323D5C6C-73F5-4617-BE85-99F23A9836DE}" type="pres">
      <dgm:prSet presAssocID="{4E82422B-D873-41E2-ADAE-A96E3A691E9F}" presName="node" presStyleLbl="node1" presStyleIdx="3" presStyleCnt="8" custLinFactY="-41117" custLinFactNeighborX="-82775" custLinFactNeighborY="-100000">
        <dgm:presLayoutVars>
          <dgm:bulletEnabled val="1"/>
        </dgm:presLayoutVars>
      </dgm:prSet>
      <dgm:spPr/>
      <dgm:t>
        <a:bodyPr/>
        <a:lstStyle/>
        <a:p>
          <a:endParaRPr lang="zh-CN" altLang="en-US"/>
        </a:p>
      </dgm:t>
    </dgm:pt>
    <dgm:pt modelId="{B319C158-5771-4A74-8C16-6F79E7F8D2A2}" type="pres">
      <dgm:prSet presAssocID="{07EFC432-C055-4737-937B-243250B7A82C}" presName="sibTrans" presStyleLbl="sibTrans2D1" presStyleIdx="3" presStyleCnt="7"/>
      <dgm:spPr/>
      <dgm:t>
        <a:bodyPr/>
        <a:lstStyle/>
        <a:p>
          <a:endParaRPr lang="zh-CN" altLang="en-US"/>
        </a:p>
      </dgm:t>
    </dgm:pt>
    <dgm:pt modelId="{EDE94444-DA86-431B-919B-FD9D111912DE}" type="pres">
      <dgm:prSet presAssocID="{07EFC432-C055-4737-937B-243250B7A82C}" presName="connectorText" presStyleLbl="sibTrans2D1" presStyleIdx="3" presStyleCnt="7"/>
      <dgm:spPr/>
      <dgm:t>
        <a:bodyPr/>
        <a:lstStyle/>
        <a:p>
          <a:endParaRPr lang="zh-CN" altLang="en-US"/>
        </a:p>
      </dgm:t>
    </dgm:pt>
    <dgm:pt modelId="{F5DE0C9C-1ACF-4442-A0A1-16E24DC49665}" type="pres">
      <dgm:prSet presAssocID="{7BA1BBAF-0E6F-4A90-8830-E940AB044356}" presName="node" presStyleLbl="node1" presStyleIdx="4" presStyleCnt="8" custLinFactY="-25000" custLinFactNeighborX="-82775" custLinFactNeighborY="-100000">
        <dgm:presLayoutVars>
          <dgm:bulletEnabled val="1"/>
        </dgm:presLayoutVars>
      </dgm:prSet>
      <dgm:spPr/>
      <dgm:t>
        <a:bodyPr/>
        <a:lstStyle/>
        <a:p>
          <a:endParaRPr lang="zh-CN" altLang="en-US"/>
        </a:p>
      </dgm:t>
    </dgm:pt>
    <dgm:pt modelId="{55822E0D-6EB6-4B9E-A215-11383AF5ABD3}" type="pres">
      <dgm:prSet presAssocID="{41747961-056A-4457-9F3E-45567D89942C}" presName="sibTrans" presStyleLbl="sibTrans2D1" presStyleIdx="4" presStyleCnt="7"/>
      <dgm:spPr/>
      <dgm:t>
        <a:bodyPr/>
        <a:lstStyle/>
        <a:p>
          <a:endParaRPr lang="zh-CN" altLang="en-US"/>
        </a:p>
      </dgm:t>
    </dgm:pt>
    <dgm:pt modelId="{733E90CF-3C94-41E6-888F-F3E7D2F37197}" type="pres">
      <dgm:prSet presAssocID="{41747961-056A-4457-9F3E-45567D89942C}" presName="connectorText" presStyleLbl="sibTrans2D1" presStyleIdx="4" presStyleCnt="7"/>
      <dgm:spPr/>
      <dgm:t>
        <a:bodyPr/>
        <a:lstStyle/>
        <a:p>
          <a:endParaRPr lang="zh-CN" altLang="en-US"/>
        </a:p>
      </dgm:t>
    </dgm:pt>
    <dgm:pt modelId="{7EF50B2E-BFD9-48A5-BE63-A2EC464E194D}" type="pres">
      <dgm:prSet presAssocID="{6F8DC93F-38C8-44B7-B59A-408081FD9572}" presName="node" presStyleLbl="node1" presStyleIdx="5" presStyleCnt="8" custLinFactNeighborX="-83641" custLinFactNeighborY="-87723">
        <dgm:presLayoutVars>
          <dgm:bulletEnabled val="1"/>
        </dgm:presLayoutVars>
      </dgm:prSet>
      <dgm:spPr/>
      <dgm:t>
        <a:bodyPr/>
        <a:lstStyle/>
        <a:p>
          <a:endParaRPr lang="zh-CN" altLang="en-US"/>
        </a:p>
      </dgm:t>
    </dgm:pt>
    <dgm:pt modelId="{2E21994D-51C0-48E6-B669-D7FBD3949882}" type="pres">
      <dgm:prSet presAssocID="{F42EABA1-E305-4A11-9E99-578775F548F1}" presName="sibTrans" presStyleLbl="sibTrans2D1" presStyleIdx="5" presStyleCnt="7"/>
      <dgm:spPr/>
      <dgm:t>
        <a:bodyPr/>
        <a:lstStyle/>
        <a:p>
          <a:endParaRPr lang="zh-CN" altLang="en-US"/>
        </a:p>
      </dgm:t>
    </dgm:pt>
    <dgm:pt modelId="{B3392AFA-CDC2-48FA-AAC9-758102BFB96F}" type="pres">
      <dgm:prSet presAssocID="{F42EABA1-E305-4A11-9E99-578775F548F1}" presName="connectorText" presStyleLbl="sibTrans2D1" presStyleIdx="5" presStyleCnt="7"/>
      <dgm:spPr/>
      <dgm:t>
        <a:bodyPr/>
        <a:lstStyle/>
        <a:p>
          <a:endParaRPr lang="zh-CN" altLang="en-US"/>
        </a:p>
      </dgm:t>
    </dgm:pt>
    <dgm:pt modelId="{F03ED996-53BD-46CF-941B-2DBD1AEA5747}" type="pres">
      <dgm:prSet presAssocID="{2B147A74-B251-4CB1-AEA1-7A511C4145B3}" presName="node" presStyleLbl="node1" presStyleIdx="6" presStyleCnt="8" custLinFactNeighborX="-82999" custLinFactNeighborY="-40268">
        <dgm:presLayoutVars>
          <dgm:bulletEnabled val="1"/>
        </dgm:presLayoutVars>
      </dgm:prSet>
      <dgm:spPr/>
      <dgm:t>
        <a:bodyPr/>
        <a:lstStyle/>
        <a:p>
          <a:endParaRPr lang="zh-CN" altLang="en-US"/>
        </a:p>
      </dgm:t>
    </dgm:pt>
    <dgm:pt modelId="{0C78825D-5CED-43F4-8C46-8C5B4CACB2B7}" type="pres">
      <dgm:prSet presAssocID="{93C1992F-3D3A-4993-A791-E0AD5E0BCD82}" presName="sibTrans" presStyleLbl="sibTrans2D1" presStyleIdx="6" presStyleCnt="7" custScaleX="57959" custScaleY="123076" custLinFactNeighborX="15941"/>
      <dgm:spPr/>
      <dgm:t>
        <a:bodyPr/>
        <a:lstStyle/>
        <a:p>
          <a:endParaRPr lang="zh-CN" altLang="en-US"/>
        </a:p>
      </dgm:t>
    </dgm:pt>
    <dgm:pt modelId="{9A287B06-BCBD-4F6A-90E6-1F02163F8B2E}" type="pres">
      <dgm:prSet presAssocID="{93C1992F-3D3A-4993-A791-E0AD5E0BCD82}" presName="connectorText" presStyleLbl="sibTrans2D1" presStyleIdx="6" presStyleCnt="7"/>
      <dgm:spPr/>
      <dgm:t>
        <a:bodyPr/>
        <a:lstStyle/>
        <a:p>
          <a:endParaRPr lang="zh-CN" altLang="en-US"/>
        </a:p>
      </dgm:t>
    </dgm:pt>
    <dgm:pt modelId="{62E9D87A-88C1-4717-933E-894DC6DB6D15}" type="pres">
      <dgm:prSet presAssocID="{150BF7AF-7D3B-4BF3-86D5-653321DB2110}" presName="node" presStyleLbl="node1" presStyleIdx="7" presStyleCnt="8" custScaleX="80646" custLinFactY="-100000" custLinFactNeighborX="67541" custLinFactNeighborY="-162959">
        <dgm:presLayoutVars>
          <dgm:bulletEnabled val="1"/>
        </dgm:presLayoutVars>
      </dgm:prSet>
      <dgm:spPr/>
      <dgm:t>
        <a:bodyPr/>
        <a:lstStyle/>
        <a:p>
          <a:endParaRPr lang="zh-CN" altLang="en-US"/>
        </a:p>
      </dgm:t>
    </dgm:pt>
  </dgm:ptLst>
  <dgm:cxnLst>
    <dgm:cxn modelId="{3A386F85-A8B3-4C68-86E9-66B737FD2B67}" type="presOf" srcId="{41747961-056A-4457-9F3E-45567D89942C}" destId="{55822E0D-6EB6-4B9E-A215-11383AF5ABD3}" srcOrd="0" destOrd="0" presId="urn:microsoft.com/office/officeart/2005/8/layout/process2"/>
    <dgm:cxn modelId="{9B6C15E5-FC88-4D51-ADA6-2FEEB1F4634A}" srcId="{DCDD21C3-B8D7-4235-8A91-862C5EDB1C91}" destId="{150BF7AF-7D3B-4BF3-86D5-653321DB2110}" srcOrd="7" destOrd="0" parTransId="{DAC027B5-4802-4D1A-84C5-7371FBAA702A}" sibTransId="{BB43C92C-3C72-43B3-9E10-C9491EF69C77}"/>
    <dgm:cxn modelId="{FC76AB69-94C1-49AE-B68F-8C97732A08D2}" type="presOf" srcId="{07EFC432-C055-4737-937B-243250B7A82C}" destId="{EDE94444-DA86-431B-919B-FD9D111912DE}" srcOrd="1" destOrd="0" presId="urn:microsoft.com/office/officeart/2005/8/layout/process2"/>
    <dgm:cxn modelId="{C12F2492-C17E-42C3-8EE4-E4E4C854BDCC}" type="presOf" srcId="{93C1992F-3D3A-4993-A791-E0AD5E0BCD82}" destId="{0C78825D-5CED-43F4-8C46-8C5B4CACB2B7}" srcOrd="0" destOrd="0" presId="urn:microsoft.com/office/officeart/2005/8/layout/process2"/>
    <dgm:cxn modelId="{DB801549-F2E5-47DE-81D1-03DF82C3EAAB}" type="presOf" srcId="{41747961-056A-4457-9F3E-45567D89942C}" destId="{733E90CF-3C94-41E6-888F-F3E7D2F37197}" srcOrd="1" destOrd="0" presId="urn:microsoft.com/office/officeart/2005/8/layout/process2"/>
    <dgm:cxn modelId="{1D99141F-45F9-4BBB-A086-169D64CE9337}" type="presOf" srcId="{C47155CE-1C46-4154-817D-F80C035F1E0F}" destId="{ED022173-2AFC-4A04-B4F8-93DDBE5418AD}" srcOrd="0" destOrd="0" presId="urn:microsoft.com/office/officeart/2005/8/layout/process2"/>
    <dgm:cxn modelId="{8459B3E3-8C11-4D71-A8BD-1EEB771D6F03}" type="presOf" srcId="{BD044CA8-F4F2-48DD-BDA3-B76846C7928C}" destId="{7E0917F1-0AB0-48F6-8DA7-78E9FFCE567F}" srcOrd="0" destOrd="0" presId="urn:microsoft.com/office/officeart/2005/8/layout/process2"/>
    <dgm:cxn modelId="{64DAA95E-517E-44EF-8E1F-7F5E410926C5}" type="presOf" srcId="{150BF7AF-7D3B-4BF3-86D5-653321DB2110}" destId="{62E9D87A-88C1-4717-933E-894DC6DB6D15}" srcOrd="0" destOrd="0" presId="urn:microsoft.com/office/officeart/2005/8/layout/process2"/>
    <dgm:cxn modelId="{2A896DC4-8A24-441D-A081-D84CC2B95AF7}" type="presOf" srcId="{2B147A74-B251-4CB1-AEA1-7A511C4145B3}" destId="{F03ED996-53BD-46CF-941B-2DBD1AEA5747}" srcOrd="0" destOrd="0" presId="urn:microsoft.com/office/officeart/2005/8/layout/process2"/>
    <dgm:cxn modelId="{C098415F-0986-48AB-BABD-237EB82F3F19}" type="presOf" srcId="{110D568D-325D-4E65-8D39-EB4F48BBF216}" destId="{318976D0-9755-425D-BEAE-5A69A5C36E31}" srcOrd="1" destOrd="0" presId="urn:microsoft.com/office/officeart/2005/8/layout/process2"/>
    <dgm:cxn modelId="{28E0AA9F-8920-4BEE-A75F-C63F0F1234D9}" srcId="{DCDD21C3-B8D7-4235-8A91-862C5EDB1C91}" destId="{7BA1BBAF-0E6F-4A90-8830-E940AB044356}" srcOrd="4" destOrd="0" parTransId="{6B632826-84D4-4AA3-A20E-496A0624AC4E}" sibTransId="{41747961-056A-4457-9F3E-45567D89942C}"/>
    <dgm:cxn modelId="{840E23C2-D492-4C0F-9DFE-85BC77680659}" type="presOf" srcId="{110D568D-325D-4E65-8D39-EB4F48BBF216}" destId="{AA94D0AA-7674-4480-8353-1A06839065E0}" srcOrd="0" destOrd="0" presId="urn:microsoft.com/office/officeart/2005/8/layout/process2"/>
    <dgm:cxn modelId="{516BD130-7F08-4E53-9CCE-40C541008C27}" type="presOf" srcId="{F42EABA1-E305-4A11-9E99-578775F548F1}" destId="{B3392AFA-CDC2-48FA-AAC9-758102BFB96F}" srcOrd="1" destOrd="0" presId="urn:microsoft.com/office/officeart/2005/8/layout/process2"/>
    <dgm:cxn modelId="{BB90463C-A36B-4B50-BFDA-6871F1AAA722}" srcId="{DCDD21C3-B8D7-4235-8A91-862C5EDB1C91}" destId="{5B5E6B7C-3C0B-4460-B543-0214B5EA4BC4}" srcOrd="0" destOrd="0" parTransId="{27E2C223-FCA3-4798-BE2C-913362243CFE}" sibTransId="{BD044CA8-F4F2-48DD-BDA3-B76846C7928C}"/>
    <dgm:cxn modelId="{AEF1D62D-4ABB-4A6A-B2B2-C9958E6DEB2D}" srcId="{DCDD21C3-B8D7-4235-8A91-862C5EDB1C91}" destId="{2B147A74-B251-4CB1-AEA1-7A511C4145B3}" srcOrd="6" destOrd="0" parTransId="{41132BE7-7784-4FEC-A22E-7C85234BD750}" sibTransId="{93C1992F-3D3A-4993-A791-E0AD5E0BCD82}"/>
    <dgm:cxn modelId="{CC175CBF-A5ED-4BC7-B199-8BED502198B9}" type="presOf" srcId="{5B5E6B7C-3C0B-4460-B543-0214B5EA4BC4}" destId="{ECC474FA-4CA7-4492-9A0C-83B189DA99CD}" srcOrd="0" destOrd="0" presId="urn:microsoft.com/office/officeart/2005/8/layout/process2"/>
    <dgm:cxn modelId="{1B9E86A2-2564-479C-BDE0-BA9A19E12420}" type="presOf" srcId="{7BA1BBAF-0E6F-4A90-8830-E940AB044356}" destId="{F5DE0C9C-1ACF-4442-A0A1-16E24DC49665}" srcOrd="0" destOrd="0" presId="urn:microsoft.com/office/officeart/2005/8/layout/process2"/>
    <dgm:cxn modelId="{D2068519-B3C4-48FB-B389-23E49ED7F081}" type="presOf" srcId="{BD044CA8-F4F2-48DD-BDA3-B76846C7928C}" destId="{76433E1C-B52D-4D03-B7E9-45B2F5258B2C}" srcOrd="1" destOrd="0" presId="urn:microsoft.com/office/officeart/2005/8/layout/process2"/>
    <dgm:cxn modelId="{8AF07292-7879-4233-9372-F5EB97B006C1}" type="presOf" srcId="{E06AE5C1-DFD0-4EAD-BFE0-DB57FB47BE3E}" destId="{DE992794-CC18-466A-ABB3-319A8459BD77}" srcOrd="0" destOrd="0" presId="urn:microsoft.com/office/officeart/2005/8/layout/process2"/>
    <dgm:cxn modelId="{F368147A-A021-455B-A67E-968634C19037}" type="presOf" srcId="{4E82422B-D873-41E2-ADAE-A96E3A691E9F}" destId="{323D5C6C-73F5-4617-BE85-99F23A9836DE}" srcOrd="0" destOrd="0" presId="urn:microsoft.com/office/officeart/2005/8/layout/process2"/>
    <dgm:cxn modelId="{5491DB5B-8AE7-44DD-A494-E3E717E160C9}" type="presOf" srcId="{DCDD21C3-B8D7-4235-8A91-862C5EDB1C91}" destId="{B44AC2E3-C319-4266-B2DE-EAD995E645DD}" srcOrd="0" destOrd="0" presId="urn:microsoft.com/office/officeart/2005/8/layout/process2"/>
    <dgm:cxn modelId="{82793AD7-2EE3-4F2F-BEEA-1A525F08D303}" type="presOf" srcId="{F42EABA1-E305-4A11-9E99-578775F548F1}" destId="{2E21994D-51C0-48E6-B669-D7FBD3949882}" srcOrd="0" destOrd="0" presId="urn:microsoft.com/office/officeart/2005/8/layout/process2"/>
    <dgm:cxn modelId="{A74FC8A6-62D4-485E-A2EE-4871082DE9DC}" srcId="{DCDD21C3-B8D7-4235-8A91-862C5EDB1C91}" destId="{6F8DC93F-38C8-44B7-B59A-408081FD9572}" srcOrd="5" destOrd="0" parTransId="{37C47654-D4F4-468D-8DCE-F630C431B0FE}" sibTransId="{F42EABA1-E305-4A11-9E99-578775F548F1}"/>
    <dgm:cxn modelId="{4ADFE5D0-5D6F-4C0A-BBDD-1304C03EDEF0}" type="presOf" srcId="{07EFC432-C055-4737-937B-243250B7A82C}" destId="{B319C158-5771-4A74-8C16-6F79E7F8D2A2}" srcOrd="0" destOrd="0" presId="urn:microsoft.com/office/officeart/2005/8/layout/process2"/>
    <dgm:cxn modelId="{B5AA062B-664B-4C25-8C3A-4C15B5EABC43}" srcId="{DCDD21C3-B8D7-4235-8A91-862C5EDB1C91}" destId="{C47155CE-1C46-4154-817D-F80C035F1E0F}" srcOrd="2" destOrd="0" parTransId="{96F30B27-6655-46D9-A22D-7F3E62974B12}" sibTransId="{E06AE5C1-DFD0-4EAD-BFE0-DB57FB47BE3E}"/>
    <dgm:cxn modelId="{3749DDDA-B0C3-4927-B3A1-8387091EAE9C}" type="presOf" srcId="{6F8DC93F-38C8-44B7-B59A-408081FD9572}" destId="{7EF50B2E-BFD9-48A5-BE63-A2EC464E194D}" srcOrd="0" destOrd="0" presId="urn:microsoft.com/office/officeart/2005/8/layout/process2"/>
    <dgm:cxn modelId="{CE1A9047-27B1-47F1-844D-292F797DA09E}" srcId="{DCDD21C3-B8D7-4235-8A91-862C5EDB1C91}" destId="{755B3882-562A-4051-9E71-D4E20173EF94}" srcOrd="1" destOrd="0" parTransId="{84C2AEEC-1ED0-47C6-AE6C-3675FC043700}" sibTransId="{110D568D-325D-4E65-8D39-EB4F48BBF216}"/>
    <dgm:cxn modelId="{574B66F3-55D3-437C-BC7E-C300DF7CF0FD}" type="presOf" srcId="{93C1992F-3D3A-4993-A791-E0AD5E0BCD82}" destId="{9A287B06-BCBD-4F6A-90E6-1F02163F8B2E}" srcOrd="1" destOrd="0" presId="urn:microsoft.com/office/officeart/2005/8/layout/process2"/>
    <dgm:cxn modelId="{0C3EE534-604B-48BF-911C-D59011F4284F}" srcId="{DCDD21C3-B8D7-4235-8A91-862C5EDB1C91}" destId="{4E82422B-D873-41E2-ADAE-A96E3A691E9F}" srcOrd="3" destOrd="0" parTransId="{B7E648CE-2C5F-4EB1-A6A0-29ADB5935B3C}" sibTransId="{07EFC432-C055-4737-937B-243250B7A82C}"/>
    <dgm:cxn modelId="{AAA752AF-DE75-40C7-AA05-C76390DDDCD9}" type="presOf" srcId="{755B3882-562A-4051-9E71-D4E20173EF94}" destId="{5C26C263-4041-42C0-8768-EDC5D2847AF9}" srcOrd="0" destOrd="0" presId="urn:microsoft.com/office/officeart/2005/8/layout/process2"/>
    <dgm:cxn modelId="{4704DC1C-114E-4E39-8C1C-E6DCAD23114E}" type="presOf" srcId="{E06AE5C1-DFD0-4EAD-BFE0-DB57FB47BE3E}" destId="{59F7BCE3-0150-4659-906F-D113B70FA6C3}" srcOrd="1" destOrd="0" presId="urn:microsoft.com/office/officeart/2005/8/layout/process2"/>
    <dgm:cxn modelId="{DA2DCC50-61AC-4801-B2D6-09EB06EF0A55}" type="presParOf" srcId="{B44AC2E3-C319-4266-B2DE-EAD995E645DD}" destId="{ECC474FA-4CA7-4492-9A0C-83B189DA99CD}" srcOrd="0" destOrd="0" presId="urn:microsoft.com/office/officeart/2005/8/layout/process2"/>
    <dgm:cxn modelId="{109BB233-ACE2-44E2-830E-91CA61A7457A}" type="presParOf" srcId="{B44AC2E3-C319-4266-B2DE-EAD995E645DD}" destId="{7E0917F1-0AB0-48F6-8DA7-78E9FFCE567F}" srcOrd="1" destOrd="0" presId="urn:microsoft.com/office/officeart/2005/8/layout/process2"/>
    <dgm:cxn modelId="{B81E322C-42D5-4BC4-BA0A-2E0710E91BC4}" type="presParOf" srcId="{7E0917F1-0AB0-48F6-8DA7-78E9FFCE567F}" destId="{76433E1C-B52D-4D03-B7E9-45B2F5258B2C}" srcOrd="0" destOrd="0" presId="urn:microsoft.com/office/officeart/2005/8/layout/process2"/>
    <dgm:cxn modelId="{7AE82B5D-9E9A-4F9C-B0DC-261212E23523}" type="presParOf" srcId="{B44AC2E3-C319-4266-B2DE-EAD995E645DD}" destId="{5C26C263-4041-42C0-8768-EDC5D2847AF9}" srcOrd="2" destOrd="0" presId="urn:microsoft.com/office/officeart/2005/8/layout/process2"/>
    <dgm:cxn modelId="{0268CFBB-85A9-4E49-8B8D-15D4CFEA0AAF}" type="presParOf" srcId="{B44AC2E3-C319-4266-B2DE-EAD995E645DD}" destId="{AA94D0AA-7674-4480-8353-1A06839065E0}" srcOrd="3" destOrd="0" presId="urn:microsoft.com/office/officeart/2005/8/layout/process2"/>
    <dgm:cxn modelId="{FA916C86-8E9D-4DA4-9BB3-3297DB7C2379}" type="presParOf" srcId="{AA94D0AA-7674-4480-8353-1A06839065E0}" destId="{318976D0-9755-425D-BEAE-5A69A5C36E31}" srcOrd="0" destOrd="0" presId="urn:microsoft.com/office/officeart/2005/8/layout/process2"/>
    <dgm:cxn modelId="{6CAE72F9-C009-4FD0-992A-D5A0C5D8E6D9}" type="presParOf" srcId="{B44AC2E3-C319-4266-B2DE-EAD995E645DD}" destId="{ED022173-2AFC-4A04-B4F8-93DDBE5418AD}" srcOrd="4" destOrd="0" presId="urn:microsoft.com/office/officeart/2005/8/layout/process2"/>
    <dgm:cxn modelId="{F3144CBE-5A65-48D5-A1DD-55AEE95D02B3}" type="presParOf" srcId="{B44AC2E3-C319-4266-B2DE-EAD995E645DD}" destId="{DE992794-CC18-466A-ABB3-319A8459BD77}" srcOrd="5" destOrd="0" presId="urn:microsoft.com/office/officeart/2005/8/layout/process2"/>
    <dgm:cxn modelId="{1F3FB2BE-1ADD-4069-83F2-C49780D490FE}" type="presParOf" srcId="{DE992794-CC18-466A-ABB3-319A8459BD77}" destId="{59F7BCE3-0150-4659-906F-D113B70FA6C3}" srcOrd="0" destOrd="0" presId="urn:microsoft.com/office/officeart/2005/8/layout/process2"/>
    <dgm:cxn modelId="{68B65BB3-94E1-454B-89B0-7241C4065423}" type="presParOf" srcId="{B44AC2E3-C319-4266-B2DE-EAD995E645DD}" destId="{323D5C6C-73F5-4617-BE85-99F23A9836DE}" srcOrd="6" destOrd="0" presId="urn:microsoft.com/office/officeart/2005/8/layout/process2"/>
    <dgm:cxn modelId="{9A9DDD2B-81C2-4B2C-9E2D-0AB57837BB50}" type="presParOf" srcId="{B44AC2E3-C319-4266-B2DE-EAD995E645DD}" destId="{B319C158-5771-4A74-8C16-6F79E7F8D2A2}" srcOrd="7" destOrd="0" presId="urn:microsoft.com/office/officeart/2005/8/layout/process2"/>
    <dgm:cxn modelId="{C2499F4C-E0A4-4894-88DD-E82281C8147D}" type="presParOf" srcId="{B319C158-5771-4A74-8C16-6F79E7F8D2A2}" destId="{EDE94444-DA86-431B-919B-FD9D111912DE}" srcOrd="0" destOrd="0" presId="urn:microsoft.com/office/officeart/2005/8/layout/process2"/>
    <dgm:cxn modelId="{CF638B59-D818-4974-A2D0-E5E2CBFF5FC2}" type="presParOf" srcId="{B44AC2E3-C319-4266-B2DE-EAD995E645DD}" destId="{F5DE0C9C-1ACF-4442-A0A1-16E24DC49665}" srcOrd="8" destOrd="0" presId="urn:microsoft.com/office/officeart/2005/8/layout/process2"/>
    <dgm:cxn modelId="{D95A6336-BB30-4CC8-8A4B-2ADA65C06B77}" type="presParOf" srcId="{B44AC2E3-C319-4266-B2DE-EAD995E645DD}" destId="{55822E0D-6EB6-4B9E-A215-11383AF5ABD3}" srcOrd="9" destOrd="0" presId="urn:microsoft.com/office/officeart/2005/8/layout/process2"/>
    <dgm:cxn modelId="{CE19E179-A788-4EBE-9784-7305123D7F4C}" type="presParOf" srcId="{55822E0D-6EB6-4B9E-A215-11383AF5ABD3}" destId="{733E90CF-3C94-41E6-888F-F3E7D2F37197}" srcOrd="0" destOrd="0" presId="urn:microsoft.com/office/officeart/2005/8/layout/process2"/>
    <dgm:cxn modelId="{F5F847C9-AE72-4A5B-B5B9-9D54EF5CCEE1}" type="presParOf" srcId="{B44AC2E3-C319-4266-B2DE-EAD995E645DD}" destId="{7EF50B2E-BFD9-48A5-BE63-A2EC464E194D}" srcOrd="10" destOrd="0" presId="urn:microsoft.com/office/officeart/2005/8/layout/process2"/>
    <dgm:cxn modelId="{D3AB9BBB-5177-4650-98BE-D9CE16123900}" type="presParOf" srcId="{B44AC2E3-C319-4266-B2DE-EAD995E645DD}" destId="{2E21994D-51C0-48E6-B669-D7FBD3949882}" srcOrd="11" destOrd="0" presId="urn:microsoft.com/office/officeart/2005/8/layout/process2"/>
    <dgm:cxn modelId="{1EA0FF66-4AF5-4A10-9CD9-9D0776BC6881}" type="presParOf" srcId="{2E21994D-51C0-48E6-B669-D7FBD3949882}" destId="{B3392AFA-CDC2-48FA-AAC9-758102BFB96F}" srcOrd="0" destOrd="0" presId="urn:microsoft.com/office/officeart/2005/8/layout/process2"/>
    <dgm:cxn modelId="{A9DC775F-08BE-409C-B598-46CEAD600B19}" type="presParOf" srcId="{B44AC2E3-C319-4266-B2DE-EAD995E645DD}" destId="{F03ED996-53BD-46CF-941B-2DBD1AEA5747}" srcOrd="12" destOrd="0" presId="urn:microsoft.com/office/officeart/2005/8/layout/process2"/>
    <dgm:cxn modelId="{60A0A13D-549A-4700-B0BD-B7EB9BAE40A4}" type="presParOf" srcId="{B44AC2E3-C319-4266-B2DE-EAD995E645DD}" destId="{0C78825D-5CED-43F4-8C46-8C5B4CACB2B7}" srcOrd="13" destOrd="0" presId="urn:microsoft.com/office/officeart/2005/8/layout/process2"/>
    <dgm:cxn modelId="{09CAB3EE-F33E-4C01-949B-8294F76AA0FA}" type="presParOf" srcId="{0C78825D-5CED-43F4-8C46-8C5B4CACB2B7}" destId="{9A287B06-BCBD-4F6A-90E6-1F02163F8B2E}" srcOrd="0" destOrd="0" presId="urn:microsoft.com/office/officeart/2005/8/layout/process2"/>
    <dgm:cxn modelId="{7AC9D522-8C98-48EC-A6E0-B457DB052CCB}" type="presParOf" srcId="{B44AC2E3-C319-4266-B2DE-EAD995E645DD}" destId="{62E9D87A-88C1-4717-933E-894DC6DB6D15}" srcOrd="1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B87D5A-8EF2-4907-9A26-AA0BF604DF88}" type="doc">
      <dgm:prSet loTypeId="urn:microsoft.com/office/officeart/2005/8/layout/process1" loCatId="process" qsTypeId="urn:microsoft.com/office/officeart/2005/8/quickstyle/simple1#37" qsCatId="simple" csTypeId="urn:microsoft.com/office/officeart/2005/8/colors/colorful5#18" csCatId="colorful" phldr="1"/>
      <dgm:spPr/>
    </dgm:pt>
    <dgm:pt modelId="{304929BE-18AC-4EBB-B650-FE1D45F9EA1B}">
      <dgm:prSet phldrT="[文本]"/>
      <dgm:spPr/>
      <dgm:t>
        <a:bodyPr/>
        <a:lstStyle/>
        <a:p>
          <a:r>
            <a:rPr lang="zh-CN" altLang="en-US" dirty="0" smtClean="0"/>
            <a:t>日常 </a:t>
          </a:r>
          <a:r>
            <a:rPr lang="en-US" altLang="zh-CN" dirty="0" smtClean="0"/>
            <a:t>daily</a:t>
          </a:r>
          <a:endParaRPr lang="zh-CN" altLang="en-US" dirty="0"/>
        </a:p>
      </dgm:t>
    </dgm:pt>
    <dgm:pt modelId="{602EEB6A-476D-4C99-9D44-10C995968AB2}" type="parTrans" cxnId="{D58E3BBB-D3D2-4FCF-98D3-7936E87DDF59}">
      <dgm:prSet/>
      <dgm:spPr/>
      <dgm:t>
        <a:bodyPr/>
        <a:lstStyle/>
        <a:p>
          <a:endParaRPr lang="zh-CN" altLang="en-US"/>
        </a:p>
      </dgm:t>
    </dgm:pt>
    <dgm:pt modelId="{63F721BE-EFD0-4C8A-87C7-AEA278310960}" type="sibTrans" cxnId="{D58E3BBB-D3D2-4FCF-98D3-7936E87DDF59}">
      <dgm:prSet/>
      <dgm:spPr/>
      <dgm:t>
        <a:bodyPr/>
        <a:lstStyle/>
        <a:p>
          <a:endParaRPr lang="zh-CN" altLang="en-US"/>
        </a:p>
      </dgm:t>
    </dgm:pt>
    <dgm:pt modelId="{CCDAB1C3-082E-468B-A56A-5D49C0E7D499}">
      <dgm:prSet phldrT="[文本]"/>
      <dgm:spPr/>
      <dgm:t>
        <a:bodyPr/>
        <a:lstStyle/>
        <a:p>
          <a:r>
            <a:rPr lang="zh-CN" altLang="en-US" dirty="0" smtClean="0"/>
            <a:t>预发</a:t>
          </a:r>
          <a:r>
            <a:rPr lang="en-US" altLang="zh-CN" dirty="0" smtClean="0"/>
            <a:t>pre</a:t>
          </a:r>
          <a:endParaRPr lang="zh-CN" altLang="en-US" dirty="0"/>
        </a:p>
      </dgm:t>
    </dgm:pt>
    <dgm:pt modelId="{F775D6F9-44DA-4E4B-84D8-1306A8BC96FA}" type="parTrans" cxnId="{9351FD8A-7174-402D-9EC9-E00A0CC05252}">
      <dgm:prSet/>
      <dgm:spPr/>
      <dgm:t>
        <a:bodyPr/>
        <a:lstStyle/>
        <a:p>
          <a:endParaRPr lang="zh-CN" altLang="en-US"/>
        </a:p>
      </dgm:t>
    </dgm:pt>
    <dgm:pt modelId="{B412BDFB-F42B-4325-9653-5727A2F18C82}" type="sibTrans" cxnId="{9351FD8A-7174-402D-9EC9-E00A0CC05252}">
      <dgm:prSet/>
      <dgm:spPr/>
      <dgm:t>
        <a:bodyPr/>
        <a:lstStyle/>
        <a:p>
          <a:endParaRPr lang="zh-CN" altLang="en-US"/>
        </a:p>
      </dgm:t>
    </dgm:pt>
    <dgm:pt modelId="{DD4821B0-7FF0-43B0-B535-B744EB793820}">
      <dgm:prSet phldrT="[文本]"/>
      <dgm:spPr/>
      <dgm:t>
        <a:bodyPr/>
        <a:lstStyle/>
        <a:p>
          <a:r>
            <a:rPr lang="en-US" altLang="zh-CN" dirty="0" smtClean="0"/>
            <a:t>Beta</a:t>
          </a:r>
          <a:endParaRPr lang="zh-CN" altLang="en-US" dirty="0"/>
        </a:p>
      </dgm:t>
    </dgm:pt>
    <dgm:pt modelId="{029E530D-C46F-4913-9C45-AB7B671B169F}" type="parTrans" cxnId="{BE09E6AA-0B11-4960-B9B6-13E2E5D62E53}">
      <dgm:prSet/>
      <dgm:spPr/>
      <dgm:t>
        <a:bodyPr/>
        <a:lstStyle/>
        <a:p>
          <a:endParaRPr lang="zh-CN" altLang="en-US"/>
        </a:p>
      </dgm:t>
    </dgm:pt>
    <dgm:pt modelId="{8C827611-136A-4639-B4A9-AD87726EA771}" type="sibTrans" cxnId="{BE09E6AA-0B11-4960-B9B6-13E2E5D62E53}">
      <dgm:prSet/>
      <dgm:spPr/>
      <dgm:t>
        <a:bodyPr/>
        <a:lstStyle/>
        <a:p>
          <a:endParaRPr lang="zh-CN" altLang="en-US"/>
        </a:p>
      </dgm:t>
    </dgm:pt>
    <dgm:pt modelId="{487014B3-A968-452E-84B3-B5E872627132}">
      <dgm:prSet phldrT="[文本]"/>
      <dgm:spPr/>
      <dgm:t>
        <a:bodyPr/>
        <a:lstStyle/>
        <a:p>
          <a:r>
            <a:rPr lang="zh-CN" altLang="en-US" dirty="0" smtClean="0"/>
            <a:t>线上 </a:t>
          </a:r>
          <a:r>
            <a:rPr lang="en-US" altLang="zh-CN" dirty="0" smtClean="0"/>
            <a:t>online</a:t>
          </a:r>
          <a:endParaRPr lang="zh-CN" altLang="en-US" dirty="0"/>
        </a:p>
      </dgm:t>
    </dgm:pt>
    <dgm:pt modelId="{3A9E120D-7496-450E-AA70-AF8DE0F35FA8}" type="parTrans" cxnId="{3510111D-120A-4A52-9E54-9F8315956D80}">
      <dgm:prSet/>
      <dgm:spPr/>
      <dgm:t>
        <a:bodyPr/>
        <a:lstStyle/>
        <a:p>
          <a:endParaRPr lang="zh-CN" altLang="en-US"/>
        </a:p>
      </dgm:t>
    </dgm:pt>
    <dgm:pt modelId="{ED739597-345F-4130-B0EE-28C12A882F03}" type="sibTrans" cxnId="{3510111D-120A-4A52-9E54-9F8315956D80}">
      <dgm:prSet/>
      <dgm:spPr/>
      <dgm:t>
        <a:bodyPr/>
        <a:lstStyle/>
        <a:p>
          <a:endParaRPr lang="zh-CN" altLang="en-US"/>
        </a:p>
      </dgm:t>
    </dgm:pt>
    <dgm:pt modelId="{5576D1E1-FB87-4548-9409-06ACC6320AEF}" type="pres">
      <dgm:prSet presAssocID="{A3B87D5A-8EF2-4907-9A26-AA0BF604DF88}" presName="Name0" presStyleCnt="0">
        <dgm:presLayoutVars>
          <dgm:dir/>
          <dgm:resizeHandles val="exact"/>
        </dgm:presLayoutVars>
      </dgm:prSet>
      <dgm:spPr/>
    </dgm:pt>
    <dgm:pt modelId="{4151E014-2453-4EB5-8866-70C96DE35364}" type="pres">
      <dgm:prSet presAssocID="{304929BE-18AC-4EBB-B650-FE1D45F9EA1B}" presName="node" presStyleLbl="node1" presStyleIdx="0" presStyleCnt="4">
        <dgm:presLayoutVars>
          <dgm:bulletEnabled val="1"/>
        </dgm:presLayoutVars>
      </dgm:prSet>
      <dgm:spPr/>
      <dgm:t>
        <a:bodyPr/>
        <a:lstStyle/>
        <a:p>
          <a:endParaRPr lang="zh-CN" altLang="en-US"/>
        </a:p>
      </dgm:t>
    </dgm:pt>
    <dgm:pt modelId="{4DA63FAB-3D9C-428D-B7FC-91A3197D2248}" type="pres">
      <dgm:prSet presAssocID="{63F721BE-EFD0-4C8A-87C7-AEA278310960}" presName="sibTrans" presStyleLbl="sibTrans2D1" presStyleIdx="0" presStyleCnt="3"/>
      <dgm:spPr/>
      <dgm:t>
        <a:bodyPr/>
        <a:lstStyle/>
        <a:p>
          <a:endParaRPr lang="zh-CN" altLang="en-US"/>
        </a:p>
      </dgm:t>
    </dgm:pt>
    <dgm:pt modelId="{7867DC5D-095E-4A8F-86F0-ED889057DCE3}" type="pres">
      <dgm:prSet presAssocID="{63F721BE-EFD0-4C8A-87C7-AEA278310960}" presName="connectorText" presStyleLbl="sibTrans2D1" presStyleIdx="0" presStyleCnt="3"/>
      <dgm:spPr/>
      <dgm:t>
        <a:bodyPr/>
        <a:lstStyle/>
        <a:p>
          <a:endParaRPr lang="zh-CN" altLang="en-US"/>
        </a:p>
      </dgm:t>
    </dgm:pt>
    <dgm:pt modelId="{2F5CEAED-2AF6-4485-816F-454C6B706A91}" type="pres">
      <dgm:prSet presAssocID="{CCDAB1C3-082E-468B-A56A-5D49C0E7D499}" presName="node" presStyleLbl="node1" presStyleIdx="1" presStyleCnt="4">
        <dgm:presLayoutVars>
          <dgm:bulletEnabled val="1"/>
        </dgm:presLayoutVars>
      </dgm:prSet>
      <dgm:spPr/>
      <dgm:t>
        <a:bodyPr/>
        <a:lstStyle/>
        <a:p>
          <a:endParaRPr lang="zh-CN" altLang="en-US"/>
        </a:p>
      </dgm:t>
    </dgm:pt>
    <dgm:pt modelId="{AF8455D6-71F9-43D1-80FC-AEE07F4F5061}" type="pres">
      <dgm:prSet presAssocID="{B412BDFB-F42B-4325-9653-5727A2F18C82}" presName="sibTrans" presStyleLbl="sibTrans2D1" presStyleIdx="1" presStyleCnt="3"/>
      <dgm:spPr/>
      <dgm:t>
        <a:bodyPr/>
        <a:lstStyle/>
        <a:p>
          <a:endParaRPr lang="zh-CN" altLang="en-US"/>
        </a:p>
      </dgm:t>
    </dgm:pt>
    <dgm:pt modelId="{AD13CD20-5347-4DC9-B351-C9511CA15AD5}" type="pres">
      <dgm:prSet presAssocID="{B412BDFB-F42B-4325-9653-5727A2F18C82}" presName="connectorText" presStyleLbl="sibTrans2D1" presStyleIdx="1" presStyleCnt="3"/>
      <dgm:spPr/>
      <dgm:t>
        <a:bodyPr/>
        <a:lstStyle/>
        <a:p>
          <a:endParaRPr lang="zh-CN" altLang="en-US"/>
        </a:p>
      </dgm:t>
    </dgm:pt>
    <dgm:pt modelId="{7CA073EF-248C-47D6-87AE-F522F65B692C}" type="pres">
      <dgm:prSet presAssocID="{DD4821B0-7FF0-43B0-B535-B744EB793820}" presName="node" presStyleLbl="node1" presStyleIdx="2" presStyleCnt="4">
        <dgm:presLayoutVars>
          <dgm:bulletEnabled val="1"/>
        </dgm:presLayoutVars>
      </dgm:prSet>
      <dgm:spPr/>
      <dgm:t>
        <a:bodyPr/>
        <a:lstStyle/>
        <a:p>
          <a:endParaRPr lang="zh-CN" altLang="en-US"/>
        </a:p>
      </dgm:t>
    </dgm:pt>
    <dgm:pt modelId="{1A58F014-2C8F-4DDE-852F-35883E0D5B67}" type="pres">
      <dgm:prSet presAssocID="{8C827611-136A-4639-B4A9-AD87726EA771}" presName="sibTrans" presStyleLbl="sibTrans2D1" presStyleIdx="2" presStyleCnt="3"/>
      <dgm:spPr/>
      <dgm:t>
        <a:bodyPr/>
        <a:lstStyle/>
        <a:p>
          <a:endParaRPr lang="zh-CN" altLang="en-US"/>
        </a:p>
      </dgm:t>
    </dgm:pt>
    <dgm:pt modelId="{307E0F7C-27AD-4576-AD9B-5B76B9641B95}" type="pres">
      <dgm:prSet presAssocID="{8C827611-136A-4639-B4A9-AD87726EA771}" presName="connectorText" presStyleLbl="sibTrans2D1" presStyleIdx="2" presStyleCnt="3"/>
      <dgm:spPr/>
      <dgm:t>
        <a:bodyPr/>
        <a:lstStyle/>
        <a:p>
          <a:endParaRPr lang="zh-CN" altLang="en-US"/>
        </a:p>
      </dgm:t>
    </dgm:pt>
    <dgm:pt modelId="{3DC3B839-C2D6-42E0-A1E7-35A0BA8C53C0}" type="pres">
      <dgm:prSet presAssocID="{487014B3-A968-452E-84B3-B5E872627132}" presName="node" presStyleLbl="node1" presStyleIdx="3" presStyleCnt="4">
        <dgm:presLayoutVars>
          <dgm:bulletEnabled val="1"/>
        </dgm:presLayoutVars>
      </dgm:prSet>
      <dgm:spPr/>
      <dgm:t>
        <a:bodyPr/>
        <a:lstStyle/>
        <a:p>
          <a:endParaRPr lang="zh-CN" altLang="en-US"/>
        </a:p>
      </dgm:t>
    </dgm:pt>
  </dgm:ptLst>
  <dgm:cxnLst>
    <dgm:cxn modelId="{95EAF5EE-D127-4922-9D12-58CA0FC0095E}" type="presOf" srcId="{487014B3-A968-452E-84B3-B5E872627132}" destId="{3DC3B839-C2D6-42E0-A1E7-35A0BA8C53C0}" srcOrd="0" destOrd="0" presId="urn:microsoft.com/office/officeart/2005/8/layout/process1"/>
    <dgm:cxn modelId="{3510111D-120A-4A52-9E54-9F8315956D80}" srcId="{A3B87D5A-8EF2-4907-9A26-AA0BF604DF88}" destId="{487014B3-A968-452E-84B3-B5E872627132}" srcOrd="3" destOrd="0" parTransId="{3A9E120D-7496-450E-AA70-AF8DE0F35FA8}" sibTransId="{ED739597-345F-4130-B0EE-28C12A882F03}"/>
    <dgm:cxn modelId="{8A5B77BB-7070-4A9B-B650-886452A0D01B}" type="presOf" srcId="{304929BE-18AC-4EBB-B650-FE1D45F9EA1B}" destId="{4151E014-2453-4EB5-8866-70C96DE35364}" srcOrd="0" destOrd="0" presId="urn:microsoft.com/office/officeart/2005/8/layout/process1"/>
    <dgm:cxn modelId="{617EA778-4B14-4A0C-A9EC-E2290EC33294}" type="presOf" srcId="{A3B87D5A-8EF2-4907-9A26-AA0BF604DF88}" destId="{5576D1E1-FB87-4548-9409-06ACC6320AEF}" srcOrd="0" destOrd="0" presId="urn:microsoft.com/office/officeart/2005/8/layout/process1"/>
    <dgm:cxn modelId="{9351FD8A-7174-402D-9EC9-E00A0CC05252}" srcId="{A3B87D5A-8EF2-4907-9A26-AA0BF604DF88}" destId="{CCDAB1C3-082E-468B-A56A-5D49C0E7D499}" srcOrd="1" destOrd="0" parTransId="{F775D6F9-44DA-4E4B-84D8-1306A8BC96FA}" sibTransId="{B412BDFB-F42B-4325-9653-5727A2F18C82}"/>
    <dgm:cxn modelId="{BE09E6AA-0B11-4960-B9B6-13E2E5D62E53}" srcId="{A3B87D5A-8EF2-4907-9A26-AA0BF604DF88}" destId="{DD4821B0-7FF0-43B0-B535-B744EB793820}" srcOrd="2" destOrd="0" parTransId="{029E530D-C46F-4913-9C45-AB7B671B169F}" sibTransId="{8C827611-136A-4639-B4A9-AD87726EA771}"/>
    <dgm:cxn modelId="{9B336C9B-AAD5-4983-A7B0-7617B96ED9A2}" type="presOf" srcId="{8C827611-136A-4639-B4A9-AD87726EA771}" destId="{1A58F014-2C8F-4DDE-852F-35883E0D5B67}" srcOrd="0" destOrd="0" presId="urn:microsoft.com/office/officeart/2005/8/layout/process1"/>
    <dgm:cxn modelId="{B58467D0-3D27-49B5-BFE0-E163121CDD9F}" type="presOf" srcId="{63F721BE-EFD0-4C8A-87C7-AEA278310960}" destId="{4DA63FAB-3D9C-428D-B7FC-91A3197D2248}" srcOrd="0" destOrd="0" presId="urn:microsoft.com/office/officeart/2005/8/layout/process1"/>
    <dgm:cxn modelId="{E939A36A-F98F-452F-B7F0-6A8990A2807D}" type="presOf" srcId="{63F721BE-EFD0-4C8A-87C7-AEA278310960}" destId="{7867DC5D-095E-4A8F-86F0-ED889057DCE3}" srcOrd="1" destOrd="0" presId="urn:microsoft.com/office/officeart/2005/8/layout/process1"/>
    <dgm:cxn modelId="{48C04BAC-4144-40B8-B100-969FEA04AA74}" type="presOf" srcId="{B412BDFB-F42B-4325-9653-5727A2F18C82}" destId="{AF8455D6-71F9-43D1-80FC-AEE07F4F5061}" srcOrd="0" destOrd="0" presId="urn:microsoft.com/office/officeart/2005/8/layout/process1"/>
    <dgm:cxn modelId="{BFB0D2B8-6EE0-451A-A991-85B8B3852F27}" type="presOf" srcId="{B412BDFB-F42B-4325-9653-5727A2F18C82}" destId="{AD13CD20-5347-4DC9-B351-C9511CA15AD5}" srcOrd="1" destOrd="0" presId="urn:microsoft.com/office/officeart/2005/8/layout/process1"/>
    <dgm:cxn modelId="{8D0DE11B-A749-45D6-B283-D1506E102E3A}" type="presOf" srcId="{8C827611-136A-4639-B4A9-AD87726EA771}" destId="{307E0F7C-27AD-4576-AD9B-5B76B9641B95}" srcOrd="1" destOrd="0" presId="urn:microsoft.com/office/officeart/2005/8/layout/process1"/>
    <dgm:cxn modelId="{D58E3BBB-D3D2-4FCF-98D3-7936E87DDF59}" srcId="{A3B87D5A-8EF2-4907-9A26-AA0BF604DF88}" destId="{304929BE-18AC-4EBB-B650-FE1D45F9EA1B}" srcOrd="0" destOrd="0" parTransId="{602EEB6A-476D-4C99-9D44-10C995968AB2}" sibTransId="{63F721BE-EFD0-4C8A-87C7-AEA278310960}"/>
    <dgm:cxn modelId="{17596F03-7736-47C0-A588-29311C1C415A}" type="presOf" srcId="{DD4821B0-7FF0-43B0-B535-B744EB793820}" destId="{7CA073EF-248C-47D6-87AE-F522F65B692C}" srcOrd="0" destOrd="0" presId="urn:microsoft.com/office/officeart/2005/8/layout/process1"/>
    <dgm:cxn modelId="{EECF056E-E16E-4DF6-A8E3-8FDE496BEB5B}" type="presOf" srcId="{CCDAB1C3-082E-468B-A56A-5D49C0E7D499}" destId="{2F5CEAED-2AF6-4485-816F-454C6B706A91}" srcOrd="0" destOrd="0" presId="urn:microsoft.com/office/officeart/2005/8/layout/process1"/>
    <dgm:cxn modelId="{0E94DF38-B5FC-47AA-948F-D773D81DA1B2}" type="presParOf" srcId="{5576D1E1-FB87-4548-9409-06ACC6320AEF}" destId="{4151E014-2453-4EB5-8866-70C96DE35364}" srcOrd="0" destOrd="0" presId="urn:microsoft.com/office/officeart/2005/8/layout/process1"/>
    <dgm:cxn modelId="{E2766A88-50C1-421D-B750-00A6A4E8ED37}" type="presParOf" srcId="{5576D1E1-FB87-4548-9409-06ACC6320AEF}" destId="{4DA63FAB-3D9C-428D-B7FC-91A3197D2248}" srcOrd="1" destOrd="0" presId="urn:microsoft.com/office/officeart/2005/8/layout/process1"/>
    <dgm:cxn modelId="{82B9A9F3-AAFD-493C-BA47-4A01A8DD4C52}" type="presParOf" srcId="{4DA63FAB-3D9C-428D-B7FC-91A3197D2248}" destId="{7867DC5D-095E-4A8F-86F0-ED889057DCE3}" srcOrd="0" destOrd="0" presId="urn:microsoft.com/office/officeart/2005/8/layout/process1"/>
    <dgm:cxn modelId="{F1F463C9-CA16-4F85-B4D9-EEB52632D884}" type="presParOf" srcId="{5576D1E1-FB87-4548-9409-06ACC6320AEF}" destId="{2F5CEAED-2AF6-4485-816F-454C6B706A91}" srcOrd="2" destOrd="0" presId="urn:microsoft.com/office/officeart/2005/8/layout/process1"/>
    <dgm:cxn modelId="{EA8B0006-3457-4F79-81E1-91010AEE74EA}" type="presParOf" srcId="{5576D1E1-FB87-4548-9409-06ACC6320AEF}" destId="{AF8455D6-71F9-43D1-80FC-AEE07F4F5061}" srcOrd="3" destOrd="0" presId="urn:microsoft.com/office/officeart/2005/8/layout/process1"/>
    <dgm:cxn modelId="{5A406BB9-2FF6-48EF-81B2-A756BC607C51}" type="presParOf" srcId="{AF8455D6-71F9-43D1-80FC-AEE07F4F5061}" destId="{AD13CD20-5347-4DC9-B351-C9511CA15AD5}" srcOrd="0" destOrd="0" presId="urn:microsoft.com/office/officeart/2005/8/layout/process1"/>
    <dgm:cxn modelId="{083C17BF-3A7E-4299-9DCF-8889941571B0}" type="presParOf" srcId="{5576D1E1-FB87-4548-9409-06ACC6320AEF}" destId="{7CA073EF-248C-47D6-87AE-F522F65B692C}" srcOrd="4" destOrd="0" presId="urn:microsoft.com/office/officeart/2005/8/layout/process1"/>
    <dgm:cxn modelId="{A962DCDB-AACF-4056-8450-9AB52CC0E93E}" type="presParOf" srcId="{5576D1E1-FB87-4548-9409-06ACC6320AEF}" destId="{1A58F014-2C8F-4DDE-852F-35883E0D5B67}" srcOrd="5" destOrd="0" presId="urn:microsoft.com/office/officeart/2005/8/layout/process1"/>
    <dgm:cxn modelId="{917665AA-0050-4C74-8B7B-62BF97949C82}" type="presParOf" srcId="{1A58F014-2C8F-4DDE-852F-35883E0D5B67}" destId="{307E0F7C-27AD-4576-AD9B-5B76B9641B95}" srcOrd="0" destOrd="0" presId="urn:microsoft.com/office/officeart/2005/8/layout/process1"/>
    <dgm:cxn modelId="{FE3B4ECC-CDFE-4A22-9B7D-79D7436264EE}" type="presParOf" srcId="{5576D1E1-FB87-4548-9409-06ACC6320AEF}" destId="{3DC3B839-C2D6-42E0-A1E7-35A0BA8C53C0}" srcOrd="6"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DE5C52-1E93-4D9A-B028-E9F2459AF733}" type="doc">
      <dgm:prSet loTypeId="urn:microsoft.com/office/officeart/2009/3/layout/StepUpProcess#4" loCatId="process" qsTypeId="urn:microsoft.com/office/officeart/2005/8/quickstyle/simple1#38" qsCatId="simple" csTypeId="urn:microsoft.com/office/officeart/2005/8/colors/colorful5#19" csCatId="colorful" phldr="1"/>
      <dgm:spPr/>
      <dgm:t>
        <a:bodyPr/>
        <a:lstStyle/>
        <a:p>
          <a:endParaRPr lang="zh-CN" altLang="en-US"/>
        </a:p>
      </dgm:t>
    </dgm:pt>
    <dgm:pt modelId="{411004A2-220D-48E6-89AD-A1C97904D928}">
      <dgm:prSet phldrT="[文本]"/>
      <dgm:spPr/>
      <dgm:t>
        <a:bodyPr/>
        <a:lstStyle/>
        <a:p>
          <a:r>
            <a:rPr lang="en-US" altLang="zh-CN" dirty="0" smtClean="0"/>
            <a:t>2018.06.25</a:t>
          </a:r>
          <a:endParaRPr lang="zh-CN" altLang="en-US" dirty="0"/>
        </a:p>
      </dgm:t>
    </dgm:pt>
    <dgm:pt modelId="{AE2B52E1-E73A-4DD8-8895-AB3DDFDEADD4}" type="parTrans" cxnId="{0D05BD81-06B3-4FC7-91AC-25C14438FE95}">
      <dgm:prSet/>
      <dgm:spPr/>
      <dgm:t>
        <a:bodyPr/>
        <a:lstStyle/>
        <a:p>
          <a:endParaRPr lang="zh-CN" altLang="en-US"/>
        </a:p>
      </dgm:t>
    </dgm:pt>
    <dgm:pt modelId="{D352A380-5895-460D-9842-38B4BC44BA4B}" type="sibTrans" cxnId="{0D05BD81-06B3-4FC7-91AC-25C14438FE95}">
      <dgm:prSet/>
      <dgm:spPr/>
      <dgm:t>
        <a:bodyPr/>
        <a:lstStyle/>
        <a:p>
          <a:endParaRPr lang="zh-CN" altLang="en-US"/>
        </a:p>
      </dgm:t>
    </dgm:pt>
    <dgm:pt modelId="{454ED49C-D318-4722-BF50-15731FB359BC}">
      <dgm:prSet phldrT="[文本]"/>
      <dgm:spPr/>
      <dgm:t>
        <a:bodyPr/>
        <a:lstStyle/>
        <a:p>
          <a:r>
            <a:rPr lang="en-US" altLang="zh-CN" dirty="0" smtClean="0"/>
            <a:t>2018.07.16</a:t>
          </a:r>
          <a:endParaRPr lang="zh-CN" altLang="en-US" dirty="0"/>
        </a:p>
      </dgm:t>
    </dgm:pt>
    <dgm:pt modelId="{8E1EC62B-7113-4C70-B5B7-93B2F73CA3F4}" type="parTrans" cxnId="{D4FB1778-BDEB-48F5-A11A-F8CB22D47577}">
      <dgm:prSet/>
      <dgm:spPr/>
      <dgm:t>
        <a:bodyPr/>
        <a:lstStyle/>
        <a:p>
          <a:endParaRPr lang="zh-CN" altLang="en-US"/>
        </a:p>
      </dgm:t>
    </dgm:pt>
    <dgm:pt modelId="{769F9D19-F45A-418E-9180-C5041AE95A26}" type="sibTrans" cxnId="{D4FB1778-BDEB-48F5-A11A-F8CB22D47577}">
      <dgm:prSet/>
      <dgm:spPr/>
      <dgm:t>
        <a:bodyPr/>
        <a:lstStyle/>
        <a:p>
          <a:endParaRPr lang="zh-CN" altLang="en-US"/>
        </a:p>
      </dgm:t>
    </dgm:pt>
    <dgm:pt modelId="{5F6F3965-39F7-404C-B3D3-6D8C63732CD6}">
      <dgm:prSet phldrT="[文本]"/>
      <dgm:spPr/>
      <dgm:t>
        <a:bodyPr/>
        <a:lstStyle/>
        <a:p>
          <a:r>
            <a:rPr lang="zh-CN" altLang="en-US" dirty="0" smtClean="0"/>
            <a:t>至今</a:t>
          </a:r>
          <a:endParaRPr lang="zh-CN" altLang="en-US" dirty="0"/>
        </a:p>
      </dgm:t>
    </dgm:pt>
    <dgm:pt modelId="{3D2B776B-8690-4897-9DB9-B8ADE36DA1C8}" type="parTrans" cxnId="{186C4E79-CB03-4392-A834-473F580A83C7}">
      <dgm:prSet/>
      <dgm:spPr/>
      <dgm:t>
        <a:bodyPr/>
        <a:lstStyle/>
        <a:p>
          <a:endParaRPr lang="zh-CN" altLang="en-US"/>
        </a:p>
      </dgm:t>
    </dgm:pt>
    <dgm:pt modelId="{E34494E8-7316-41D7-A8D9-9383D47C9C3F}" type="sibTrans" cxnId="{186C4E79-CB03-4392-A834-473F580A83C7}">
      <dgm:prSet/>
      <dgm:spPr/>
      <dgm:t>
        <a:bodyPr/>
        <a:lstStyle/>
        <a:p>
          <a:endParaRPr lang="zh-CN" altLang="en-US"/>
        </a:p>
      </dgm:t>
    </dgm:pt>
    <dgm:pt modelId="{D3359D0C-FF66-44D2-AE05-77CAFAD426F2}">
      <dgm:prSet phldrT="[文本]"/>
      <dgm:spPr/>
      <dgm:t>
        <a:bodyPr/>
        <a:lstStyle/>
        <a:p>
          <a:r>
            <a:rPr lang="en-US" altLang="zh-CN" smtClean="0"/>
            <a:t>2018.08.01</a:t>
          </a:r>
          <a:endParaRPr lang="zh-CN" altLang="en-US" dirty="0"/>
        </a:p>
      </dgm:t>
    </dgm:pt>
    <dgm:pt modelId="{28E24B52-616F-4B92-B5AD-8E794A1AD46A}" type="parTrans" cxnId="{C0A360C2-4CA8-4747-894A-80D277E72CCE}">
      <dgm:prSet/>
      <dgm:spPr/>
      <dgm:t>
        <a:bodyPr/>
        <a:lstStyle/>
        <a:p>
          <a:endParaRPr lang="zh-CN" altLang="en-US"/>
        </a:p>
      </dgm:t>
    </dgm:pt>
    <dgm:pt modelId="{950E0152-A315-4042-A170-EB64E2E6B374}" type="sibTrans" cxnId="{C0A360C2-4CA8-4747-894A-80D277E72CCE}">
      <dgm:prSet/>
      <dgm:spPr/>
      <dgm:t>
        <a:bodyPr/>
        <a:lstStyle/>
        <a:p>
          <a:endParaRPr lang="zh-CN" altLang="en-US"/>
        </a:p>
      </dgm:t>
    </dgm:pt>
    <dgm:pt modelId="{C59C12E3-679F-4CF9-9F25-07C7E9D17D8C}" type="pres">
      <dgm:prSet presAssocID="{B7DE5C52-1E93-4D9A-B028-E9F2459AF733}" presName="rootnode" presStyleCnt="0">
        <dgm:presLayoutVars>
          <dgm:chMax/>
          <dgm:chPref/>
          <dgm:dir/>
          <dgm:animLvl val="lvl"/>
        </dgm:presLayoutVars>
      </dgm:prSet>
      <dgm:spPr/>
      <dgm:t>
        <a:bodyPr/>
        <a:lstStyle/>
        <a:p>
          <a:endParaRPr lang="zh-CN" altLang="en-US"/>
        </a:p>
      </dgm:t>
    </dgm:pt>
    <dgm:pt modelId="{096C4CA1-0174-4214-A26D-0AF609CB494D}" type="pres">
      <dgm:prSet presAssocID="{411004A2-220D-48E6-89AD-A1C97904D928}" presName="composite" presStyleCnt="0"/>
      <dgm:spPr/>
    </dgm:pt>
    <dgm:pt modelId="{DE484085-93AE-4CC2-87D1-04627F32B901}" type="pres">
      <dgm:prSet presAssocID="{411004A2-220D-48E6-89AD-A1C97904D928}" presName="LShape" presStyleLbl="alignNode1" presStyleIdx="0" presStyleCnt="7"/>
      <dgm:spPr/>
    </dgm:pt>
    <dgm:pt modelId="{CA4ACE13-E027-4E0D-8761-C3B844A02DAA}" type="pres">
      <dgm:prSet presAssocID="{411004A2-220D-48E6-89AD-A1C97904D928}" presName="ParentText" presStyleLbl="revTx" presStyleIdx="0" presStyleCnt="4">
        <dgm:presLayoutVars>
          <dgm:chMax val="0"/>
          <dgm:chPref val="0"/>
          <dgm:bulletEnabled val="1"/>
        </dgm:presLayoutVars>
      </dgm:prSet>
      <dgm:spPr/>
      <dgm:t>
        <a:bodyPr/>
        <a:lstStyle/>
        <a:p>
          <a:endParaRPr lang="zh-CN" altLang="en-US"/>
        </a:p>
      </dgm:t>
    </dgm:pt>
    <dgm:pt modelId="{F7BA8F83-49A7-4885-8B8F-5AADCECCB8D7}" type="pres">
      <dgm:prSet presAssocID="{411004A2-220D-48E6-89AD-A1C97904D928}" presName="Triangle" presStyleLbl="alignNode1" presStyleIdx="1" presStyleCnt="7"/>
      <dgm:spPr/>
    </dgm:pt>
    <dgm:pt modelId="{6402718B-07DC-4C3F-A4C4-DFB58E7FA8E8}" type="pres">
      <dgm:prSet presAssocID="{D352A380-5895-460D-9842-38B4BC44BA4B}" presName="sibTrans" presStyleCnt="0"/>
      <dgm:spPr/>
    </dgm:pt>
    <dgm:pt modelId="{7413FED6-9EAE-4391-8A1A-54B6E8630116}" type="pres">
      <dgm:prSet presAssocID="{D352A380-5895-460D-9842-38B4BC44BA4B}" presName="space" presStyleCnt="0"/>
      <dgm:spPr/>
    </dgm:pt>
    <dgm:pt modelId="{D2125920-9EE1-476D-99D7-E5BB0F67B153}" type="pres">
      <dgm:prSet presAssocID="{454ED49C-D318-4722-BF50-15731FB359BC}" presName="composite" presStyleCnt="0"/>
      <dgm:spPr/>
    </dgm:pt>
    <dgm:pt modelId="{F5289B4F-EA48-4981-9EAB-A9DBC65E8733}" type="pres">
      <dgm:prSet presAssocID="{454ED49C-D318-4722-BF50-15731FB359BC}" presName="LShape" presStyleLbl="alignNode1" presStyleIdx="2" presStyleCnt="7" custScaleX="100000"/>
      <dgm:spPr/>
    </dgm:pt>
    <dgm:pt modelId="{83E76BB6-D34D-498F-8D9C-ACA779C2F242}" type="pres">
      <dgm:prSet presAssocID="{454ED49C-D318-4722-BF50-15731FB359BC}" presName="ParentText" presStyleLbl="revTx" presStyleIdx="1" presStyleCnt="4">
        <dgm:presLayoutVars>
          <dgm:chMax val="0"/>
          <dgm:chPref val="0"/>
          <dgm:bulletEnabled val="1"/>
        </dgm:presLayoutVars>
      </dgm:prSet>
      <dgm:spPr/>
      <dgm:t>
        <a:bodyPr/>
        <a:lstStyle/>
        <a:p>
          <a:endParaRPr lang="zh-CN" altLang="en-US"/>
        </a:p>
      </dgm:t>
    </dgm:pt>
    <dgm:pt modelId="{B4644E69-903A-44E0-9A28-FFB25B36BB44}" type="pres">
      <dgm:prSet presAssocID="{454ED49C-D318-4722-BF50-15731FB359BC}" presName="Triangle" presStyleLbl="alignNode1" presStyleIdx="3" presStyleCnt="7"/>
      <dgm:spPr/>
    </dgm:pt>
    <dgm:pt modelId="{7657F986-F114-4666-B08E-5B585FE75C30}" type="pres">
      <dgm:prSet presAssocID="{769F9D19-F45A-418E-9180-C5041AE95A26}" presName="sibTrans" presStyleCnt="0"/>
      <dgm:spPr/>
    </dgm:pt>
    <dgm:pt modelId="{5FA04056-41AB-4A5C-96A9-41B16DFABD99}" type="pres">
      <dgm:prSet presAssocID="{769F9D19-F45A-418E-9180-C5041AE95A26}" presName="space" presStyleCnt="0"/>
      <dgm:spPr/>
    </dgm:pt>
    <dgm:pt modelId="{C362410B-BF6F-450C-B939-A954E4A8D6AF}" type="pres">
      <dgm:prSet presAssocID="{D3359D0C-FF66-44D2-AE05-77CAFAD426F2}" presName="composite" presStyleCnt="0"/>
      <dgm:spPr/>
    </dgm:pt>
    <dgm:pt modelId="{185B8C43-E0FF-4CBC-B960-1BE02CE87D61}" type="pres">
      <dgm:prSet presAssocID="{D3359D0C-FF66-44D2-AE05-77CAFAD426F2}" presName="LShape" presStyleLbl="alignNode1" presStyleIdx="4" presStyleCnt="7" custScaleX="105474"/>
      <dgm:spPr/>
    </dgm:pt>
    <dgm:pt modelId="{8860A2F0-FCF6-4050-B3E0-CCE3A8B996C6}" type="pres">
      <dgm:prSet presAssocID="{D3359D0C-FF66-44D2-AE05-77CAFAD426F2}" presName="ParentText" presStyleLbl="revTx" presStyleIdx="2" presStyleCnt="4">
        <dgm:presLayoutVars>
          <dgm:chMax val="0"/>
          <dgm:chPref val="0"/>
          <dgm:bulletEnabled val="1"/>
        </dgm:presLayoutVars>
      </dgm:prSet>
      <dgm:spPr/>
      <dgm:t>
        <a:bodyPr/>
        <a:lstStyle/>
        <a:p>
          <a:endParaRPr lang="zh-CN" altLang="en-US"/>
        </a:p>
      </dgm:t>
    </dgm:pt>
    <dgm:pt modelId="{92E0551B-E2F6-4B78-A3E9-DB35775D5F37}" type="pres">
      <dgm:prSet presAssocID="{D3359D0C-FF66-44D2-AE05-77CAFAD426F2}" presName="Triangle" presStyleLbl="alignNode1" presStyleIdx="5" presStyleCnt="7"/>
      <dgm:spPr/>
    </dgm:pt>
    <dgm:pt modelId="{5DD80EB5-0BB6-4533-91C8-35D6325B5C4F}" type="pres">
      <dgm:prSet presAssocID="{950E0152-A315-4042-A170-EB64E2E6B374}" presName="sibTrans" presStyleCnt="0"/>
      <dgm:spPr/>
    </dgm:pt>
    <dgm:pt modelId="{63B39822-73EC-4F22-9377-0CD497CA372B}" type="pres">
      <dgm:prSet presAssocID="{950E0152-A315-4042-A170-EB64E2E6B374}" presName="space" presStyleCnt="0"/>
      <dgm:spPr/>
    </dgm:pt>
    <dgm:pt modelId="{6F3D40B6-3097-42BA-BA57-D138E8372C0D}" type="pres">
      <dgm:prSet presAssocID="{5F6F3965-39F7-404C-B3D3-6D8C63732CD6}" presName="composite" presStyleCnt="0"/>
      <dgm:spPr/>
    </dgm:pt>
    <dgm:pt modelId="{B70C9B68-FD53-4281-BF39-40A9EF319C93}" type="pres">
      <dgm:prSet presAssocID="{5F6F3965-39F7-404C-B3D3-6D8C63732CD6}" presName="LShape" presStyleLbl="alignNode1" presStyleIdx="6" presStyleCnt="7"/>
      <dgm:spPr/>
    </dgm:pt>
    <dgm:pt modelId="{4BF021A0-1604-441E-B96D-9CEA91E9F225}" type="pres">
      <dgm:prSet presAssocID="{5F6F3965-39F7-404C-B3D3-6D8C63732CD6}" presName="ParentText" presStyleLbl="revTx" presStyleIdx="3" presStyleCnt="4">
        <dgm:presLayoutVars>
          <dgm:chMax val="0"/>
          <dgm:chPref val="0"/>
          <dgm:bulletEnabled val="1"/>
        </dgm:presLayoutVars>
      </dgm:prSet>
      <dgm:spPr/>
      <dgm:t>
        <a:bodyPr/>
        <a:lstStyle/>
        <a:p>
          <a:endParaRPr lang="zh-CN" altLang="en-US"/>
        </a:p>
      </dgm:t>
    </dgm:pt>
  </dgm:ptLst>
  <dgm:cxnLst>
    <dgm:cxn modelId="{6A73C6E1-D0B1-44C6-8E07-F214E0D84D27}" type="presOf" srcId="{454ED49C-D318-4722-BF50-15731FB359BC}" destId="{83E76BB6-D34D-498F-8D9C-ACA779C2F242}" srcOrd="0" destOrd="0" presId="urn:microsoft.com/office/officeart/2009/3/layout/StepUpProcess#4"/>
    <dgm:cxn modelId="{4AA0B311-E223-4719-B577-47752B5AC393}" type="presOf" srcId="{D3359D0C-FF66-44D2-AE05-77CAFAD426F2}" destId="{8860A2F0-FCF6-4050-B3E0-CCE3A8B996C6}" srcOrd="0" destOrd="0" presId="urn:microsoft.com/office/officeart/2009/3/layout/StepUpProcess#4"/>
    <dgm:cxn modelId="{0D05BD81-06B3-4FC7-91AC-25C14438FE95}" srcId="{B7DE5C52-1E93-4D9A-B028-E9F2459AF733}" destId="{411004A2-220D-48E6-89AD-A1C97904D928}" srcOrd="0" destOrd="0" parTransId="{AE2B52E1-E73A-4DD8-8895-AB3DDFDEADD4}" sibTransId="{D352A380-5895-460D-9842-38B4BC44BA4B}"/>
    <dgm:cxn modelId="{C0A360C2-4CA8-4747-894A-80D277E72CCE}" srcId="{B7DE5C52-1E93-4D9A-B028-E9F2459AF733}" destId="{D3359D0C-FF66-44D2-AE05-77CAFAD426F2}" srcOrd="2" destOrd="0" parTransId="{28E24B52-616F-4B92-B5AD-8E794A1AD46A}" sibTransId="{950E0152-A315-4042-A170-EB64E2E6B374}"/>
    <dgm:cxn modelId="{1FD5782E-3E44-42A7-AA6C-A05ECD39C143}" type="presOf" srcId="{411004A2-220D-48E6-89AD-A1C97904D928}" destId="{CA4ACE13-E027-4E0D-8761-C3B844A02DAA}" srcOrd="0" destOrd="0" presId="urn:microsoft.com/office/officeart/2009/3/layout/StepUpProcess#4"/>
    <dgm:cxn modelId="{9C0FEF90-1154-419A-9297-B23362F5A8AE}" type="presOf" srcId="{B7DE5C52-1E93-4D9A-B028-E9F2459AF733}" destId="{C59C12E3-679F-4CF9-9F25-07C7E9D17D8C}" srcOrd="0" destOrd="0" presId="urn:microsoft.com/office/officeart/2009/3/layout/StepUpProcess#4"/>
    <dgm:cxn modelId="{D4FB1778-BDEB-48F5-A11A-F8CB22D47577}" srcId="{B7DE5C52-1E93-4D9A-B028-E9F2459AF733}" destId="{454ED49C-D318-4722-BF50-15731FB359BC}" srcOrd="1" destOrd="0" parTransId="{8E1EC62B-7113-4C70-B5B7-93B2F73CA3F4}" sibTransId="{769F9D19-F45A-418E-9180-C5041AE95A26}"/>
    <dgm:cxn modelId="{186C4E79-CB03-4392-A834-473F580A83C7}" srcId="{B7DE5C52-1E93-4D9A-B028-E9F2459AF733}" destId="{5F6F3965-39F7-404C-B3D3-6D8C63732CD6}" srcOrd="3" destOrd="0" parTransId="{3D2B776B-8690-4897-9DB9-B8ADE36DA1C8}" sibTransId="{E34494E8-7316-41D7-A8D9-9383D47C9C3F}"/>
    <dgm:cxn modelId="{7A8CACED-8560-4AFE-B0CE-FA0DBBDFE6AE}" type="presOf" srcId="{5F6F3965-39F7-404C-B3D3-6D8C63732CD6}" destId="{4BF021A0-1604-441E-B96D-9CEA91E9F225}" srcOrd="0" destOrd="0" presId="urn:microsoft.com/office/officeart/2009/3/layout/StepUpProcess#4"/>
    <dgm:cxn modelId="{F0625DCA-0CA2-457E-8DCA-A5BE5D3C2191}" type="presParOf" srcId="{C59C12E3-679F-4CF9-9F25-07C7E9D17D8C}" destId="{096C4CA1-0174-4214-A26D-0AF609CB494D}" srcOrd="0" destOrd="0" presId="urn:microsoft.com/office/officeart/2009/3/layout/StepUpProcess#4"/>
    <dgm:cxn modelId="{69310AAB-4BD4-4560-8F9E-5A610BBE2D1C}" type="presParOf" srcId="{096C4CA1-0174-4214-A26D-0AF609CB494D}" destId="{DE484085-93AE-4CC2-87D1-04627F32B901}" srcOrd="0" destOrd="0" presId="urn:microsoft.com/office/officeart/2009/3/layout/StepUpProcess#4"/>
    <dgm:cxn modelId="{2EF13AD0-0424-4E09-BC98-51D2627789A3}" type="presParOf" srcId="{096C4CA1-0174-4214-A26D-0AF609CB494D}" destId="{CA4ACE13-E027-4E0D-8761-C3B844A02DAA}" srcOrd="1" destOrd="0" presId="urn:microsoft.com/office/officeart/2009/3/layout/StepUpProcess#4"/>
    <dgm:cxn modelId="{5C64C729-3676-443C-B943-03D7983DB8D3}" type="presParOf" srcId="{096C4CA1-0174-4214-A26D-0AF609CB494D}" destId="{F7BA8F83-49A7-4885-8B8F-5AADCECCB8D7}" srcOrd="2" destOrd="0" presId="urn:microsoft.com/office/officeart/2009/3/layout/StepUpProcess#4"/>
    <dgm:cxn modelId="{47832957-1342-48B7-9CDF-C24050C752D0}" type="presParOf" srcId="{C59C12E3-679F-4CF9-9F25-07C7E9D17D8C}" destId="{6402718B-07DC-4C3F-A4C4-DFB58E7FA8E8}" srcOrd="1" destOrd="0" presId="urn:microsoft.com/office/officeart/2009/3/layout/StepUpProcess#4"/>
    <dgm:cxn modelId="{EFC26E40-5BDA-40BC-9ACF-12EF8B7079E4}" type="presParOf" srcId="{6402718B-07DC-4C3F-A4C4-DFB58E7FA8E8}" destId="{7413FED6-9EAE-4391-8A1A-54B6E8630116}" srcOrd="0" destOrd="0" presId="urn:microsoft.com/office/officeart/2009/3/layout/StepUpProcess#4"/>
    <dgm:cxn modelId="{1E3ACFD5-C04C-4E64-99FE-C8397E9AFEE9}" type="presParOf" srcId="{C59C12E3-679F-4CF9-9F25-07C7E9D17D8C}" destId="{D2125920-9EE1-476D-99D7-E5BB0F67B153}" srcOrd="2" destOrd="0" presId="urn:microsoft.com/office/officeart/2009/3/layout/StepUpProcess#4"/>
    <dgm:cxn modelId="{4DE16DEF-8CDC-4049-892B-3B9285F77C85}" type="presParOf" srcId="{D2125920-9EE1-476D-99D7-E5BB0F67B153}" destId="{F5289B4F-EA48-4981-9EAB-A9DBC65E8733}" srcOrd="0" destOrd="0" presId="urn:microsoft.com/office/officeart/2009/3/layout/StepUpProcess#4"/>
    <dgm:cxn modelId="{97F9ABC0-48F0-42FD-AEA7-D1A09492A88D}" type="presParOf" srcId="{D2125920-9EE1-476D-99D7-E5BB0F67B153}" destId="{83E76BB6-D34D-498F-8D9C-ACA779C2F242}" srcOrd="1" destOrd="0" presId="urn:microsoft.com/office/officeart/2009/3/layout/StepUpProcess#4"/>
    <dgm:cxn modelId="{49CC9BCA-B47C-4EB7-9024-9ECD6C42FB9C}" type="presParOf" srcId="{D2125920-9EE1-476D-99D7-E5BB0F67B153}" destId="{B4644E69-903A-44E0-9A28-FFB25B36BB44}" srcOrd="2" destOrd="0" presId="urn:microsoft.com/office/officeart/2009/3/layout/StepUpProcess#4"/>
    <dgm:cxn modelId="{DDE2B682-6E38-4229-9D84-04AF2B802C94}" type="presParOf" srcId="{C59C12E3-679F-4CF9-9F25-07C7E9D17D8C}" destId="{7657F986-F114-4666-B08E-5B585FE75C30}" srcOrd="3" destOrd="0" presId="urn:microsoft.com/office/officeart/2009/3/layout/StepUpProcess#4"/>
    <dgm:cxn modelId="{1B68D8EB-3BBE-4FA5-BE9B-08C9F97C89B7}" type="presParOf" srcId="{7657F986-F114-4666-B08E-5B585FE75C30}" destId="{5FA04056-41AB-4A5C-96A9-41B16DFABD99}" srcOrd="0" destOrd="0" presId="urn:microsoft.com/office/officeart/2009/3/layout/StepUpProcess#4"/>
    <dgm:cxn modelId="{8E73F5DA-78D9-4179-999E-A66D1C712F0A}" type="presParOf" srcId="{C59C12E3-679F-4CF9-9F25-07C7E9D17D8C}" destId="{C362410B-BF6F-450C-B939-A954E4A8D6AF}" srcOrd="4" destOrd="0" presId="urn:microsoft.com/office/officeart/2009/3/layout/StepUpProcess#4"/>
    <dgm:cxn modelId="{98B20193-75C2-4660-912F-49AC12F11EAB}" type="presParOf" srcId="{C362410B-BF6F-450C-B939-A954E4A8D6AF}" destId="{185B8C43-E0FF-4CBC-B960-1BE02CE87D61}" srcOrd="0" destOrd="0" presId="urn:microsoft.com/office/officeart/2009/3/layout/StepUpProcess#4"/>
    <dgm:cxn modelId="{D3D24A79-40D0-4A56-9E5D-C5F2B0FCE467}" type="presParOf" srcId="{C362410B-BF6F-450C-B939-A954E4A8D6AF}" destId="{8860A2F0-FCF6-4050-B3E0-CCE3A8B996C6}" srcOrd="1" destOrd="0" presId="urn:microsoft.com/office/officeart/2009/3/layout/StepUpProcess#4"/>
    <dgm:cxn modelId="{1C074618-CA0C-48F5-A112-A24640AB190F}" type="presParOf" srcId="{C362410B-BF6F-450C-B939-A954E4A8D6AF}" destId="{92E0551B-E2F6-4B78-A3E9-DB35775D5F37}" srcOrd="2" destOrd="0" presId="urn:microsoft.com/office/officeart/2009/3/layout/StepUpProcess#4"/>
    <dgm:cxn modelId="{D688D232-3E5A-46AF-9B47-A29C5BE3CA19}" type="presParOf" srcId="{C59C12E3-679F-4CF9-9F25-07C7E9D17D8C}" destId="{5DD80EB5-0BB6-4533-91C8-35D6325B5C4F}" srcOrd="5" destOrd="0" presId="urn:microsoft.com/office/officeart/2009/3/layout/StepUpProcess#4"/>
    <dgm:cxn modelId="{C7E423AF-81C8-4CFD-9A1A-CBC9BF6945D6}" type="presParOf" srcId="{5DD80EB5-0BB6-4533-91C8-35D6325B5C4F}" destId="{63B39822-73EC-4F22-9377-0CD497CA372B}" srcOrd="0" destOrd="0" presId="urn:microsoft.com/office/officeart/2009/3/layout/StepUpProcess#4"/>
    <dgm:cxn modelId="{E73E7F3F-941B-4C5F-B29F-1C8FEC31957D}" type="presParOf" srcId="{C59C12E3-679F-4CF9-9F25-07C7E9D17D8C}" destId="{6F3D40B6-3097-42BA-BA57-D138E8372C0D}" srcOrd="6" destOrd="0" presId="urn:microsoft.com/office/officeart/2009/3/layout/StepUpProcess#4"/>
    <dgm:cxn modelId="{B6FAD62D-5D6D-48A9-985C-92A504AA099B}" type="presParOf" srcId="{6F3D40B6-3097-42BA-BA57-D138E8372C0D}" destId="{B70C9B68-FD53-4281-BF39-40A9EF319C93}" srcOrd="0" destOrd="0" presId="urn:microsoft.com/office/officeart/2009/3/layout/StepUpProcess#4"/>
    <dgm:cxn modelId="{004D5074-9CEA-407F-B6D6-F393E42E396C}" type="presParOf" srcId="{6F3D40B6-3097-42BA-BA57-D138E8372C0D}" destId="{4BF021A0-1604-441E-B96D-9CEA91E9F225}" srcOrd="1" destOrd="0" presId="urn:microsoft.com/office/officeart/2009/3/layout/StepUp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51300-6308-4376-88BF-579E83885F60}">
      <dsp:nvSpPr>
        <dsp:cNvPr id="0" name=""/>
        <dsp:cNvSpPr/>
      </dsp:nvSpPr>
      <dsp:spPr>
        <a:xfrm>
          <a:off x="7460560" y="3998526"/>
          <a:ext cx="123959" cy="406240"/>
        </a:xfrm>
        <a:custGeom>
          <a:avLst/>
          <a:gdLst/>
          <a:ahLst/>
          <a:cxnLst/>
          <a:rect l="0" t="0" r="0" b="0"/>
          <a:pathLst>
            <a:path>
              <a:moveTo>
                <a:pt x="0" y="0"/>
              </a:moveTo>
              <a:lnTo>
                <a:pt x="0" y="406240"/>
              </a:lnTo>
              <a:lnTo>
                <a:pt x="123959" y="40624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D2184C-4920-4DFE-9754-43AA517AAB3F}">
      <dsp:nvSpPr>
        <dsp:cNvPr id="0" name=""/>
        <dsp:cNvSpPr/>
      </dsp:nvSpPr>
      <dsp:spPr>
        <a:xfrm>
          <a:off x="7745400" y="3339149"/>
          <a:ext cx="91440" cy="185457"/>
        </a:xfrm>
        <a:custGeom>
          <a:avLst/>
          <a:gdLst/>
          <a:ahLst/>
          <a:cxnLst/>
          <a:rect l="0" t="0" r="0" b="0"/>
          <a:pathLst>
            <a:path>
              <a:moveTo>
                <a:pt x="45720" y="0"/>
              </a:moveTo>
              <a:lnTo>
                <a:pt x="45720" y="18545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6C4D1E-63F3-4920-AB3C-B0C80DAE0A40}">
      <dsp:nvSpPr>
        <dsp:cNvPr id="0" name=""/>
        <dsp:cNvSpPr/>
      </dsp:nvSpPr>
      <dsp:spPr>
        <a:xfrm>
          <a:off x="4423984" y="2775384"/>
          <a:ext cx="3367136" cy="185457"/>
        </a:xfrm>
        <a:custGeom>
          <a:avLst/>
          <a:gdLst/>
          <a:ahLst/>
          <a:cxnLst/>
          <a:rect l="0" t="0" r="0" b="0"/>
          <a:pathLst>
            <a:path>
              <a:moveTo>
                <a:pt x="0" y="0"/>
              </a:moveTo>
              <a:lnTo>
                <a:pt x="0" y="92728"/>
              </a:lnTo>
              <a:lnTo>
                <a:pt x="3367136" y="92728"/>
              </a:lnTo>
              <a:lnTo>
                <a:pt x="3367136" y="18545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03F2F1-EEA1-4B33-A862-FB2A84B95AB4}">
      <dsp:nvSpPr>
        <dsp:cNvPr id="0" name=""/>
        <dsp:cNvSpPr/>
      </dsp:nvSpPr>
      <dsp:spPr>
        <a:xfrm>
          <a:off x="6170859" y="4041844"/>
          <a:ext cx="213891" cy="946399"/>
        </a:xfrm>
        <a:custGeom>
          <a:avLst/>
          <a:gdLst/>
          <a:ahLst/>
          <a:cxnLst/>
          <a:rect l="0" t="0" r="0" b="0"/>
          <a:pathLst>
            <a:path>
              <a:moveTo>
                <a:pt x="0" y="0"/>
              </a:moveTo>
              <a:lnTo>
                <a:pt x="0" y="946399"/>
              </a:lnTo>
              <a:lnTo>
                <a:pt x="213891" y="94639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0F6061-34E7-4D77-8CD0-5EDF6E876F6A}">
      <dsp:nvSpPr>
        <dsp:cNvPr id="0" name=""/>
        <dsp:cNvSpPr/>
      </dsp:nvSpPr>
      <dsp:spPr>
        <a:xfrm>
          <a:off x="6465053" y="3414820"/>
          <a:ext cx="91440" cy="185457"/>
        </a:xfrm>
        <a:custGeom>
          <a:avLst/>
          <a:gdLst/>
          <a:ahLst/>
          <a:cxnLst/>
          <a:rect l="0" t="0" r="0" b="0"/>
          <a:pathLst>
            <a:path>
              <a:moveTo>
                <a:pt x="45720" y="0"/>
              </a:moveTo>
              <a:lnTo>
                <a:pt x="45720" y="18545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358A8-8C5D-4D38-B002-D1E98E2214D8}">
      <dsp:nvSpPr>
        <dsp:cNvPr id="0" name=""/>
        <dsp:cNvSpPr/>
      </dsp:nvSpPr>
      <dsp:spPr>
        <a:xfrm>
          <a:off x="4423984" y="2775384"/>
          <a:ext cx="2086789" cy="185457"/>
        </a:xfrm>
        <a:custGeom>
          <a:avLst/>
          <a:gdLst/>
          <a:ahLst/>
          <a:cxnLst/>
          <a:rect l="0" t="0" r="0" b="0"/>
          <a:pathLst>
            <a:path>
              <a:moveTo>
                <a:pt x="0" y="0"/>
              </a:moveTo>
              <a:lnTo>
                <a:pt x="0" y="92728"/>
              </a:lnTo>
              <a:lnTo>
                <a:pt x="2086789" y="92728"/>
              </a:lnTo>
              <a:lnTo>
                <a:pt x="2086789" y="18545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FECE28-4B97-4B3D-B5CB-80607095BF9C}">
      <dsp:nvSpPr>
        <dsp:cNvPr id="0" name=""/>
        <dsp:cNvSpPr/>
      </dsp:nvSpPr>
      <dsp:spPr>
        <a:xfrm>
          <a:off x="4887987" y="3984140"/>
          <a:ext cx="124146" cy="406240"/>
        </a:xfrm>
        <a:custGeom>
          <a:avLst/>
          <a:gdLst/>
          <a:ahLst/>
          <a:cxnLst/>
          <a:rect l="0" t="0" r="0" b="0"/>
          <a:pathLst>
            <a:path>
              <a:moveTo>
                <a:pt x="0" y="0"/>
              </a:moveTo>
              <a:lnTo>
                <a:pt x="0" y="406240"/>
              </a:lnTo>
              <a:lnTo>
                <a:pt x="124146" y="40624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6BF894-542A-412F-9B68-BFC226E2E922}">
      <dsp:nvSpPr>
        <dsp:cNvPr id="0" name=""/>
        <dsp:cNvSpPr/>
      </dsp:nvSpPr>
      <dsp:spPr>
        <a:xfrm>
          <a:off x="5173325" y="3339149"/>
          <a:ext cx="91440" cy="185457"/>
        </a:xfrm>
        <a:custGeom>
          <a:avLst/>
          <a:gdLst/>
          <a:ahLst/>
          <a:cxnLst/>
          <a:rect l="0" t="0" r="0" b="0"/>
          <a:pathLst>
            <a:path>
              <a:moveTo>
                <a:pt x="45720" y="0"/>
              </a:moveTo>
              <a:lnTo>
                <a:pt x="45720" y="18545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20908E-73B5-40F1-8026-BEEF3ACC40AF}">
      <dsp:nvSpPr>
        <dsp:cNvPr id="0" name=""/>
        <dsp:cNvSpPr/>
      </dsp:nvSpPr>
      <dsp:spPr>
        <a:xfrm>
          <a:off x="4423984" y="2775384"/>
          <a:ext cx="795060" cy="185457"/>
        </a:xfrm>
        <a:custGeom>
          <a:avLst/>
          <a:gdLst/>
          <a:ahLst/>
          <a:cxnLst/>
          <a:rect l="0" t="0" r="0" b="0"/>
          <a:pathLst>
            <a:path>
              <a:moveTo>
                <a:pt x="0" y="0"/>
              </a:moveTo>
              <a:lnTo>
                <a:pt x="0" y="92728"/>
              </a:lnTo>
              <a:lnTo>
                <a:pt x="795060" y="92728"/>
              </a:lnTo>
              <a:lnTo>
                <a:pt x="795060" y="18545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7E4456-294F-4BF7-9C9A-0AEB71790273}">
      <dsp:nvSpPr>
        <dsp:cNvPr id="0" name=""/>
        <dsp:cNvSpPr/>
      </dsp:nvSpPr>
      <dsp:spPr>
        <a:xfrm>
          <a:off x="3749740" y="3918493"/>
          <a:ext cx="161209" cy="908588"/>
        </a:xfrm>
        <a:custGeom>
          <a:avLst/>
          <a:gdLst/>
          <a:ahLst/>
          <a:cxnLst/>
          <a:rect l="0" t="0" r="0" b="0"/>
          <a:pathLst>
            <a:path>
              <a:moveTo>
                <a:pt x="0" y="0"/>
              </a:moveTo>
              <a:lnTo>
                <a:pt x="0" y="908588"/>
              </a:lnTo>
              <a:lnTo>
                <a:pt x="161209" y="90858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9D728A-827F-45C3-9E4C-602FDC48DE64}">
      <dsp:nvSpPr>
        <dsp:cNvPr id="0" name=""/>
        <dsp:cNvSpPr/>
      </dsp:nvSpPr>
      <dsp:spPr>
        <a:xfrm>
          <a:off x="4090698" y="3339149"/>
          <a:ext cx="91440" cy="185457"/>
        </a:xfrm>
        <a:custGeom>
          <a:avLst/>
          <a:gdLst/>
          <a:ahLst/>
          <a:cxnLst/>
          <a:rect l="0" t="0" r="0" b="0"/>
          <a:pathLst>
            <a:path>
              <a:moveTo>
                <a:pt x="45720" y="0"/>
              </a:moveTo>
              <a:lnTo>
                <a:pt x="45720" y="18545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B911C8-96E5-43CE-837E-0862E28B862F}">
      <dsp:nvSpPr>
        <dsp:cNvPr id="0" name=""/>
        <dsp:cNvSpPr/>
      </dsp:nvSpPr>
      <dsp:spPr>
        <a:xfrm>
          <a:off x="4136418" y="2775384"/>
          <a:ext cx="287566" cy="185457"/>
        </a:xfrm>
        <a:custGeom>
          <a:avLst/>
          <a:gdLst/>
          <a:ahLst/>
          <a:cxnLst/>
          <a:rect l="0" t="0" r="0" b="0"/>
          <a:pathLst>
            <a:path>
              <a:moveTo>
                <a:pt x="287566" y="0"/>
              </a:moveTo>
              <a:lnTo>
                <a:pt x="287566" y="92728"/>
              </a:lnTo>
              <a:lnTo>
                <a:pt x="0" y="92728"/>
              </a:lnTo>
              <a:lnTo>
                <a:pt x="0" y="18545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042AD6-C4E8-4E50-83D3-D7483B3660C8}">
      <dsp:nvSpPr>
        <dsp:cNvPr id="0" name=""/>
        <dsp:cNvSpPr/>
      </dsp:nvSpPr>
      <dsp:spPr>
        <a:xfrm>
          <a:off x="2317607" y="3972607"/>
          <a:ext cx="91440" cy="400266"/>
        </a:xfrm>
        <a:custGeom>
          <a:avLst/>
          <a:gdLst/>
          <a:ahLst/>
          <a:cxnLst/>
          <a:rect l="0" t="0" r="0" b="0"/>
          <a:pathLst>
            <a:path>
              <a:moveTo>
                <a:pt x="45720" y="0"/>
              </a:moveTo>
              <a:lnTo>
                <a:pt x="45720" y="400266"/>
              </a:lnTo>
              <a:lnTo>
                <a:pt x="110105" y="40026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679614-2B49-4D43-B5F4-8E53F12A09EA}">
      <dsp:nvSpPr>
        <dsp:cNvPr id="0" name=""/>
        <dsp:cNvSpPr/>
      </dsp:nvSpPr>
      <dsp:spPr>
        <a:xfrm>
          <a:off x="2648665" y="3345128"/>
          <a:ext cx="91440" cy="173500"/>
        </a:xfrm>
        <a:custGeom>
          <a:avLst/>
          <a:gdLst/>
          <a:ahLst/>
          <a:cxnLst/>
          <a:rect l="0" t="0" r="0" b="0"/>
          <a:pathLst>
            <a:path>
              <a:moveTo>
                <a:pt x="45728" y="0"/>
              </a:moveTo>
              <a:lnTo>
                <a:pt x="45728" y="80771"/>
              </a:lnTo>
              <a:lnTo>
                <a:pt x="45720" y="80771"/>
              </a:lnTo>
              <a:lnTo>
                <a:pt x="45720" y="17350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9DE516-CBF8-47F4-A982-B33736E5833E}">
      <dsp:nvSpPr>
        <dsp:cNvPr id="0" name=""/>
        <dsp:cNvSpPr/>
      </dsp:nvSpPr>
      <dsp:spPr>
        <a:xfrm>
          <a:off x="2694393" y="2775384"/>
          <a:ext cx="1729590" cy="191436"/>
        </a:xfrm>
        <a:custGeom>
          <a:avLst/>
          <a:gdLst/>
          <a:ahLst/>
          <a:cxnLst/>
          <a:rect l="0" t="0" r="0" b="0"/>
          <a:pathLst>
            <a:path>
              <a:moveTo>
                <a:pt x="1729590" y="0"/>
              </a:moveTo>
              <a:lnTo>
                <a:pt x="1729590" y="98707"/>
              </a:lnTo>
              <a:lnTo>
                <a:pt x="0" y="98707"/>
              </a:lnTo>
              <a:lnTo>
                <a:pt x="0" y="19143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26BD1C-7EDB-46BD-883F-D17CF5236D97}">
      <dsp:nvSpPr>
        <dsp:cNvPr id="0" name=""/>
        <dsp:cNvSpPr/>
      </dsp:nvSpPr>
      <dsp:spPr>
        <a:xfrm>
          <a:off x="1248266" y="4000403"/>
          <a:ext cx="102536" cy="935594"/>
        </a:xfrm>
        <a:custGeom>
          <a:avLst/>
          <a:gdLst/>
          <a:ahLst/>
          <a:cxnLst/>
          <a:rect l="0" t="0" r="0" b="0"/>
          <a:pathLst>
            <a:path>
              <a:moveTo>
                <a:pt x="0" y="0"/>
              </a:moveTo>
              <a:lnTo>
                <a:pt x="0" y="935594"/>
              </a:lnTo>
              <a:lnTo>
                <a:pt x="102536" y="93559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C228F7-075F-4EC7-8AF0-BD1A01ADB2B9}">
      <dsp:nvSpPr>
        <dsp:cNvPr id="0" name=""/>
        <dsp:cNvSpPr/>
      </dsp:nvSpPr>
      <dsp:spPr>
        <a:xfrm>
          <a:off x="999060" y="3339149"/>
          <a:ext cx="580264" cy="185457"/>
        </a:xfrm>
        <a:custGeom>
          <a:avLst/>
          <a:gdLst/>
          <a:ahLst/>
          <a:cxnLst/>
          <a:rect l="0" t="0" r="0" b="0"/>
          <a:pathLst>
            <a:path>
              <a:moveTo>
                <a:pt x="0" y="0"/>
              </a:moveTo>
              <a:lnTo>
                <a:pt x="0" y="92728"/>
              </a:lnTo>
              <a:lnTo>
                <a:pt x="580264" y="92728"/>
              </a:lnTo>
              <a:lnTo>
                <a:pt x="580264" y="18545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9555A-4CC3-472E-9B90-BE1C423D372B}">
      <dsp:nvSpPr>
        <dsp:cNvPr id="0" name=""/>
        <dsp:cNvSpPr/>
      </dsp:nvSpPr>
      <dsp:spPr>
        <a:xfrm>
          <a:off x="2389" y="3869978"/>
          <a:ext cx="91440" cy="411641"/>
        </a:xfrm>
        <a:custGeom>
          <a:avLst/>
          <a:gdLst/>
          <a:ahLst/>
          <a:cxnLst/>
          <a:rect l="0" t="0" r="0" b="0"/>
          <a:pathLst>
            <a:path>
              <a:moveTo>
                <a:pt x="45720" y="0"/>
              </a:moveTo>
              <a:lnTo>
                <a:pt x="45720" y="411641"/>
              </a:lnTo>
              <a:lnTo>
                <a:pt x="115826" y="41164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57B67-3E3F-402B-99EC-5848D72739A1}">
      <dsp:nvSpPr>
        <dsp:cNvPr id="0" name=""/>
        <dsp:cNvSpPr/>
      </dsp:nvSpPr>
      <dsp:spPr>
        <a:xfrm>
          <a:off x="220648" y="3339149"/>
          <a:ext cx="778412" cy="185457"/>
        </a:xfrm>
        <a:custGeom>
          <a:avLst/>
          <a:gdLst/>
          <a:ahLst/>
          <a:cxnLst/>
          <a:rect l="0" t="0" r="0" b="0"/>
          <a:pathLst>
            <a:path>
              <a:moveTo>
                <a:pt x="778412" y="0"/>
              </a:moveTo>
              <a:lnTo>
                <a:pt x="778412" y="92728"/>
              </a:lnTo>
              <a:lnTo>
                <a:pt x="0" y="92728"/>
              </a:lnTo>
              <a:lnTo>
                <a:pt x="0" y="18545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4A4F91-7098-4A7F-BEA1-4C4DEADD2DBA}">
      <dsp:nvSpPr>
        <dsp:cNvPr id="0" name=""/>
        <dsp:cNvSpPr/>
      </dsp:nvSpPr>
      <dsp:spPr>
        <a:xfrm>
          <a:off x="999060" y="2775384"/>
          <a:ext cx="3424923" cy="185457"/>
        </a:xfrm>
        <a:custGeom>
          <a:avLst/>
          <a:gdLst/>
          <a:ahLst/>
          <a:cxnLst/>
          <a:rect l="0" t="0" r="0" b="0"/>
          <a:pathLst>
            <a:path>
              <a:moveTo>
                <a:pt x="3424923" y="0"/>
              </a:moveTo>
              <a:lnTo>
                <a:pt x="3424923" y="92728"/>
              </a:lnTo>
              <a:lnTo>
                <a:pt x="0" y="92728"/>
              </a:lnTo>
              <a:lnTo>
                <a:pt x="0" y="18545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085508-3579-468B-9356-0A08302D395E}">
      <dsp:nvSpPr>
        <dsp:cNvPr id="0" name=""/>
        <dsp:cNvSpPr/>
      </dsp:nvSpPr>
      <dsp:spPr>
        <a:xfrm>
          <a:off x="3818681" y="2170081"/>
          <a:ext cx="1210606" cy="605303"/>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中间件</a:t>
          </a:r>
          <a:endParaRPr lang="zh-CN" altLang="en-US" sz="2800" kern="1200" dirty="0"/>
        </a:p>
      </dsp:txBody>
      <dsp:txXfrm>
        <a:off x="3818681" y="2170081"/>
        <a:ext cx="1210606" cy="605303"/>
      </dsp:txXfrm>
    </dsp:sp>
    <dsp:sp modelId="{ECF62F6A-BDC3-42CE-BB7D-2C3C3C0C5C18}">
      <dsp:nvSpPr>
        <dsp:cNvPr id="0" name=""/>
        <dsp:cNvSpPr/>
      </dsp:nvSpPr>
      <dsp:spPr>
        <a:xfrm>
          <a:off x="723929" y="2960842"/>
          <a:ext cx="550261" cy="378307"/>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t>HSF</a:t>
          </a:r>
          <a:endParaRPr lang="zh-CN" altLang="en-US" sz="400" kern="1200" dirty="0"/>
        </a:p>
      </dsp:txBody>
      <dsp:txXfrm>
        <a:off x="723929" y="2960842"/>
        <a:ext cx="550261" cy="378307"/>
      </dsp:txXfrm>
    </dsp:sp>
    <dsp:sp modelId="{2C9179A0-BDB9-4D2E-A4FA-7068FD4EEA5D}">
      <dsp:nvSpPr>
        <dsp:cNvPr id="0" name=""/>
        <dsp:cNvSpPr/>
      </dsp:nvSpPr>
      <dsp:spPr>
        <a:xfrm>
          <a:off x="4974" y="3524607"/>
          <a:ext cx="431348" cy="345370"/>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hlinkClick xmlns:r="http://schemas.openxmlformats.org/officeDocument/2006/relationships" r:id="rId1"/>
            </a:rPr>
            <a:t>HSF</a:t>
          </a:r>
          <a:endParaRPr lang="zh-CN" altLang="en-US" sz="1200" kern="1200" dirty="0"/>
        </a:p>
      </dsp:txBody>
      <dsp:txXfrm>
        <a:off x="4974" y="3524607"/>
        <a:ext cx="431348" cy="345370"/>
      </dsp:txXfrm>
    </dsp:sp>
    <dsp:sp modelId="{FADBD427-5F25-41A0-94BC-CF7B5ED73B1C}">
      <dsp:nvSpPr>
        <dsp:cNvPr id="0" name=""/>
        <dsp:cNvSpPr/>
      </dsp:nvSpPr>
      <dsp:spPr>
        <a:xfrm>
          <a:off x="118216" y="4060836"/>
          <a:ext cx="1074144" cy="441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en-US" sz="900" kern="1200" dirty="0" smtClean="0"/>
            <a:t>https://www.atatech.org/articles/112806</a:t>
          </a:r>
          <a:endParaRPr lang="zh-CN" altLang="en-US" sz="900" kern="1200" dirty="0"/>
        </a:p>
      </dsp:txBody>
      <dsp:txXfrm>
        <a:off x="118216" y="4060836"/>
        <a:ext cx="1074144" cy="441565"/>
      </dsp:txXfrm>
    </dsp:sp>
    <dsp:sp modelId="{65AAEA36-B401-4E78-84C4-4BD6AE9070FC}">
      <dsp:nvSpPr>
        <dsp:cNvPr id="0" name=""/>
        <dsp:cNvSpPr/>
      </dsp:nvSpPr>
      <dsp:spPr>
        <a:xfrm>
          <a:off x="1165502" y="3524607"/>
          <a:ext cx="827644" cy="475796"/>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hlinkClick xmlns:r="http://schemas.openxmlformats.org/officeDocument/2006/relationships" r:id="rId2"/>
            </a:rPr>
            <a:t>HSF</a:t>
          </a:r>
        </a:p>
        <a:p>
          <a:pPr lvl="0" algn="ctr" defTabSz="533400">
            <a:lnSpc>
              <a:spcPct val="90000"/>
            </a:lnSpc>
            <a:spcBef>
              <a:spcPct val="0"/>
            </a:spcBef>
            <a:spcAft>
              <a:spcPct val="35000"/>
            </a:spcAft>
          </a:pPr>
          <a:r>
            <a:rPr lang="zh-CN" altLang="en-US" sz="1200" kern="1200" dirty="0" smtClean="0">
              <a:hlinkClick xmlns:r="http://schemas.openxmlformats.org/officeDocument/2006/relationships" r:id="rId2"/>
            </a:rPr>
            <a:t>学习笔记</a:t>
          </a:r>
          <a:endParaRPr lang="zh-CN" altLang="en-US" sz="1200" kern="1200" dirty="0"/>
        </a:p>
      </dsp:txBody>
      <dsp:txXfrm>
        <a:off x="1165502" y="3524607"/>
        <a:ext cx="827644" cy="475796"/>
      </dsp:txXfrm>
    </dsp:sp>
    <dsp:sp modelId="{B1A741D1-BBE3-4B83-B631-DB260E8167B3}">
      <dsp:nvSpPr>
        <dsp:cNvPr id="0" name=""/>
        <dsp:cNvSpPr/>
      </dsp:nvSpPr>
      <dsp:spPr>
        <a:xfrm>
          <a:off x="1350803" y="4715215"/>
          <a:ext cx="1067079" cy="441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en-US" sz="900" kern="1200" dirty="0" smtClean="0"/>
            <a:t>https://www.atatech.org/articles/112539</a:t>
          </a:r>
          <a:endParaRPr lang="zh-CN" altLang="en-US" sz="900" kern="1200" dirty="0"/>
        </a:p>
      </dsp:txBody>
      <dsp:txXfrm>
        <a:off x="1350803" y="4715215"/>
        <a:ext cx="1067079" cy="441565"/>
      </dsp:txXfrm>
    </dsp:sp>
    <dsp:sp modelId="{E6BB2218-79A0-407C-B42C-CD1F3A325FC5}">
      <dsp:nvSpPr>
        <dsp:cNvPr id="0" name=""/>
        <dsp:cNvSpPr/>
      </dsp:nvSpPr>
      <dsp:spPr>
        <a:xfrm>
          <a:off x="2333285" y="2966821"/>
          <a:ext cx="722216" cy="378307"/>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err="1" smtClean="0"/>
            <a:t>Metaq</a:t>
          </a:r>
          <a:endParaRPr lang="zh-CN" altLang="en-US" sz="400" kern="1200" dirty="0"/>
        </a:p>
      </dsp:txBody>
      <dsp:txXfrm>
        <a:off x="2333285" y="2966821"/>
        <a:ext cx="722216" cy="378307"/>
      </dsp:txXfrm>
    </dsp:sp>
    <dsp:sp modelId="{606BAA81-71AC-4830-A50A-08624D5D4748}">
      <dsp:nvSpPr>
        <dsp:cNvPr id="0" name=""/>
        <dsp:cNvSpPr/>
      </dsp:nvSpPr>
      <dsp:spPr>
        <a:xfrm>
          <a:off x="2280562" y="3518628"/>
          <a:ext cx="827644" cy="453978"/>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hlinkClick xmlns:r="http://schemas.openxmlformats.org/officeDocument/2006/relationships" r:id="rId3"/>
            </a:rPr>
            <a:t>metaq</a:t>
          </a:r>
          <a:endParaRPr lang="en-US" altLang="zh-CN" sz="1200" kern="1200" dirty="0" smtClean="0">
            <a:hlinkClick xmlns:r="http://schemas.openxmlformats.org/officeDocument/2006/relationships" r:id="rId3"/>
          </a:endParaRPr>
        </a:p>
        <a:p>
          <a:pPr lvl="0" algn="ctr" defTabSz="533400">
            <a:lnSpc>
              <a:spcPct val="90000"/>
            </a:lnSpc>
            <a:spcBef>
              <a:spcPct val="0"/>
            </a:spcBef>
            <a:spcAft>
              <a:spcPct val="35000"/>
            </a:spcAft>
          </a:pPr>
          <a:r>
            <a:rPr lang="zh-CN" altLang="en-US" sz="1200" kern="1200" dirty="0" smtClean="0">
              <a:hlinkClick xmlns:r="http://schemas.openxmlformats.org/officeDocument/2006/relationships" r:id="rId3"/>
            </a:rPr>
            <a:t>学习笔记</a:t>
          </a:r>
          <a:endParaRPr lang="zh-CN" altLang="en-US" sz="1200" kern="1200" dirty="0"/>
        </a:p>
      </dsp:txBody>
      <dsp:txXfrm>
        <a:off x="2280562" y="3518628"/>
        <a:ext cx="827644" cy="453978"/>
      </dsp:txXfrm>
    </dsp:sp>
    <dsp:sp modelId="{82D74841-162C-4CB6-8EBD-688A68A8C142}">
      <dsp:nvSpPr>
        <dsp:cNvPr id="0" name=""/>
        <dsp:cNvSpPr/>
      </dsp:nvSpPr>
      <dsp:spPr>
        <a:xfrm>
          <a:off x="2427712" y="4152090"/>
          <a:ext cx="1084335" cy="441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en-US" sz="900" kern="1200" dirty="0" smtClean="0"/>
            <a:t>https://www.atatech.org/articles/113420</a:t>
          </a:r>
          <a:endParaRPr lang="zh-CN" altLang="en-US" sz="900" kern="1200" dirty="0"/>
        </a:p>
      </dsp:txBody>
      <dsp:txXfrm>
        <a:off x="2427712" y="4152090"/>
        <a:ext cx="1084335" cy="441565"/>
      </dsp:txXfrm>
    </dsp:sp>
    <dsp:sp modelId="{2795FE07-D810-4F95-84B4-0712F3ECBE60}">
      <dsp:nvSpPr>
        <dsp:cNvPr id="0" name=""/>
        <dsp:cNvSpPr/>
      </dsp:nvSpPr>
      <dsp:spPr>
        <a:xfrm>
          <a:off x="3672133" y="2960842"/>
          <a:ext cx="928569" cy="378307"/>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Diamond</a:t>
          </a:r>
          <a:endParaRPr lang="zh-CN" altLang="en-US" sz="300" kern="1200" dirty="0"/>
        </a:p>
      </dsp:txBody>
      <dsp:txXfrm>
        <a:off x="3672133" y="2960842"/>
        <a:ext cx="928569" cy="378307"/>
      </dsp:txXfrm>
    </dsp:sp>
    <dsp:sp modelId="{E24B6E85-4B20-4EE9-8113-4405EBF8AE45}">
      <dsp:nvSpPr>
        <dsp:cNvPr id="0" name=""/>
        <dsp:cNvSpPr/>
      </dsp:nvSpPr>
      <dsp:spPr>
        <a:xfrm>
          <a:off x="3653071" y="3524607"/>
          <a:ext cx="966693" cy="393885"/>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hlinkClick xmlns:r="http://schemas.openxmlformats.org/officeDocument/2006/relationships" r:id="rId4"/>
            </a:rPr>
            <a:t>hsf+diamond</a:t>
          </a:r>
          <a:endParaRPr lang="zh-CN" altLang="en-US" sz="1200" kern="1200" dirty="0"/>
        </a:p>
      </dsp:txBody>
      <dsp:txXfrm>
        <a:off x="3653071" y="3524607"/>
        <a:ext cx="966693" cy="393885"/>
      </dsp:txXfrm>
    </dsp:sp>
    <dsp:sp modelId="{AC5AF8C1-7ED4-4CDE-B007-CD73BEE1E286}">
      <dsp:nvSpPr>
        <dsp:cNvPr id="0" name=""/>
        <dsp:cNvSpPr/>
      </dsp:nvSpPr>
      <dsp:spPr>
        <a:xfrm>
          <a:off x="3910950" y="4606298"/>
          <a:ext cx="883131" cy="441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en-US" sz="900" kern="1200" dirty="0" smtClean="0"/>
            <a:t>https://www.atatech.org/articles/112176</a:t>
          </a:r>
          <a:endParaRPr lang="zh-CN" altLang="en-US" sz="900" kern="1200" dirty="0"/>
        </a:p>
      </dsp:txBody>
      <dsp:txXfrm>
        <a:off x="3910950" y="4606298"/>
        <a:ext cx="883131" cy="441565"/>
      </dsp:txXfrm>
    </dsp:sp>
    <dsp:sp modelId="{9EEFC7B6-C536-4E66-9CED-79036EE6FCAF}">
      <dsp:nvSpPr>
        <dsp:cNvPr id="0" name=""/>
        <dsp:cNvSpPr/>
      </dsp:nvSpPr>
      <dsp:spPr>
        <a:xfrm>
          <a:off x="4886126" y="2960842"/>
          <a:ext cx="665837" cy="378307"/>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t>TDDL</a:t>
          </a:r>
          <a:endParaRPr lang="zh-CN" altLang="en-US" sz="400" kern="1200" dirty="0"/>
        </a:p>
      </dsp:txBody>
      <dsp:txXfrm>
        <a:off x="4886126" y="2960842"/>
        <a:ext cx="665837" cy="378307"/>
      </dsp:txXfrm>
    </dsp:sp>
    <dsp:sp modelId="{0196D1E7-640F-42AF-B279-4AF76D56F47C}">
      <dsp:nvSpPr>
        <dsp:cNvPr id="0" name=""/>
        <dsp:cNvSpPr/>
      </dsp:nvSpPr>
      <dsp:spPr>
        <a:xfrm>
          <a:off x="4805222" y="3524607"/>
          <a:ext cx="827644" cy="459533"/>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err="1" smtClean="0">
              <a:hlinkClick xmlns:r="http://schemas.openxmlformats.org/officeDocument/2006/relationships" r:id="rId5"/>
            </a:rPr>
            <a:t>tddl</a:t>
          </a:r>
          <a:endParaRPr lang="en-US" altLang="zh-CN" sz="1200" kern="1200" dirty="0" smtClean="0">
            <a:hlinkClick xmlns:r="http://schemas.openxmlformats.org/officeDocument/2006/relationships" r:id="rId5"/>
          </a:endParaRPr>
        </a:p>
        <a:p>
          <a:pPr lvl="0" algn="ctr" defTabSz="533400">
            <a:lnSpc>
              <a:spcPct val="90000"/>
            </a:lnSpc>
            <a:spcBef>
              <a:spcPct val="0"/>
            </a:spcBef>
            <a:spcAft>
              <a:spcPct val="35000"/>
            </a:spcAft>
          </a:pPr>
          <a:r>
            <a:rPr lang="zh-CN" altLang="en-US" sz="1200" kern="1200" dirty="0" smtClean="0">
              <a:hlinkClick xmlns:r="http://schemas.openxmlformats.org/officeDocument/2006/relationships" r:id="rId5"/>
            </a:rPr>
            <a:t>学习笔记</a:t>
          </a:r>
          <a:endParaRPr lang="zh-CN" altLang="en-US" sz="1200" kern="1200" dirty="0"/>
        </a:p>
      </dsp:txBody>
      <dsp:txXfrm>
        <a:off x="4805222" y="3524607"/>
        <a:ext cx="827644" cy="459533"/>
      </dsp:txXfrm>
    </dsp:sp>
    <dsp:sp modelId="{CE0A1E8B-1BE6-41FB-A751-E22202596CC6}">
      <dsp:nvSpPr>
        <dsp:cNvPr id="0" name=""/>
        <dsp:cNvSpPr/>
      </dsp:nvSpPr>
      <dsp:spPr>
        <a:xfrm>
          <a:off x="5012134" y="4169598"/>
          <a:ext cx="1100735" cy="441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en-US" sz="900" kern="1200" dirty="0" smtClean="0"/>
            <a:t>https://www.atatech.org/articles/113719</a:t>
          </a:r>
          <a:endParaRPr lang="zh-CN" altLang="en-US" sz="900" kern="1200" dirty="0"/>
        </a:p>
      </dsp:txBody>
      <dsp:txXfrm>
        <a:off x="5012134" y="4169598"/>
        <a:ext cx="1100735" cy="441565"/>
      </dsp:txXfrm>
    </dsp:sp>
    <dsp:sp modelId="{15125A79-4536-48BF-B0EF-C08D7E943AF8}">
      <dsp:nvSpPr>
        <dsp:cNvPr id="0" name=""/>
        <dsp:cNvSpPr/>
      </dsp:nvSpPr>
      <dsp:spPr>
        <a:xfrm>
          <a:off x="6087060" y="2960842"/>
          <a:ext cx="847426" cy="453978"/>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Pandora-boot</a:t>
          </a:r>
          <a:endParaRPr lang="zh-CN" altLang="en-US" sz="1600" kern="1200" dirty="0"/>
        </a:p>
      </dsp:txBody>
      <dsp:txXfrm>
        <a:off x="6087060" y="2960842"/>
        <a:ext cx="847426" cy="453978"/>
      </dsp:txXfrm>
    </dsp:sp>
    <dsp:sp modelId="{2FD697ED-D274-421A-9F52-421AA9975E50}">
      <dsp:nvSpPr>
        <dsp:cNvPr id="0" name=""/>
        <dsp:cNvSpPr/>
      </dsp:nvSpPr>
      <dsp:spPr>
        <a:xfrm>
          <a:off x="6085881" y="3600278"/>
          <a:ext cx="849784" cy="441565"/>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hlinkClick xmlns:r="http://schemas.openxmlformats.org/officeDocument/2006/relationships" r:id="rId6"/>
            </a:rPr>
            <a:t>Pandora-boot</a:t>
          </a:r>
          <a:r>
            <a:rPr lang="zh-CN" altLang="en-US" sz="1200" kern="1200" dirty="0" smtClean="0">
              <a:hlinkClick xmlns:r="http://schemas.openxmlformats.org/officeDocument/2006/relationships" r:id="rId6"/>
            </a:rPr>
            <a:t>实践</a:t>
          </a:r>
          <a:endParaRPr lang="zh-CN" altLang="en-US" sz="1200" kern="1200" dirty="0"/>
        </a:p>
      </dsp:txBody>
      <dsp:txXfrm>
        <a:off x="6085881" y="3600278"/>
        <a:ext cx="849784" cy="441565"/>
      </dsp:txXfrm>
    </dsp:sp>
    <dsp:sp modelId="{3C41E94B-9FAB-4E98-941B-746CAF47FFDB}">
      <dsp:nvSpPr>
        <dsp:cNvPr id="0" name=""/>
        <dsp:cNvSpPr/>
      </dsp:nvSpPr>
      <dsp:spPr>
        <a:xfrm>
          <a:off x="6384750" y="4767461"/>
          <a:ext cx="1100735" cy="441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en-US" sz="900" kern="1200" dirty="0" smtClean="0"/>
            <a:t>https://www.atatech.org/articles/112858</a:t>
          </a:r>
          <a:endParaRPr lang="zh-CN" altLang="en-US" sz="900" kern="1200" dirty="0"/>
        </a:p>
      </dsp:txBody>
      <dsp:txXfrm>
        <a:off x="6384750" y="4767461"/>
        <a:ext cx="1100735" cy="441565"/>
      </dsp:txXfrm>
    </dsp:sp>
    <dsp:sp modelId="{CA51E527-6E93-4D6C-9854-1D593544E408}">
      <dsp:nvSpPr>
        <dsp:cNvPr id="0" name=""/>
        <dsp:cNvSpPr/>
      </dsp:nvSpPr>
      <dsp:spPr>
        <a:xfrm>
          <a:off x="7458202" y="2960842"/>
          <a:ext cx="665837" cy="378307"/>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总结</a:t>
          </a:r>
          <a:endParaRPr lang="zh-CN" altLang="en-US" sz="400" kern="1200" dirty="0"/>
        </a:p>
      </dsp:txBody>
      <dsp:txXfrm>
        <a:off x="7458202" y="2960842"/>
        <a:ext cx="665837" cy="378307"/>
      </dsp:txXfrm>
    </dsp:sp>
    <dsp:sp modelId="{22AE69E2-6C34-4601-A509-C6E6BE8436DE}">
      <dsp:nvSpPr>
        <dsp:cNvPr id="0" name=""/>
        <dsp:cNvSpPr/>
      </dsp:nvSpPr>
      <dsp:spPr>
        <a:xfrm>
          <a:off x="7377921" y="3524607"/>
          <a:ext cx="826399" cy="473919"/>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kern="1200" dirty="0" smtClean="0">
              <a:hlinkClick xmlns:r="http://schemas.openxmlformats.org/officeDocument/2006/relationships" r:id="rId7"/>
            </a:rPr>
            <a:t>中间件</a:t>
          </a:r>
          <a:endParaRPr lang="en-US" altLang="zh-CN" sz="1200" kern="1200" dirty="0" smtClean="0">
            <a:hlinkClick xmlns:r="http://schemas.openxmlformats.org/officeDocument/2006/relationships" r:id="rId7"/>
          </a:endParaRPr>
        </a:p>
        <a:p>
          <a:pPr lvl="0" algn="ctr" defTabSz="533400">
            <a:lnSpc>
              <a:spcPct val="90000"/>
            </a:lnSpc>
            <a:spcBef>
              <a:spcPct val="0"/>
            </a:spcBef>
            <a:spcAft>
              <a:spcPct val="35000"/>
            </a:spcAft>
          </a:pPr>
          <a:r>
            <a:rPr lang="zh-CN" altLang="en-US" sz="1200" kern="1200" dirty="0" smtClean="0">
              <a:hlinkClick xmlns:r="http://schemas.openxmlformats.org/officeDocument/2006/relationships" r:id="rId7"/>
            </a:rPr>
            <a:t>学习笔记</a:t>
          </a:r>
          <a:endParaRPr lang="zh-CN" altLang="en-US" sz="1200" kern="1200" dirty="0"/>
        </a:p>
      </dsp:txBody>
      <dsp:txXfrm>
        <a:off x="7377921" y="3524607"/>
        <a:ext cx="826399" cy="473919"/>
      </dsp:txXfrm>
    </dsp:sp>
    <dsp:sp modelId="{08C6B1CE-EEDF-461B-8884-3AB39F561391}">
      <dsp:nvSpPr>
        <dsp:cNvPr id="0" name=""/>
        <dsp:cNvSpPr/>
      </dsp:nvSpPr>
      <dsp:spPr>
        <a:xfrm>
          <a:off x="7584520" y="4183984"/>
          <a:ext cx="1100735" cy="441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en-US" sz="900" kern="1200" dirty="0" smtClean="0"/>
            <a:t>https://www.atatech.org/articles/114599</a:t>
          </a:r>
          <a:endParaRPr lang="zh-CN" altLang="en-US" sz="900" kern="1200" dirty="0"/>
        </a:p>
      </dsp:txBody>
      <dsp:txXfrm>
        <a:off x="7584520" y="4183984"/>
        <a:ext cx="1100735" cy="4415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1EED0-B548-4B24-960C-3B48BA4204B5}">
      <dsp:nvSpPr>
        <dsp:cNvPr id="0" name=""/>
        <dsp:cNvSpPr/>
      </dsp:nvSpPr>
      <dsp:spPr>
        <a:xfrm rot="16200000">
          <a:off x="72935" y="751132"/>
          <a:ext cx="1590536" cy="971986"/>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222250" rIns="200025" bIns="222250" numCol="1" spcCol="1270" anchor="t" anchorCtr="0">
          <a:noAutofit/>
        </a:bodyPr>
        <a:lstStyle/>
        <a:p>
          <a:pPr lvl="0" algn="l" defTabSz="1555750">
            <a:lnSpc>
              <a:spcPct val="90000"/>
            </a:lnSpc>
            <a:spcBef>
              <a:spcPct val="0"/>
            </a:spcBef>
            <a:spcAft>
              <a:spcPct val="35000"/>
            </a:spcAft>
          </a:pPr>
          <a:r>
            <a:rPr lang="zh-CN" altLang="en-US" sz="3500" kern="1200" dirty="0" smtClean="0"/>
            <a:t>技术</a:t>
          </a:r>
          <a:endParaRPr lang="zh-CN" altLang="en-US" sz="3500" kern="1200" dirty="0"/>
        </a:p>
      </dsp:txBody>
      <dsp:txXfrm rot="5400000">
        <a:off x="429667" y="489315"/>
        <a:ext cx="924529" cy="1495622"/>
      </dsp:txXfrm>
    </dsp:sp>
    <dsp:sp modelId="{FE3639DA-5282-4FF8-9675-D2E726BE80DB}">
      <dsp:nvSpPr>
        <dsp:cNvPr id="0" name=""/>
        <dsp:cNvSpPr/>
      </dsp:nvSpPr>
      <dsp:spPr>
        <a:xfrm rot="5400000">
          <a:off x="1089057" y="751132"/>
          <a:ext cx="1590536" cy="971986"/>
        </a:xfrm>
        <a:prstGeom prst="round2SameRect">
          <a:avLst>
            <a:gd name="adj1" fmla="val 16670"/>
            <a:gd name="adj2" fmla="val 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025" tIns="222250" rIns="133350" bIns="222250" numCol="1" spcCol="1270" anchor="t" anchorCtr="0">
          <a:noAutofit/>
        </a:bodyPr>
        <a:lstStyle/>
        <a:p>
          <a:pPr lvl="0" algn="l" defTabSz="1555750">
            <a:lnSpc>
              <a:spcPct val="90000"/>
            </a:lnSpc>
            <a:spcBef>
              <a:spcPct val="0"/>
            </a:spcBef>
            <a:spcAft>
              <a:spcPct val="35000"/>
            </a:spcAft>
          </a:pPr>
          <a:r>
            <a:rPr lang="zh-CN" altLang="en-US" sz="3500" kern="1200" dirty="0" smtClean="0"/>
            <a:t>业务</a:t>
          </a:r>
          <a:endParaRPr lang="zh-CN" altLang="en-US" sz="3500" kern="1200" dirty="0"/>
        </a:p>
      </dsp:txBody>
      <dsp:txXfrm rot="-5400000">
        <a:off x="1398332" y="489315"/>
        <a:ext cx="924529" cy="1495622"/>
      </dsp:txXfrm>
    </dsp:sp>
    <dsp:sp modelId="{EB31C6F2-F31E-4B7E-BC03-C1E5B2030616}">
      <dsp:nvSpPr>
        <dsp:cNvPr id="0" name=""/>
        <dsp:cNvSpPr/>
      </dsp:nvSpPr>
      <dsp:spPr>
        <a:xfrm>
          <a:off x="868104" y="0"/>
          <a:ext cx="1016122" cy="1016073"/>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BF6CC2-02D6-4555-B050-B488153C49F1}">
      <dsp:nvSpPr>
        <dsp:cNvPr id="0" name=""/>
        <dsp:cNvSpPr/>
      </dsp:nvSpPr>
      <dsp:spPr>
        <a:xfrm rot="10800000">
          <a:off x="868104" y="1457929"/>
          <a:ext cx="1016122" cy="1016073"/>
        </a:xfrm>
        <a:prstGeom prst="circularArrow">
          <a:avLst>
            <a:gd name="adj1" fmla="val 12500"/>
            <a:gd name="adj2" fmla="val 1142322"/>
            <a:gd name="adj3" fmla="val 20457678"/>
            <a:gd name="adj4" fmla="val 108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E2068-10E5-46CB-9359-568AAED0964F}">
      <dsp:nvSpPr>
        <dsp:cNvPr id="0" name=""/>
        <dsp:cNvSpPr/>
      </dsp:nvSpPr>
      <dsp:spPr>
        <a:xfrm rot="5400000">
          <a:off x="940523" y="462451"/>
          <a:ext cx="617708" cy="537406"/>
        </a:xfrm>
        <a:prstGeom prst="hexagon">
          <a:avLst>
            <a:gd name="adj" fmla="val 25000"/>
            <a:gd name="vf" fmla="val 11547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t>debug</a:t>
          </a:r>
          <a:endParaRPr lang="zh-CN" altLang="en-US" sz="900" kern="1200" dirty="0"/>
        </a:p>
      </dsp:txBody>
      <dsp:txXfrm rot="-5400000">
        <a:off x="1064420" y="518561"/>
        <a:ext cx="369914" cy="425189"/>
      </dsp:txXfrm>
    </dsp:sp>
    <dsp:sp modelId="{FEACE6CF-C327-4378-8D2B-19D275C0306B}">
      <dsp:nvSpPr>
        <dsp:cNvPr id="0" name=""/>
        <dsp:cNvSpPr/>
      </dsp:nvSpPr>
      <dsp:spPr>
        <a:xfrm>
          <a:off x="1534388" y="545842"/>
          <a:ext cx="689363" cy="370625"/>
        </a:xfrm>
        <a:prstGeom prst="rect">
          <a:avLst/>
        </a:prstGeom>
        <a:noFill/>
        <a:ln>
          <a:noFill/>
        </a:ln>
        <a:effectLst/>
      </dsp:spPr>
      <dsp:style>
        <a:lnRef idx="0">
          <a:scrgbClr r="0" g="0" b="0"/>
        </a:lnRef>
        <a:fillRef idx="0">
          <a:scrgbClr r="0" g="0" b="0"/>
        </a:fillRef>
        <a:effectRef idx="0">
          <a:scrgbClr r="0" g="0" b="0"/>
        </a:effectRef>
        <a:fontRef idx="minor"/>
      </dsp:style>
    </dsp:sp>
    <dsp:sp modelId="{1A7151B8-D550-4C7B-A303-ED2D9104FB6E}">
      <dsp:nvSpPr>
        <dsp:cNvPr id="0" name=""/>
        <dsp:cNvSpPr/>
      </dsp:nvSpPr>
      <dsp:spPr>
        <a:xfrm rot="5400000">
          <a:off x="360124" y="462451"/>
          <a:ext cx="617708" cy="537406"/>
        </a:xfrm>
        <a:prstGeom prst="hexagon">
          <a:avLst>
            <a:gd name="adj" fmla="val 25000"/>
            <a:gd name="vf" fmla="val 11547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zh-CN" altLang="en-US" sz="1100" kern="1200" dirty="0" smtClean="0"/>
            <a:t>开发流程</a:t>
          </a:r>
          <a:endParaRPr lang="zh-CN" altLang="en-US" sz="1100" kern="1200" dirty="0"/>
        </a:p>
      </dsp:txBody>
      <dsp:txXfrm rot="-5400000">
        <a:off x="484021" y="518561"/>
        <a:ext cx="369914" cy="425189"/>
      </dsp:txXfrm>
    </dsp:sp>
    <dsp:sp modelId="{B9E433AD-444A-4F6C-A1CF-0EC9ED24FCF5}">
      <dsp:nvSpPr>
        <dsp:cNvPr id="0" name=""/>
        <dsp:cNvSpPr/>
      </dsp:nvSpPr>
      <dsp:spPr>
        <a:xfrm rot="5400000">
          <a:off x="649212" y="986763"/>
          <a:ext cx="617708" cy="537406"/>
        </a:xfrm>
        <a:prstGeom prst="hexagon">
          <a:avLst>
            <a:gd name="adj" fmla="val 25000"/>
            <a:gd name="vf" fmla="val 11547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中间件</a:t>
          </a:r>
          <a:endParaRPr lang="zh-CN" altLang="en-US" sz="900" kern="1200" dirty="0"/>
        </a:p>
      </dsp:txBody>
      <dsp:txXfrm rot="-5400000">
        <a:off x="773109" y="1042873"/>
        <a:ext cx="369914" cy="425189"/>
      </dsp:txXfrm>
    </dsp:sp>
    <dsp:sp modelId="{3092F2D4-2E1F-4B32-8EFD-9B0B2AAF75A2}">
      <dsp:nvSpPr>
        <dsp:cNvPr id="0" name=""/>
        <dsp:cNvSpPr/>
      </dsp:nvSpPr>
      <dsp:spPr>
        <a:xfrm>
          <a:off x="0" y="1070153"/>
          <a:ext cx="667125" cy="370625"/>
        </a:xfrm>
        <a:prstGeom prst="rect">
          <a:avLst/>
        </a:prstGeom>
        <a:noFill/>
        <a:ln>
          <a:noFill/>
        </a:ln>
        <a:effectLst/>
      </dsp:spPr>
      <dsp:style>
        <a:lnRef idx="0">
          <a:scrgbClr r="0" g="0" b="0"/>
        </a:lnRef>
        <a:fillRef idx="0">
          <a:scrgbClr r="0" g="0" b="0"/>
        </a:fillRef>
        <a:effectRef idx="0">
          <a:scrgbClr r="0" g="0" b="0"/>
        </a:effectRef>
        <a:fontRef idx="minor"/>
      </dsp:style>
    </dsp:sp>
    <dsp:sp modelId="{C2E44590-BE39-45B6-A0AC-2ED23F2F89F9}">
      <dsp:nvSpPr>
        <dsp:cNvPr id="0" name=""/>
        <dsp:cNvSpPr/>
      </dsp:nvSpPr>
      <dsp:spPr>
        <a:xfrm rot="5400000">
          <a:off x="1229611" y="986763"/>
          <a:ext cx="617708" cy="537406"/>
        </a:xfrm>
        <a:prstGeom prst="hexagon">
          <a:avLst>
            <a:gd name="adj" fmla="val 25000"/>
            <a:gd name="vf" fmla="val 11547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zh-CN" altLang="en-US" sz="1100" kern="1200" dirty="0" smtClean="0"/>
            <a:t>代码规范</a:t>
          </a:r>
          <a:endParaRPr lang="zh-CN" altLang="en-US" sz="1100" kern="1200" dirty="0"/>
        </a:p>
      </dsp:txBody>
      <dsp:txXfrm rot="-5400000">
        <a:off x="1353508" y="1042873"/>
        <a:ext cx="369914" cy="425189"/>
      </dsp:txXfrm>
    </dsp:sp>
    <dsp:sp modelId="{58592D47-2F62-4116-A301-E2E8C992F727}">
      <dsp:nvSpPr>
        <dsp:cNvPr id="0" name=""/>
        <dsp:cNvSpPr/>
      </dsp:nvSpPr>
      <dsp:spPr>
        <a:xfrm rot="5400000">
          <a:off x="940523" y="1511074"/>
          <a:ext cx="617708" cy="537406"/>
        </a:xfrm>
        <a:prstGeom prst="hexagon">
          <a:avLst>
            <a:gd name="adj" fmla="val 25000"/>
            <a:gd name="vf" fmla="val 11547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err="1" smtClean="0"/>
            <a:t>Git</a:t>
          </a:r>
          <a:endParaRPr lang="zh-CN" altLang="en-US" sz="900" kern="1200" dirty="0"/>
        </a:p>
      </dsp:txBody>
      <dsp:txXfrm rot="-5400000">
        <a:off x="1064420" y="1567184"/>
        <a:ext cx="369914" cy="425189"/>
      </dsp:txXfrm>
    </dsp:sp>
    <dsp:sp modelId="{6B41C5DE-29EF-4157-908B-8D6DC486EF18}">
      <dsp:nvSpPr>
        <dsp:cNvPr id="0" name=""/>
        <dsp:cNvSpPr/>
      </dsp:nvSpPr>
      <dsp:spPr>
        <a:xfrm>
          <a:off x="1534388" y="1594465"/>
          <a:ext cx="689363" cy="370625"/>
        </a:xfrm>
        <a:prstGeom prst="rect">
          <a:avLst/>
        </a:prstGeom>
        <a:noFill/>
        <a:ln>
          <a:noFill/>
        </a:ln>
        <a:effectLst/>
      </dsp:spPr>
      <dsp:style>
        <a:lnRef idx="0">
          <a:scrgbClr r="0" g="0" b="0"/>
        </a:lnRef>
        <a:fillRef idx="0">
          <a:scrgbClr r="0" g="0" b="0"/>
        </a:fillRef>
        <a:effectRef idx="0">
          <a:scrgbClr r="0" g="0" b="0"/>
        </a:effectRef>
        <a:fontRef idx="minor"/>
      </dsp:style>
    </dsp:sp>
    <dsp:sp modelId="{7A6C0ECA-9190-463E-A6E8-E7FA39D0967D}">
      <dsp:nvSpPr>
        <dsp:cNvPr id="0" name=""/>
        <dsp:cNvSpPr/>
      </dsp:nvSpPr>
      <dsp:spPr>
        <a:xfrm rot="5400000">
          <a:off x="360124" y="1511074"/>
          <a:ext cx="617708" cy="537406"/>
        </a:xfrm>
        <a:prstGeom prst="hexagon">
          <a:avLst>
            <a:gd name="adj" fmla="val 25000"/>
            <a:gd name="vf" fmla="val 11547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altLang="zh-CN" sz="1000" kern="1200" dirty="0" smtClean="0"/>
            <a:t>maven</a:t>
          </a:r>
          <a:endParaRPr lang="zh-CN" altLang="en-US" sz="1000" kern="1200" dirty="0"/>
        </a:p>
      </dsp:txBody>
      <dsp:txXfrm rot="-5400000">
        <a:off x="484021" y="1567184"/>
        <a:ext cx="369914" cy="4251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68F98-C080-4F07-A545-7EA3743550A5}">
      <dsp:nvSpPr>
        <dsp:cNvPr id="0" name=""/>
        <dsp:cNvSpPr/>
      </dsp:nvSpPr>
      <dsp:spPr>
        <a:xfrm rot="5400000">
          <a:off x="1478554" y="-748287"/>
          <a:ext cx="887341" cy="2384213"/>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zh-CN" altLang="en-US" sz="1000" kern="1200" dirty="0" smtClean="0"/>
            <a:t>本质：内容</a:t>
          </a:r>
          <a:r>
            <a:rPr lang="en-US" altLang="zh-CN" sz="1000" kern="1200" dirty="0" smtClean="0"/>
            <a:t>+</a:t>
          </a:r>
          <a:r>
            <a:rPr lang="zh-CN" altLang="en-US" sz="1000" kern="1200" dirty="0" smtClean="0"/>
            <a:t>信用</a:t>
          </a:r>
          <a:endParaRPr lang="zh-CN" altLang="en-US" sz="1000" kern="1200" dirty="0"/>
        </a:p>
        <a:p>
          <a:pPr marL="57150" lvl="1" indent="-57150" algn="l" defTabSz="444500">
            <a:lnSpc>
              <a:spcPct val="90000"/>
            </a:lnSpc>
            <a:spcBef>
              <a:spcPct val="0"/>
            </a:spcBef>
            <a:spcAft>
              <a:spcPct val="15000"/>
            </a:spcAft>
            <a:buChar char="••"/>
          </a:pPr>
          <a:r>
            <a:rPr lang="zh-CN" altLang="en-US" sz="1000" kern="1200" dirty="0" smtClean="0"/>
            <a:t>商业能力：交易评价、点评</a:t>
          </a:r>
          <a:endParaRPr lang="zh-CN" altLang="en-US" sz="1000" kern="1200" dirty="0"/>
        </a:p>
        <a:p>
          <a:pPr marL="57150" lvl="1" indent="-57150" algn="l" defTabSz="444500">
            <a:lnSpc>
              <a:spcPct val="90000"/>
            </a:lnSpc>
            <a:spcBef>
              <a:spcPct val="0"/>
            </a:spcBef>
            <a:spcAft>
              <a:spcPct val="15000"/>
            </a:spcAft>
            <a:buChar char="••"/>
          </a:pPr>
          <a:r>
            <a:rPr lang="zh-CN" altLang="en-US" sz="1000" kern="1200" dirty="0" smtClean="0"/>
            <a:t>域、能力、扩展点：基础内容、评价、互动、计分、管控、数据分析应用</a:t>
          </a:r>
          <a:endParaRPr lang="zh-CN" altLang="en-US" sz="1000" kern="1200" dirty="0"/>
        </a:p>
      </dsp:txBody>
      <dsp:txXfrm rot="-5400000">
        <a:off x="730118" y="43465"/>
        <a:ext cx="2340897" cy="800709"/>
      </dsp:txXfrm>
    </dsp:sp>
    <dsp:sp modelId="{96E16C99-E43E-4796-AD42-3FB7FFE2BCD5}">
      <dsp:nvSpPr>
        <dsp:cNvPr id="0" name=""/>
        <dsp:cNvSpPr/>
      </dsp:nvSpPr>
      <dsp:spPr>
        <a:xfrm>
          <a:off x="116" y="8436"/>
          <a:ext cx="730001" cy="87076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kern="1200" dirty="0" smtClean="0"/>
            <a:t>评价</a:t>
          </a:r>
          <a:endParaRPr lang="zh-CN" altLang="en-US" sz="2000" kern="1200" dirty="0"/>
        </a:p>
      </dsp:txBody>
      <dsp:txXfrm>
        <a:off x="35752" y="44072"/>
        <a:ext cx="658729" cy="799494"/>
      </dsp:txXfrm>
    </dsp:sp>
    <dsp:sp modelId="{A46F2A15-6A16-4108-B126-5000F3B78C28}">
      <dsp:nvSpPr>
        <dsp:cNvPr id="0" name=""/>
        <dsp:cNvSpPr/>
      </dsp:nvSpPr>
      <dsp:spPr>
        <a:xfrm rot="5400000">
          <a:off x="1651117" y="67235"/>
          <a:ext cx="555935" cy="2370979"/>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altLang="zh-CN" sz="1000" b="0" kern="1200" dirty="0" err="1" smtClean="0">
              <a:latin typeface="+mn-ea"/>
              <a:ea typeface="+mn-ea"/>
              <a:cs typeface="微软雅黑" panose="020B0503020204020204" charset="-122"/>
            </a:rPr>
            <a:t>bu</a:t>
          </a:r>
          <a:r>
            <a:rPr lang="zh-CN" altLang="en-US" sz="1000" b="0" kern="1200" dirty="0" smtClean="0">
              <a:latin typeface="+mn-ea"/>
              <a:ea typeface="+mn-ea"/>
              <a:cs typeface="微软雅黑" panose="020B0503020204020204" charset="-122"/>
            </a:rPr>
            <a:t>：阿里巴巴 </a:t>
          </a:r>
          <a:r>
            <a:rPr lang="en-US" altLang="zh-CN" sz="1000" b="0" kern="1200" dirty="0" smtClean="0">
              <a:latin typeface="+mn-ea"/>
              <a:ea typeface="+mn-ea"/>
              <a:cs typeface="微软雅黑" panose="020B0503020204020204" charset="-122"/>
              <a:sym typeface="Wingdings" panose="05000000000000000000" pitchFamily="2" charset="2"/>
            </a:rPr>
            <a:t></a:t>
          </a:r>
          <a:r>
            <a:rPr lang="en-US" altLang="zh-CN" sz="1000" b="0" kern="1200" dirty="0" smtClean="0">
              <a:latin typeface="+mn-ea"/>
              <a:ea typeface="+mn-ea"/>
              <a:cs typeface="微软雅黑" panose="020B0503020204020204" charset="-122"/>
            </a:rPr>
            <a:t> 7</a:t>
          </a:r>
          <a:r>
            <a:rPr lang="zh-CN" altLang="en-US" sz="1000" b="0" kern="1200" dirty="0" smtClean="0">
              <a:latin typeface="+mn-ea"/>
              <a:ea typeface="+mn-ea"/>
              <a:cs typeface="微软雅黑" panose="020B0503020204020204" charset="-122"/>
            </a:rPr>
            <a:t>个事业组 </a:t>
          </a:r>
          <a:r>
            <a:rPr lang="en-US" altLang="zh-CN" sz="1000" b="0" kern="1200" dirty="0" smtClean="0">
              <a:latin typeface="+mn-ea"/>
              <a:ea typeface="+mn-ea"/>
              <a:cs typeface="微软雅黑" panose="020B0503020204020204" charset="-122"/>
              <a:sym typeface="Wingdings" panose="05000000000000000000" pitchFamily="2" charset="2"/>
            </a:rPr>
            <a:t></a:t>
          </a:r>
          <a:r>
            <a:rPr lang="en-US" altLang="zh-CN" sz="1000" b="0" kern="1200" dirty="0" smtClean="0">
              <a:latin typeface="+mn-ea"/>
              <a:ea typeface="+mn-ea"/>
              <a:cs typeface="微软雅黑" panose="020B0503020204020204" charset="-122"/>
            </a:rPr>
            <a:t> 25</a:t>
          </a:r>
          <a:r>
            <a:rPr lang="zh-CN" altLang="en-US" sz="1000" b="0" kern="1200" dirty="0" smtClean="0">
              <a:latin typeface="+mn-ea"/>
              <a:ea typeface="+mn-ea"/>
              <a:cs typeface="微软雅黑" panose="020B0503020204020204" charset="-122"/>
            </a:rPr>
            <a:t>个事业部 </a:t>
          </a:r>
          <a:r>
            <a:rPr lang="en-US" altLang="zh-CN" sz="1000" b="0" kern="1200" dirty="0" smtClean="0">
              <a:latin typeface="+mn-ea"/>
              <a:ea typeface="+mn-ea"/>
              <a:cs typeface="微软雅黑" panose="020B0503020204020204" charset="-122"/>
              <a:sym typeface="Wingdings" panose="05000000000000000000" pitchFamily="2" charset="2"/>
            </a:rPr>
            <a:t></a:t>
          </a:r>
          <a:r>
            <a:rPr lang="en-US" altLang="zh-CN" sz="1000" b="0" kern="1200" dirty="0" smtClean="0">
              <a:latin typeface="+mn-ea"/>
              <a:ea typeface="+mn-ea"/>
              <a:cs typeface="微软雅黑" panose="020B0503020204020204" charset="-122"/>
            </a:rPr>
            <a:t> 29+</a:t>
          </a:r>
          <a:r>
            <a:rPr lang="zh-CN" altLang="en-US" sz="1000" b="0" kern="1200" dirty="0" smtClean="0">
              <a:latin typeface="+mn-ea"/>
              <a:ea typeface="+mn-ea"/>
              <a:cs typeface="微软雅黑" panose="020B0503020204020204" charset="-122"/>
            </a:rPr>
            <a:t>个事业部</a:t>
          </a:r>
          <a:endParaRPr lang="zh-CN" altLang="en-US" sz="1000" b="0" kern="1200" dirty="0">
            <a:latin typeface="+mn-ea"/>
            <a:ea typeface="+mn-ea"/>
          </a:endParaRPr>
        </a:p>
        <a:p>
          <a:pPr marL="57150" lvl="1" indent="-57150" algn="l" defTabSz="444500">
            <a:lnSpc>
              <a:spcPct val="90000"/>
            </a:lnSpc>
            <a:spcBef>
              <a:spcPct val="0"/>
            </a:spcBef>
            <a:spcAft>
              <a:spcPct val="15000"/>
            </a:spcAft>
            <a:buChar char="••"/>
          </a:pPr>
          <a:r>
            <a:rPr lang="zh-CN" altLang="en-US" sz="1000" b="0" kern="1200" dirty="0" smtClean="0"/>
            <a:t>价值观</a:t>
          </a:r>
          <a:endParaRPr lang="zh-CN" altLang="en-US" sz="1000" b="0" kern="1200" dirty="0"/>
        </a:p>
      </dsp:txBody>
      <dsp:txXfrm rot="-5400000">
        <a:off x="743596" y="1001896"/>
        <a:ext cx="2343840" cy="501657"/>
      </dsp:txXfrm>
    </dsp:sp>
    <dsp:sp modelId="{FC990AE0-8634-45D0-8F90-942B1482CD47}">
      <dsp:nvSpPr>
        <dsp:cNvPr id="0" name=""/>
        <dsp:cNvSpPr/>
      </dsp:nvSpPr>
      <dsp:spPr>
        <a:xfrm>
          <a:off x="116" y="955025"/>
          <a:ext cx="743479" cy="5954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kern="1200" dirty="0" smtClean="0"/>
            <a:t>阿里</a:t>
          </a:r>
          <a:endParaRPr lang="zh-CN" altLang="en-US" sz="2000" kern="1200" dirty="0"/>
        </a:p>
      </dsp:txBody>
      <dsp:txXfrm>
        <a:off x="29181" y="984090"/>
        <a:ext cx="685349" cy="537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33F23-DA39-4F06-BBEA-F7BD3BA97DCA}">
      <dsp:nvSpPr>
        <dsp:cNvPr id="0" name=""/>
        <dsp:cNvSpPr/>
      </dsp:nvSpPr>
      <dsp:spPr>
        <a:xfrm>
          <a:off x="1451" y="19792"/>
          <a:ext cx="634713" cy="380828"/>
        </a:xfrm>
        <a:prstGeom prst="roundRect">
          <a:avLst>
            <a:gd name="adj" fmla="val 10000"/>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搜索商品</a:t>
          </a:r>
          <a:endParaRPr lang="zh-CN" altLang="en-US" sz="1000" kern="1200" dirty="0"/>
        </a:p>
      </dsp:txBody>
      <dsp:txXfrm>
        <a:off x="12605" y="30946"/>
        <a:ext cx="612405" cy="358520"/>
      </dsp:txXfrm>
    </dsp:sp>
    <dsp:sp modelId="{7A472A45-05D0-4B26-85AE-1B884F93703C}">
      <dsp:nvSpPr>
        <dsp:cNvPr id="0" name=""/>
        <dsp:cNvSpPr/>
      </dsp:nvSpPr>
      <dsp:spPr>
        <a:xfrm>
          <a:off x="699637" y="131502"/>
          <a:ext cx="134559" cy="157409"/>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699637" y="162984"/>
        <a:ext cx="94191" cy="94445"/>
      </dsp:txXfrm>
    </dsp:sp>
    <dsp:sp modelId="{FC910262-97A1-4482-8B99-825881637B8E}">
      <dsp:nvSpPr>
        <dsp:cNvPr id="0" name=""/>
        <dsp:cNvSpPr/>
      </dsp:nvSpPr>
      <dsp:spPr>
        <a:xfrm>
          <a:off x="890051" y="19792"/>
          <a:ext cx="634713" cy="380828"/>
        </a:xfrm>
        <a:prstGeom prst="roundRect">
          <a:avLst>
            <a:gd name="adj" fmla="val 1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查看评价</a:t>
          </a:r>
          <a:endParaRPr lang="zh-CN" altLang="en-US" sz="1000" kern="1200" dirty="0"/>
        </a:p>
      </dsp:txBody>
      <dsp:txXfrm>
        <a:off x="901205" y="30946"/>
        <a:ext cx="612405" cy="358520"/>
      </dsp:txXfrm>
    </dsp:sp>
    <dsp:sp modelId="{4D1E8D3D-54B2-4757-AD30-C53358C1E95A}">
      <dsp:nvSpPr>
        <dsp:cNvPr id="0" name=""/>
        <dsp:cNvSpPr/>
      </dsp:nvSpPr>
      <dsp:spPr>
        <a:xfrm>
          <a:off x="1588236" y="131502"/>
          <a:ext cx="134559" cy="157409"/>
        </a:xfrm>
        <a:prstGeom prst="rightArrow">
          <a:avLst>
            <a:gd name="adj1" fmla="val 60000"/>
            <a:gd name="adj2" fmla="val 50000"/>
          </a:avLst>
        </a:prstGeom>
        <a:solidFill>
          <a:schemeClr val="accent4">
            <a:hueOff val="5197846"/>
            <a:satOff val="-23984"/>
            <a:lumOff val="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588236" y="162984"/>
        <a:ext cx="94191" cy="94445"/>
      </dsp:txXfrm>
    </dsp:sp>
    <dsp:sp modelId="{244C71A4-85D3-4D6E-B8E0-B2EDA6784CA8}">
      <dsp:nvSpPr>
        <dsp:cNvPr id="0" name=""/>
        <dsp:cNvSpPr/>
      </dsp:nvSpPr>
      <dsp:spPr>
        <a:xfrm>
          <a:off x="1778650" y="19792"/>
          <a:ext cx="634713" cy="380828"/>
        </a:xfrm>
        <a:prstGeom prst="roundRect">
          <a:avLst>
            <a:gd name="adj" fmla="val 1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购买商品</a:t>
          </a:r>
          <a:endParaRPr lang="zh-CN" altLang="en-US" sz="1000" kern="1200" dirty="0"/>
        </a:p>
      </dsp:txBody>
      <dsp:txXfrm>
        <a:off x="1789804" y="30946"/>
        <a:ext cx="612405" cy="358520"/>
      </dsp:txXfrm>
    </dsp:sp>
    <dsp:sp modelId="{2422C001-7B7E-4194-83E3-F267E3408C86}">
      <dsp:nvSpPr>
        <dsp:cNvPr id="0" name=""/>
        <dsp:cNvSpPr/>
      </dsp:nvSpPr>
      <dsp:spPr>
        <a:xfrm>
          <a:off x="2476836" y="131502"/>
          <a:ext cx="134559" cy="157409"/>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476836" y="162984"/>
        <a:ext cx="94191" cy="94445"/>
      </dsp:txXfrm>
    </dsp:sp>
    <dsp:sp modelId="{E73B73D4-8DE7-4446-98DC-8D0ECF8ED516}">
      <dsp:nvSpPr>
        <dsp:cNvPr id="0" name=""/>
        <dsp:cNvSpPr/>
      </dsp:nvSpPr>
      <dsp:spPr>
        <a:xfrm>
          <a:off x="2667250" y="19792"/>
          <a:ext cx="634713" cy="380828"/>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发表评价</a:t>
          </a:r>
          <a:endParaRPr lang="zh-CN" altLang="en-US" sz="1000" kern="1200" dirty="0"/>
        </a:p>
      </dsp:txBody>
      <dsp:txXfrm>
        <a:off x="2678404" y="30946"/>
        <a:ext cx="612405" cy="358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D56CE-C6B3-466D-88C5-2BDC5E19192C}">
      <dsp:nvSpPr>
        <dsp:cNvPr id="0" name=""/>
        <dsp:cNvSpPr/>
      </dsp:nvSpPr>
      <dsp:spPr>
        <a:xfrm>
          <a:off x="560310" y="943"/>
          <a:ext cx="687915" cy="44714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商品生产</a:t>
          </a:r>
          <a:endParaRPr lang="zh-CN" altLang="en-US" sz="1100" kern="1200" dirty="0"/>
        </a:p>
      </dsp:txBody>
      <dsp:txXfrm>
        <a:off x="582138" y="22771"/>
        <a:ext cx="644259" cy="403488"/>
      </dsp:txXfrm>
    </dsp:sp>
    <dsp:sp modelId="{34FAD4F6-A191-4889-9E30-C3FD7393F2D7}">
      <dsp:nvSpPr>
        <dsp:cNvPr id="0" name=""/>
        <dsp:cNvSpPr/>
      </dsp:nvSpPr>
      <dsp:spPr>
        <a:xfrm>
          <a:off x="308534" y="224515"/>
          <a:ext cx="1191467" cy="1191467"/>
        </a:xfrm>
        <a:custGeom>
          <a:avLst/>
          <a:gdLst/>
          <a:ahLst/>
          <a:cxnLst/>
          <a:rect l="0" t="0" r="0" b="0"/>
          <a:pathLst>
            <a:path>
              <a:moveTo>
                <a:pt x="1031794" y="189840"/>
              </a:moveTo>
              <a:arcTo wR="595733" hR="595733" stAng="19023121" swAng="2299540"/>
            </a:path>
          </a:pathLst>
        </a:custGeom>
        <a:noFill/>
        <a:ln w="19050" cap="flat" cmpd="sng" algn="ctr">
          <a:solidFill>
            <a:schemeClr val="accent1">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58049C7-D3E5-4585-A0EF-4F9F6D13C4FD}">
      <dsp:nvSpPr>
        <dsp:cNvPr id="0" name=""/>
        <dsp:cNvSpPr/>
      </dsp:nvSpPr>
      <dsp:spPr>
        <a:xfrm>
          <a:off x="1076231" y="894543"/>
          <a:ext cx="687915" cy="447144"/>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营销</a:t>
          </a:r>
          <a:endParaRPr lang="zh-CN" altLang="en-US" sz="1100" kern="1200" dirty="0"/>
        </a:p>
      </dsp:txBody>
      <dsp:txXfrm>
        <a:off x="1098059" y="916371"/>
        <a:ext cx="644259" cy="403488"/>
      </dsp:txXfrm>
    </dsp:sp>
    <dsp:sp modelId="{68EC38CA-E121-44D3-A4E5-0894320640A2}">
      <dsp:nvSpPr>
        <dsp:cNvPr id="0" name=""/>
        <dsp:cNvSpPr/>
      </dsp:nvSpPr>
      <dsp:spPr>
        <a:xfrm>
          <a:off x="308534" y="224515"/>
          <a:ext cx="1191467" cy="1191467"/>
        </a:xfrm>
        <a:custGeom>
          <a:avLst/>
          <a:gdLst/>
          <a:ahLst/>
          <a:cxnLst/>
          <a:rect l="0" t="0" r="0" b="0"/>
          <a:pathLst>
            <a:path>
              <a:moveTo>
                <a:pt x="778218" y="1162830"/>
              </a:moveTo>
              <a:arcTo wR="595733" hR="595733" stAng="4329750" swAng="2140499"/>
            </a:path>
          </a:pathLst>
        </a:custGeom>
        <a:noFill/>
        <a:ln w="19050" cap="flat" cmpd="sng" algn="ctr">
          <a:solidFill>
            <a:schemeClr val="tx1">
              <a:lumMod val="95000"/>
              <a:lumOff val="500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805EB4D-71A6-46A5-9A9C-FCFD951AC338}">
      <dsp:nvSpPr>
        <dsp:cNvPr id="0" name=""/>
        <dsp:cNvSpPr/>
      </dsp:nvSpPr>
      <dsp:spPr>
        <a:xfrm>
          <a:off x="44390" y="894543"/>
          <a:ext cx="687915" cy="447144"/>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t>评价反馈</a:t>
          </a:r>
          <a:endParaRPr lang="zh-CN" altLang="en-US" sz="1100" kern="1200" dirty="0"/>
        </a:p>
      </dsp:txBody>
      <dsp:txXfrm>
        <a:off x="66218" y="916371"/>
        <a:ext cx="644259" cy="403488"/>
      </dsp:txXfrm>
    </dsp:sp>
    <dsp:sp modelId="{973042B0-397F-4703-AE5C-686923463407}">
      <dsp:nvSpPr>
        <dsp:cNvPr id="0" name=""/>
        <dsp:cNvSpPr/>
      </dsp:nvSpPr>
      <dsp:spPr>
        <a:xfrm>
          <a:off x="308534" y="224515"/>
          <a:ext cx="1191467" cy="1191467"/>
        </a:xfrm>
        <a:custGeom>
          <a:avLst/>
          <a:gdLst/>
          <a:ahLst/>
          <a:cxnLst/>
          <a:rect l="0" t="0" r="0" b="0"/>
          <a:pathLst>
            <a:path>
              <a:moveTo>
                <a:pt x="1937" y="547725"/>
              </a:moveTo>
              <a:arcTo wR="595733" hR="595733" stAng="11077340" swAng="2299540"/>
            </a:path>
          </a:pathLst>
        </a:custGeom>
        <a:noFill/>
        <a:ln w="19050" cap="flat" cmpd="sng" algn="ctr">
          <a:solidFill>
            <a:schemeClr val="accent6">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2D559-EFB9-4719-92A6-75840E6DACCA}">
      <dsp:nvSpPr>
        <dsp:cNvPr id="0" name=""/>
        <dsp:cNvSpPr/>
      </dsp:nvSpPr>
      <dsp:spPr>
        <a:xfrm>
          <a:off x="875" y="0"/>
          <a:ext cx="1066375" cy="35438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zh-CN" altLang="en-US" sz="900" kern="1200" dirty="0" smtClean="0"/>
            <a:t>评价业务</a:t>
          </a:r>
          <a:endParaRPr lang="en-US" altLang="zh-CN" sz="900" kern="1200" dirty="0" smtClean="0"/>
        </a:p>
        <a:p>
          <a:pPr lvl="0" algn="ctr" defTabSz="400050">
            <a:lnSpc>
              <a:spcPct val="90000"/>
            </a:lnSpc>
            <a:spcBef>
              <a:spcPct val="0"/>
            </a:spcBef>
            <a:spcAft>
              <a:spcPct val="35000"/>
            </a:spcAft>
          </a:pPr>
          <a:r>
            <a:rPr lang="zh-CN" altLang="en-US" sz="900" kern="1200" dirty="0" smtClean="0"/>
            <a:t>创建</a:t>
          </a:r>
          <a:endParaRPr lang="zh-CN" altLang="en-US" sz="900" kern="1200" dirty="0"/>
        </a:p>
      </dsp:txBody>
      <dsp:txXfrm>
        <a:off x="178067" y="0"/>
        <a:ext cx="711991" cy="354384"/>
      </dsp:txXfrm>
    </dsp:sp>
    <dsp:sp modelId="{C60C28D9-30C5-4BAF-8D50-6C0BC94CA5B9}">
      <dsp:nvSpPr>
        <dsp:cNvPr id="0" name=""/>
        <dsp:cNvSpPr/>
      </dsp:nvSpPr>
      <dsp:spPr>
        <a:xfrm>
          <a:off x="960613" y="0"/>
          <a:ext cx="1066375" cy="354384"/>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zh-CN" altLang="en-US" sz="900" kern="1200" dirty="0" smtClean="0"/>
            <a:t>内容管理</a:t>
          </a:r>
          <a:endParaRPr lang="zh-CN" altLang="en-US" sz="900" kern="1200" dirty="0"/>
        </a:p>
      </dsp:txBody>
      <dsp:txXfrm>
        <a:off x="1137805" y="0"/>
        <a:ext cx="711991" cy="354384"/>
      </dsp:txXfrm>
    </dsp:sp>
    <dsp:sp modelId="{D9AA9DD3-C6B5-4489-BFC1-CF2A923FF0A0}">
      <dsp:nvSpPr>
        <dsp:cNvPr id="0" name=""/>
        <dsp:cNvSpPr/>
      </dsp:nvSpPr>
      <dsp:spPr>
        <a:xfrm>
          <a:off x="1921227" y="0"/>
          <a:ext cx="1066375" cy="354384"/>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zh-CN" altLang="en-US" sz="900" kern="1200" dirty="0" smtClean="0"/>
            <a:t>数据应用</a:t>
          </a:r>
          <a:endParaRPr lang="zh-CN" altLang="en-US" sz="900" kern="1200" dirty="0"/>
        </a:p>
      </dsp:txBody>
      <dsp:txXfrm>
        <a:off x="2098419" y="0"/>
        <a:ext cx="711991" cy="3543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480ED-1501-4091-B3FF-4974BBEB4C00}">
      <dsp:nvSpPr>
        <dsp:cNvPr id="0" name=""/>
        <dsp:cNvSpPr/>
      </dsp:nvSpPr>
      <dsp:spPr>
        <a:xfrm>
          <a:off x="0" y="52"/>
          <a:ext cx="247724" cy="24772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sz="1000" kern="1200" dirty="0" smtClean="0">
              <a:solidFill>
                <a:schemeClr val="tx1"/>
              </a:solidFill>
            </a:rPr>
            <a:t>1</a:t>
          </a:r>
          <a:endParaRPr lang="zh-CN" sz="1000" kern="1200" dirty="0">
            <a:solidFill>
              <a:schemeClr val="tx1"/>
            </a:solidFill>
          </a:endParaRPr>
        </a:p>
      </dsp:txBody>
      <dsp:txXfrm>
        <a:off x="36278" y="36330"/>
        <a:ext cx="175168" cy="1751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D1E6D-9111-4836-9AFB-534DB2F4A1B3}">
      <dsp:nvSpPr>
        <dsp:cNvPr id="0" name=""/>
        <dsp:cNvSpPr/>
      </dsp:nvSpPr>
      <dsp:spPr>
        <a:xfrm>
          <a:off x="-2540129" y="-368855"/>
          <a:ext cx="3032567" cy="3032567"/>
        </a:xfrm>
        <a:prstGeom prst="blockArc">
          <a:avLst>
            <a:gd name="adj1" fmla="val 18900000"/>
            <a:gd name="adj2" fmla="val 2700000"/>
            <a:gd name="adj3" fmla="val 712"/>
          </a:avLst>
        </a:pr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2D6599-BE67-4D85-A16E-D73A44F369C2}">
      <dsp:nvSpPr>
        <dsp:cNvPr id="0" name=""/>
        <dsp:cNvSpPr/>
      </dsp:nvSpPr>
      <dsp:spPr>
        <a:xfrm>
          <a:off x="185508" y="141656"/>
          <a:ext cx="1586652" cy="23670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885" tIns="15240" rIns="15240" bIns="15240" numCol="1" spcCol="1270" anchor="ctr" anchorCtr="0">
          <a:noAutofit/>
        </a:bodyPr>
        <a:lstStyle/>
        <a:p>
          <a:pPr lvl="0" algn="l" defTabSz="266700">
            <a:lnSpc>
              <a:spcPct val="90000"/>
            </a:lnSpc>
            <a:spcBef>
              <a:spcPct val="0"/>
            </a:spcBef>
            <a:spcAft>
              <a:spcPct val="35000"/>
            </a:spcAft>
          </a:pPr>
          <a:r>
            <a:rPr lang="zh-CN" altLang="en-US" sz="600" kern="1200" dirty="0" smtClean="0"/>
            <a:t>导购</a:t>
          </a:r>
          <a:endParaRPr lang="en-US" altLang="zh-CN" sz="600" kern="1200" dirty="0" smtClean="0"/>
        </a:p>
        <a:p>
          <a:pPr lvl="0" algn="l" defTabSz="266700">
            <a:lnSpc>
              <a:spcPct val="90000"/>
            </a:lnSpc>
            <a:spcBef>
              <a:spcPct val="0"/>
            </a:spcBef>
            <a:spcAft>
              <a:spcPct val="35000"/>
            </a:spcAft>
          </a:pPr>
          <a:r>
            <a:rPr lang="zh-CN" altLang="en-US" sz="600" kern="1200" dirty="0" smtClean="0"/>
            <a:t>信息共享</a:t>
          </a:r>
          <a:endParaRPr lang="zh-CN" altLang="en-US" sz="600" kern="1200" dirty="0"/>
        </a:p>
      </dsp:txBody>
      <dsp:txXfrm>
        <a:off x="185508" y="141656"/>
        <a:ext cx="1586652" cy="236705"/>
      </dsp:txXfrm>
    </dsp:sp>
    <dsp:sp modelId="{F9128696-B02F-475B-9498-9126877C15C3}">
      <dsp:nvSpPr>
        <dsp:cNvPr id="0" name=""/>
        <dsp:cNvSpPr/>
      </dsp:nvSpPr>
      <dsp:spPr>
        <a:xfrm>
          <a:off x="37567" y="112068"/>
          <a:ext cx="295881" cy="29588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F87D50-3E78-4D5F-9774-2B4A2553684D}">
      <dsp:nvSpPr>
        <dsp:cNvPr id="0" name=""/>
        <dsp:cNvSpPr/>
      </dsp:nvSpPr>
      <dsp:spPr>
        <a:xfrm>
          <a:off x="380214" y="496668"/>
          <a:ext cx="1391946" cy="23670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885" tIns="15240" rIns="15240" bIns="15240" numCol="1" spcCol="1270" anchor="ctr" anchorCtr="0">
          <a:noAutofit/>
        </a:bodyPr>
        <a:lstStyle/>
        <a:p>
          <a:pPr lvl="0" algn="l" defTabSz="266700">
            <a:lnSpc>
              <a:spcPct val="90000"/>
            </a:lnSpc>
            <a:spcBef>
              <a:spcPct val="0"/>
            </a:spcBef>
            <a:spcAft>
              <a:spcPct val="35000"/>
            </a:spcAft>
          </a:pPr>
          <a:r>
            <a:rPr lang="zh-CN" altLang="en-US" sz="600" kern="1200" dirty="0" smtClean="0"/>
            <a:t>信息反馈</a:t>
          </a:r>
          <a:endParaRPr lang="zh-CN" altLang="en-US" sz="600" kern="1200" dirty="0"/>
        </a:p>
      </dsp:txBody>
      <dsp:txXfrm>
        <a:off x="380214" y="496668"/>
        <a:ext cx="1391946" cy="236705"/>
      </dsp:txXfrm>
    </dsp:sp>
    <dsp:sp modelId="{B1D0FF89-C4EF-4BE6-BBC2-AB1DC2F1D282}">
      <dsp:nvSpPr>
        <dsp:cNvPr id="0" name=""/>
        <dsp:cNvSpPr/>
      </dsp:nvSpPr>
      <dsp:spPr>
        <a:xfrm>
          <a:off x="232273" y="467080"/>
          <a:ext cx="295881" cy="29588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AAD6E5-9F56-4DD4-956C-D30CD5A484CC}">
      <dsp:nvSpPr>
        <dsp:cNvPr id="0" name=""/>
        <dsp:cNvSpPr/>
      </dsp:nvSpPr>
      <dsp:spPr>
        <a:xfrm>
          <a:off x="469248" y="851681"/>
          <a:ext cx="1302912" cy="23670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885" tIns="15240" rIns="15240" bIns="15240" numCol="1" spcCol="1270" anchor="ctr" anchorCtr="0">
          <a:noAutofit/>
        </a:bodyPr>
        <a:lstStyle/>
        <a:p>
          <a:pPr lvl="0" algn="l" defTabSz="266700">
            <a:lnSpc>
              <a:spcPct val="90000"/>
            </a:lnSpc>
            <a:spcBef>
              <a:spcPct val="0"/>
            </a:spcBef>
            <a:spcAft>
              <a:spcPct val="35000"/>
            </a:spcAft>
          </a:pPr>
          <a:r>
            <a:rPr lang="zh-CN" altLang="en-US" sz="600" kern="1200" dirty="0" smtClean="0"/>
            <a:t>信用、</a:t>
          </a:r>
          <a:r>
            <a:rPr lang="en-US" altLang="zh-CN" sz="600" kern="1200" dirty="0" err="1" smtClean="0"/>
            <a:t>dsr</a:t>
          </a:r>
          <a:r>
            <a:rPr lang="zh-CN" altLang="en-US" sz="600" kern="1200" dirty="0" smtClean="0"/>
            <a:t>计分规则</a:t>
          </a:r>
          <a:r>
            <a:rPr lang="en-US" altLang="zh-CN" sz="600" kern="1200" dirty="0" smtClean="0"/>
            <a:t/>
          </a:r>
          <a:br>
            <a:rPr lang="en-US" altLang="zh-CN" sz="600" kern="1200" dirty="0" smtClean="0"/>
          </a:br>
          <a:r>
            <a:rPr lang="zh-CN" altLang="en-US" sz="600" kern="1200" dirty="0" smtClean="0"/>
            <a:t>评价生效、管理流程</a:t>
          </a:r>
          <a:endParaRPr lang="en-US" altLang="zh-CN" sz="600" kern="1200" dirty="0" smtClean="0"/>
        </a:p>
      </dsp:txBody>
      <dsp:txXfrm>
        <a:off x="469248" y="851681"/>
        <a:ext cx="1302912" cy="236705"/>
      </dsp:txXfrm>
    </dsp:sp>
    <dsp:sp modelId="{94FE37B1-CB70-44A9-A8B0-694E426558CA}">
      <dsp:nvSpPr>
        <dsp:cNvPr id="0" name=""/>
        <dsp:cNvSpPr/>
      </dsp:nvSpPr>
      <dsp:spPr>
        <a:xfrm>
          <a:off x="321307" y="822093"/>
          <a:ext cx="295881" cy="29588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6F4344-B1DD-4C9C-995B-F37F222A148C}">
      <dsp:nvSpPr>
        <dsp:cNvPr id="0" name=""/>
        <dsp:cNvSpPr/>
      </dsp:nvSpPr>
      <dsp:spPr>
        <a:xfrm>
          <a:off x="469248" y="1206469"/>
          <a:ext cx="1302912" cy="23670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885" tIns="15240" rIns="15240" bIns="15240" numCol="1" spcCol="1270" anchor="ctr" anchorCtr="0">
          <a:noAutofit/>
        </a:bodyPr>
        <a:lstStyle/>
        <a:p>
          <a:pPr lvl="0" algn="l" defTabSz="266700">
            <a:lnSpc>
              <a:spcPct val="90000"/>
            </a:lnSpc>
            <a:spcBef>
              <a:spcPct val="0"/>
            </a:spcBef>
            <a:spcAft>
              <a:spcPct val="35000"/>
            </a:spcAft>
          </a:pPr>
          <a:r>
            <a:rPr lang="zh-CN" altLang="en-US" sz="600" kern="1200" dirty="0" smtClean="0"/>
            <a:t>评价管理规则</a:t>
          </a:r>
          <a:endParaRPr lang="en-US" altLang="zh-CN" sz="600" kern="1200" dirty="0" smtClean="0"/>
        </a:p>
      </dsp:txBody>
      <dsp:txXfrm>
        <a:off x="469248" y="1206469"/>
        <a:ext cx="1302912" cy="236705"/>
      </dsp:txXfrm>
    </dsp:sp>
    <dsp:sp modelId="{BD4C2AEC-22EC-412C-A64E-AE36752955BD}">
      <dsp:nvSpPr>
        <dsp:cNvPr id="0" name=""/>
        <dsp:cNvSpPr/>
      </dsp:nvSpPr>
      <dsp:spPr>
        <a:xfrm>
          <a:off x="321307" y="1176881"/>
          <a:ext cx="295881" cy="29588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B685EB-7A6B-445B-9906-73E1893C7B3B}">
      <dsp:nvSpPr>
        <dsp:cNvPr id="0" name=""/>
        <dsp:cNvSpPr/>
      </dsp:nvSpPr>
      <dsp:spPr>
        <a:xfrm>
          <a:off x="380214" y="1561482"/>
          <a:ext cx="1391946" cy="23670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885" tIns="15240" rIns="15240" bIns="15240" numCol="1" spcCol="1270" anchor="ctr" anchorCtr="0">
          <a:noAutofit/>
        </a:bodyPr>
        <a:lstStyle/>
        <a:p>
          <a:pPr lvl="0" algn="l" defTabSz="266700">
            <a:lnSpc>
              <a:spcPct val="90000"/>
            </a:lnSpc>
            <a:spcBef>
              <a:spcPct val="0"/>
            </a:spcBef>
            <a:spcAft>
              <a:spcPct val="35000"/>
            </a:spcAft>
          </a:pPr>
          <a:r>
            <a:rPr lang="zh-CN" altLang="en-US" sz="600" kern="1200" dirty="0" smtClean="0"/>
            <a:t>积分奖励</a:t>
          </a:r>
          <a:r>
            <a:rPr lang="en-US" altLang="zh-CN" sz="600" kern="1200" dirty="0" smtClean="0"/>
            <a:t/>
          </a:r>
          <a:br>
            <a:rPr lang="en-US" altLang="zh-CN" sz="600" kern="1200" dirty="0" smtClean="0"/>
          </a:br>
          <a:r>
            <a:rPr lang="zh-CN" altLang="en-US" sz="600" kern="1200" dirty="0" smtClean="0"/>
            <a:t>打假，平台接入、大促活动门槛</a:t>
          </a:r>
          <a:endParaRPr lang="en-US" altLang="zh-CN" sz="600" kern="1200" dirty="0" smtClean="0"/>
        </a:p>
      </dsp:txBody>
      <dsp:txXfrm>
        <a:off x="380214" y="1561482"/>
        <a:ext cx="1391946" cy="236705"/>
      </dsp:txXfrm>
    </dsp:sp>
    <dsp:sp modelId="{0BE65DC2-D968-4D4D-BBE7-2F971CEAED2D}">
      <dsp:nvSpPr>
        <dsp:cNvPr id="0" name=""/>
        <dsp:cNvSpPr/>
      </dsp:nvSpPr>
      <dsp:spPr>
        <a:xfrm>
          <a:off x="232273" y="1531893"/>
          <a:ext cx="295881" cy="29588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75391F-832F-48FD-BCD6-3DD6D034356F}">
      <dsp:nvSpPr>
        <dsp:cNvPr id="0" name=""/>
        <dsp:cNvSpPr/>
      </dsp:nvSpPr>
      <dsp:spPr>
        <a:xfrm>
          <a:off x="185508" y="1916494"/>
          <a:ext cx="1586652" cy="23670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885" tIns="15240" rIns="15240" bIns="15240" numCol="1" spcCol="1270" anchor="ctr" anchorCtr="0">
          <a:noAutofit/>
        </a:bodyPr>
        <a:lstStyle/>
        <a:p>
          <a:pPr lvl="0" algn="l" defTabSz="266700">
            <a:lnSpc>
              <a:spcPct val="90000"/>
            </a:lnSpc>
            <a:spcBef>
              <a:spcPct val="0"/>
            </a:spcBef>
            <a:spcAft>
              <a:spcPct val="35000"/>
            </a:spcAft>
          </a:pPr>
          <a:r>
            <a:rPr lang="zh-CN" altLang="en-US" sz="600" kern="1200" dirty="0" smtClean="0"/>
            <a:t>服务约束</a:t>
          </a:r>
          <a:r>
            <a:rPr lang="en-US" altLang="zh-CN" sz="600" kern="1200" dirty="0" smtClean="0"/>
            <a:t/>
          </a:r>
          <a:br>
            <a:rPr lang="en-US" altLang="zh-CN" sz="600" kern="1200" dirty="0" smtClean="0"/>
          </a:br>
          <a:r>
            <a:rPr lang="zh-CN" altLang="en-US" sz="600" kern="1200" dirty="0" smtClean="0"/>
            <a:t>了解市场</a:t>
          </a:r>
          <a:endParaRPr lang="en-US" altLang="zh-CN" sz="600" kern="1200" dirty="0" smtClean="0"/>
        </a:p>
      </dsp:txBody>
      <dsp:txXfrm>
        <a:off x="185508" y="1916494"/>
        <a:ext cx="1586652" cy="236705"/>
      </dsp:txXfrm>
    </dsp:sp>
    <dsp:sp modelId="{015D6B71-EB28-4A57-AD68-3C9B9064756C}">
      <dsp:nvSpPr>
        <dsp:cNvPr id="0" name=""/>
        <dsp:cNvSpPr/>
      </dsp:nvSpPr>
      <dsp:spPr>
        <a:xfrm>
          <a:off x="37567" y="1886906"/>
          <a:ext cx="295881" cy="29588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474FA-4CA7-4492-9A0C-83B189DA99CD}">
      <dsp:nvSpPr>
        <dsp:cNvPr id="0" name=""/>
        <dsp:cNvSpPr/>
      </dsp:nvSpPr>
      <dsp:spPr>
        <a:xfrm>
          <a:off x="0" y="59919"/>
          <a:ext cx="1122047" cy="36122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err="1" smtClean="0"/>
            <a:t>bp</a:t>
          </a:r>
          <a:r>
            <a:rPr lang="zh-CN" altLang="en-US" sz="900" kern="1200" dirty="0" smtClean="0"/>
            <a:t>接受需求</a:t>
          </a:r>
          <a:endParaRPr lang="zh-CN" altLang="en-US" sz="900" kern="1200" dirty="0"/>
        </a:p>
      </dsp:txBody>
      <dsp:txXfrm>
        <a:off x="10580" y="70499"/>
        <a:ext cx="1100887" cy="340062"/>
      </dsp:txXfrm>
    </dsp:sp>
    <dsp:sp modelId="{7E0917F1-0AB0-48F6-8DA7-78E9FFCE567F}">
      <dsp:nvSpPr>
        <dsp:cNvPr id="0" name=""/>
        <dsp:cNvSpPr/>
      </dsp:nvSpPr>
      <dsp:spPr>
        <a:xfrm rot="5400000">
          <a:off x="452051" y="485162"/>
          <a:ext cx="217944" cy="1625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rot="-5400000">
        <a:off x="512258" y="457466"/>
        <a:ext cx="97530" cy="169179"/>
      </dsp:txXfrm>
    </dsp:sp>
    <dsp:sp modelId="{5C26C263-4041-42C0-8768-EDC5D2847AF9}">
      <dsp:nvSpPr>
        <dsp:cNvPr id="0" name=""/>
        <dsp:cNvSpPr/>
      </dsp:nvSpPr>
      <dsp:spPr>
        <a:xfrm>
          <a:off x="0" y="711734"/>
          <a:ext cx="1122047" cy="361222"/>
        </a:xfrm>
        <a:prstGeom prst="roundRect">
          <a:avLst>
            <a:gd name="adj" fmla="val 10000"/>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err="1" smtClean="0"/>
            <a:t>pd</a:t>
          </a:r>
          <a:r>
            <a:rPr lang="zh-CN" altLang="en-US" sz="900" kern="1200" dirty="0" smtClean="0"/>
            <a:t>交流，讨论需求开发目标、上线时间</a:t>
          </a:r>
          <a:endParaRPr lang="zh-CN" altLang="en-US" sz="900" kern="1200" dirty="0"/>
        </a:p>
      </dsp:txBody>
      <dsp:txXfrm>
        <a:off x="10580" y="722314"/>
        <a:ext cx="1100887" cy="340062"/>
      </dsp:txXfrm>
    </dsp:sp>
    <dsp:sp modelId="{AA94D0AA-7674-4480-8353-1A06839065E0}">
      <dsp:nvSpPr>
        <dsp:cNvPr id="0" name=""/>
        <dsp:cNvSpPr/>
      </dsp:nvSpPr>
      <dsp:spPr>
        <a:xfrm rot="18405">
          <a:off x="1218090" y="796853"/>
          <a:ext cx="247239" cy="170085"/>
        </a:xfrm>
        <a:prstGeom prst="rightArrow">
          <a:avLst>
            <a:gd name="adj1" fmla="val 60000"/>
            <a:gd name="adj2" fmla="val 50000"/>
          </a:avLst>
        </a:prstGeom>
        <a:solidFill>
          <a:schemeClr val="accent5">
            <a:hueOff val="-1225557"/>
            <a:satOff val="-1705"/>
            <a:lumOff val="-6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1218090" y="830733"/>
        <a:ext cx="196214" cy="102051"/>
      </dsp:txXfrm>
    </dsp:sp>
    <dsp:sp modelId="{ED022173-2AFC-4A04-B4F8-93DDBE5418AD}">
      <dsp:nvSpPr>
        <dsp:cNvPr id="0" name=""/>
        <dsp:cNvSpPr/>
      </dsp:nvSpPr>
      <dsp:spPr>
        <a:xfrm>
          <a:off x="1632141" y="720472"/>
          <a:ext cx="1122047" cy="361222"/>
        </a:xfrm>
        <a:prstGeom prst="roundRect">
          <a:avLst>
            <a:gd name="adj" fmla="val 10000"/>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err="1" smtClean="0"/>
            <a:t>Aone</a:t>
          </a:r>
          <a:r>
            <a:rPr lang="zh-CN" altLang="en-US" sz="900" kern="1200" dirty="0" smtClean="0"/>
            <a:t>新建变更</a:t>
          </a:r>
          <a:endParaRPr lang="zh-CN" altLang="en-US" sz="900" kern="1200" dirty="0"/>
        </a:p>
      </dsp:txBody>
      <dsp:txXfrm>
        <a:off x="1642721" y="731052"/>
        <a:ext cx="1100887" cy="340062"/>
      </dsp:txXfrm>
    </dsp:sp>
    <dsp:sp modelId="{DE992794-CC18-466A-ABB3-319A8459BD77}">
      <dsp:nvSpPr>
        <dsp:cNvPr id="0" name=""/>
        <dsp:cNvSpPr/>
      </dsp:nvSpPr>
      <dsp:spPr>
        <a:xfrm rot="5316372">
          <a:off x="2119277" y="1108262"/>
          <a:ext cx="161812" cy="162550"/>
        </a:xfrm>
        <a:prstGeom prst="rightArrow">
          <a:avLst>
            <a:gd name="adj1" fmla="val 60000"/>
            <a:gd name="adj2" fmla="val 50000"/>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rot="-5400000">
        <a:off x="2150828" y="1108638"/>
        <a:ext cx="97530" cy="113268"/>
      </dsp:txXfrm>
    </dsp:sp>
    <dsp:sp modelId="{323D5C6C-73F5-4617-BE85-99F23A9836DE}">
      <dsp:nvSpPr>
        <dsp:cNvPr id="0" name=""/>
        <dsp:cNvSpPr/>
      </dsp:nvSpPr>
      <dsp:spPr>
        <a:xfrm>
          <a:off x="1646178" y="1297380"/>
          <a:ext cx="1122047" cy="361222"/>
        </a:xfrm>
        <a:prstGeom prst="roundRect">
          <a:avLst>
            <a:gd name="adj" fmla="val 10000"/>
          </a:avLst>
        </a:prstGeom>
        <a:solidFill>
          <a:schemeClr val="accent5">
            <a:hueOff val="-3151433"/>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获取新的分支</a:t>
          </a:r>
          <a:r>
            <a:rPr lang="en-US" altLang="zh-CN" sz="900" kern="1200" dirty="0" smtClean="0"/>
            <a:t/>
          </a:r>
          <a:br>
            <a:rPr lang="en-US" altLang="zh-CN" sz="900" kern="1200" dirty="0" smtClean="0"/>
          </a:br>
          <a:r>
            <a:rPr lang="zh-CN" altLang="en-US" sz="900" kern="1200" dirty="0" smtClean="0"/>
            <a:t>进行开发</a:t>
          </a:r>
          <a:endParaRPr lang="zh-CN" altLang="en-US" sz="900" kern="1200" dirty="0"/>
        </a:p>
      </dsp:txBody>
      <dsp:txXfrm>
        <a:off x="1656758" y="1307960"/>
        <a:ext cx="1100887" cy="340062"/>
      </dsp:txXfrm>
    </dsp:sp>
    <dsp:sp modelId="{B319C158-5771-4A74-8C16-6F79E7F8D2A2}">
      <dsp:nvSpPr>
        <dsp:cNvPr id="0" name=""/>
        <dsp:cNvSpPr/>
      </dsp:nvSpPr>
      <dsp:spPr>
        <a:xfrm rot="5400000">
          <a:off x="2117640" y="1696742"/>
          <a:ext cx="179122" cy="162550"/>
        </a:xfrm>
        <a:prstGeom prst="righ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rot="-5400000">
        <a:off x="2158436" y="1688457"/>
        <a:ext cx="97530" cy="130357"/>
      </dsp:txXfrm>
    </dsp:sp>
    <dsp:sp modelId="{F5DE0C9C-1ACF-4442-A0A1-16E24DC49665}">
      <dsp:nvSpPr>
        <dsp:cNvPr id="0" name=""/>
        <dsp:cNvSpPr/>
      </dsp:nvSpPr>
      <dsp:spPr>
        <a:xfrm>
          <a:off x="1646178" y="1897432"/>
          <a:ext cx="1122047" cy="361222"/>
        </a:xfrm>
        <a:prstGeom prst="roundRect">
          <a:avLst>
            <a:gd name="adj" fmla="val 10000"/>
          </a:avLst>
        </a:prstGeom>
        <a:solidFill>
          <a:schemeClr val="accent5">
            <a:hueOff val="-4201911"/>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日常发布</a:t>
          </a:r>
          <a:r>
            <a:rPr lang="en-US" altLang="zh-CN" sz="900" kern="1200" dirty="0" smtClean="0"/>
            <a:t/>
          </a:r>
          <a:br>
            <a:rPr lang="en-US" altLang="zh-CN" sz="900" kern="1200" dirty="0" smtClean="0"/>
          </a:br>
          <a:r>
            <a:rPr lang="zh-CN" altLang="en-US" sz="900" kern="1200" dirty="0" smtClean="0"/>
            <a:t>远程</a:t>
          </a:r>
          <a:r>
            <a:rPr lang="en-US" altLang="zh-CN" sz="900" kern="1200" dirty="0" smtClean="0"/>
            <a:t>debug</a:t>
          </a:r>
          <a:endParaRPr lang="zh-CN" altLang="en-US" sz="900" kern="1200" dirty="0"/>
        </a:p>
      </dsp:txBody>
      <dsp:txXfrm>
        <a:off x="1656758" y="1908012"/>
        <a:ext cx="1100887" cy="340062"/>
      </dsp:txXfrm>
    </dsp:sp>
    <dsp:sp modelId="{55822E0D-6EB6-4B9E-A215-11383AF5ABD3}">
      <dsp:nvSpPr>
        <dsp:cNvPr id="0" name=""/>
        <dsp:cNvSpPr/>
      </dsp:nvSpPr>
      <dsp:spPr>
        <a:xfrm rot="5451049">
          <a:off x="2092422" y="2323925"/>
          <a:ext cx="219842" cy="162550"/>
        </a:xfrm>
        <a:prstGeom prst="rightArrow">
          <a:avLst>
            <a:gd name="adj1" fmla="val 60000"/>
            <a:gd name="adj2" fmla="val 50000"/>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rot="-5400000">
        <a:off x="2153940" y="2295282"/>
        <a:ext cx="97530" cy="171077"/>
      </dsp:txXfrm>
    </dsp:sp>
    <dsp:sp modelId="{7EF50B2E-BFD9-48A5-BE63-A2EC464E194D}">
      <dsp:nvSpPr>
        <dsp:cNvPr id="0" name=""/>
        <dsp:cNvSpPr/>
      </dsp:nvSpPr>
      <dsp:spPr>
        <a:xfrm>
          <a:off x="1636461" y="2551745"/>
          <a:ext cx="1122047" cy="361222"/>
        </a:xfrm>
        <a:prstGeom prst="roundRect">
          <a:avLst>
            <a:gd name="adj" fmla="val 10000"/>
          </a:avLst>
        </a:prstGeom>
        <a:solidFill>
          <a:schemeClr val="accent5">
            <a:hueOff val="-5252389"/>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联系测试</a:t>
          </a:r>
          <a:r>
            <a:rPr lang="en-US" altLang="zh-CN" sz="900" kern="1200" dirty="0" smtClean="0"/>
            <a:t/>
          </a:r>
          <a:br>
            <a:rPr lang="en-US" altLang="zh-CN" sz="900" kern="1200" dirty="0" smtClean="0"/>
          </a:br>
          <a:r>
            <a:rPr lang="zh-CN" altLang="en-US" sz="900" kern="1200" dirty="0" smtClean="0"/>
            <a:t>生成测试数据</a:t>
          </a:r>
          <a:endParaRPr lang="zh-CN" altLang="en-US" sz="900" kern="1200" dirty="0"/>
        </a:p>
      </dsp:txBody>
      <dsp:txXfrm>
        <a:off x="1647041" y="2562325"/>
        <a:ext cx="1100887" cy="340062"/>
      </dsp:txXfrm>
    </dsp:sp>
    <dsp:sp modelId="{2E21994D-51C0-48E6-B669-D7FBD3949882}">
      <dsp:nvSpPr>
        <dsp:cNvPr id="0" name=""/>
        <dsp:cNvSpPr/>
      </dsp:nvSpPr>
      <dsp:spPr>
        <a:xfrm rot="5361379">
          <a:off x="2096096" y="2971671"/>
          <a:ext cx="209980" cy="162550"/>
        </a:xfrm>
        <a:prstGeom prst="rightArrow">
          <a:avLst>
            <a:gd name="adj1" fmla="val 60000"/>
            <a:gd name="adj2" fmla="val 50000"/>
          </a:avLst>
        </a:prstGeom>
        <a:solidFill>
          <a:schemeClr val="accent5">
            <a:hueOff val="-6127787"/>
            <a:satOff val="-8523"/>
            <a:lumOff val="-32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rot="-5400000">
        <a:off x="2152047" y="2947958"/>
        <a:ext cx="97530" cy="161215"/>
      </dsp:txXfrm>
    </dsp:sp>
    <dsp:sp modelId="{F03ED996-53BD-46CF-941B-2DBD1AEA5747}">
      <dsp:nvSpPr>
        <dsp:cNvPr id="0" name=""/>
        <dsp:cNvSpPr/>
      </dsp:nvSpPr>
      <dsp:spPr>
        <a:xfrm>
          <a:off x="1643664" y="3192924"/>
          <a:ext cx="1122047" cy="361222"/>
        </a:xfrm>
        <a:prstGeom prst="roundRect">
          <a:avLst>
            <a:gd name="adj" fmla="val 10000"/>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预发发布</a:t>
          </a:r>
          <a:r>
            <a:rPr lang="en-US" altLang="zh-CN" sz="900" kern="1200" dirty="0" smtClean="0"/>
            <a:t/>
          </a:r>
          <a:br>
            <a:rPr lang="en-US" altLang="zh-CN" sz="900" kern="1200" dirty="0" smtClean="0"/>
          </a:br>
          <a:r>
            <a:rPr lang="zh-CN" altLang="en-US" sz="900" kern="1200" dirty="0" smtClean="0"/>
            <a:t>远程</a:t>
          </a:r>
          <a:r>
            <a:rPr lang="en-US" altLang="zh-CN" sz="900" kern="1200" dirty="0" smtClean="0"/>
            <a:t>debug</a:t>
          </a:r>
          <a:endParaRPr lang="zh-CN" altLang="en-US" sz="900" kern="1200" dirty="0"/>
        </a:p>
      </dsp:txBody>
      <dsp:txXfrm>
        <a:off x="1654244" y="3203504"/>
        <a:ext cx="1100887" cy="340062"/>
      </dsp:txXfrm>
    </dsp:sp>
    <dsp:sp modelId="{0C78825D-5CED-43F4-8C46-8C5B4CACB2B7}">
      <dsp:nvSpPr>
        <dsp:cNvPr id="0" name=""/>
        <dsp:cNvSpPr/>
      </dsp:nvSpPr>
      <dsp:spPr>
        <a:xfrm rot="1150">
          <a:off x="3037471" y="3273806"/>
          <a:ext cx="293705" cy="200060"/>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3037471" y="3313808"/>
        <a:ext cx="233687" cy="120036"/>
      </dsp:txXfrm>
    </dsp:sp>
    <dsp:sp modelId="{62E9D87A-88C1-4717-933E-894DC6DB6D15}">
      <dsp:nvSpPr>
        <dsp:cNvPr id="0" name=""/>
        <dsp:cNvSpPr/>
      </dsp:nvSpPr>
      <dsp:spPr>
        <a:xfrm>
          <a:off x="3441375" y="3193489"/>
          <a:ext cx="904886" cy="361222"/>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验证通过</a:t>
          </a:r>
          <a:r>
            <a:rPr lang="en-US" altLang="zh-CN" sz="900" kern="1200" dirty="0" smtClean="0"/>
            <a:t/>
          </a:r>
          <a:br>
            <a:rPr lang="en-US" altLang="zh-CN" sz="900" kern="1200" dirty="0" smtClean="0"/>
          </a:br>
          <a:r>
            <a:rPr lang="zh-CN" altLang="en-US" sz="900" kern="1200" dirty="0" smtClean="0"/>
            <a:t>部署线上</a:t>
          </a:r>
          <a:endParaRPr lang="zh-CN" altLang="en-US" sz="900" kern="1200" dirty="0"/>
        </a:p>
      </dsp:txBody>
      <dsp:txXfrm>
        <a:off x="3451955" y="3204069"/>
        <a:ext cx="883726" cy="3400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1E014-2453-4EB5-8866-70C96DE35364}">
      <dsp:nvSpPr>
        <dsp:cNvPr id="0" name=""/>
        <dsp:cNvSpPr/>
      </dsp:nvSpPr>
      <dsp:spPr>
        <a:xfrm>
          <a:off x="1382" y="97326"/>
          <a:ext cx="604461" cy="54968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日常 </a:t>
          </a:r>
          <a:r>
            <a:rPr lang="en-US" altLang="zh-CN" sz="1400" kern="1200" dirty="0" smtClean="0"/>
            <a:t>daily</a:t>
          </a:r>
          <a:endParaRPr lang="zh-CN" altLang="en-US" sz="1400" kern="1200" dirty="0"/>
        </a:p>
      </dsp:txBody>
      <dsp:txXfrm>
        <a:off x="17482" y="113426"/>
        <a:ext cx="572261" cy="517482"/>
      </dsp:txXfrm>
    </dsp:sp>
    <dsp:sp modelId="{4DA63FAB-3D9C-428D-B7FC-91A3197D2248}">
      <dsp:nvSpPr>
        <dsp:cNvPr id="0" name=""/>
        <dsp:cNvSpPr/>
      </dsp:nvSpPr>
      <dsp:spPr>
        <a:xfrm>
          <a:off x="666290" y="297214"/>
          <a:ext cx="128145" cy="14990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666290" y="327195"/>
        <a:ext cx="89702" cy="89944"/>
      </dsp:txXfrm>
    </dsp:sp>
    <dsp:sp modelId="{2F5CEAED-2AF6-4485-816F-454C6B706A91}">
      <dsp:nvSpPr>
        <dsp:cNvPr id="0" name=""/>
        <dsp:cNvSpPr/>
      </dsp:nvSpPr>
      <dsp:spPr>
        <a:xfrm>
          <a:off x="847628" y="97326"/>
          <a:ext cx="604461" cy="549682"/>
        </a:xfrm>
        <a:prstGeom prst="roundRect">
          <a:avLst>
            <a:gd name="adj" fmla="val 1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预发</a:t>
          </a:r>
          <a:r>
            <a:rPr lang="en-US" altLang="zh-CN" sz="1400" kern="1200" dirty="0" smtClean="0"/>
            <a:t>pre</a:t>
          </a:r>
          <a:endParaRPr lang="zh-CN" altLang="en-US" sz="1400" kern="1200" dirty="0"/>
        </a:p>
      </dsp:txBody>
      <dsp:txXfrm>
        <a:off x="863728" y="113426"/>
        <a:ext cx="572261" cy="517482"/>
      </dsp:txXfrm>
    </dsp:sp>
    <dsp:sp modelId="{AF8455D6-71F9-43D1-80FC-AEE07F4F5061}">
      <dsp:nvSpPr>
        <dsp:cNvPr id="0" name=""/>
        <dsp:cNvSpPr/>
      </dsp:nvSpPr>
      <dsp:spPr>
        <a:xfrm>
          <a:off x="1512536" y="297214"/>
          <a:ext cx="128145" cy="149906"/>
        </a:xfrm>
        <a:prstGeom prst="righ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512536" y="327195"/>
        <a:ext cx="89702" cy="89944"/>
      </dsp:txXfrm>
    </dsp:sp>
    <dsp:sp modelId="{7CA073EF-248C-47D6-87AE-F522F65B692C}">
      <dsp:nvSpPr>
        <dsp:cNvPr id="0" name=""/>
        <dsp:cNvSpPr/>
      </dsp:nvSpPr>
      <dsp:spPr>
        <a:xfrm>
          <a:off x="1693875" y="97326"/>
          <a:ext cx="604461" cy="549682"/>
        </a:xfrm>
        <a:prstGeom prst="roundRect">
          <a:avLst>
            <a:gd name="adj" fmla="val 10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t>Beta</a:t>
          </a:r>
          <a:endParaRPr lang="zh-CN" altLang="en-US" sz="1400" kern="1200" dirty="0"/>
        </a:p>
      </dsp:txBody>
      <dsp:txXfrm>
        <a:off x="1709975" y="113426"/>
        <a:ext cx="572261" cy="517482"/>
      </dsp:txXfrm>
    </dsp:sp>
    <dsp:sp modelId="{1A58F014-2C8F-4DDE-852F-35883E0D5B67}">
      <dsp:nvSpPr>
        <dsp:cNvPr id="0" name=""/>
        <dsp:cNvSpPr/>
      </dsp:nvSpPr>
      <dsp:spPr>
        <a:xfrm>
          <a:off x="2358783" y="297214"/>
          <a:ext cx="128145" cy="149906"/>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358783" y="327195"/>
        <a:ext cx="89702" cy="89944"/>
      </dsp:txXfrm>
    </dsp:sp>
    <dsp:sp modelId="{3DC3B839-C2D6-42E0-A1E7-35A0BA8C53C0}">
      <dsp:nvSpPr>
        <dsp:cNvPr id="0" name=""/>
        <dsp:cNvSpPr/>
      </dsp:nvSpPr>
      <dsp:spPr>
        <a:xfrm>
          <a:off x="2540121" y="97326"/>
          <a:ext cx="604461" cy="549682"/>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线上 </a:t>
          </a:r>
          <a:r>
            <a:rPr lang="en-US" altLang="zh-CN" sz="1400" kern="1200" dirty="0" smtClean="0"/>
            <a:t>online</a:t>
          </a:r>
          <a:endParaRPr lang="zh-CN" altLang="en-US" sz="1400" kern="1200" dirty="0"/>
        </a:p>
      </dsp:txBody>
      <dsp:txXfrm>
        <a:off x="2556221" y="113426"/>
        <a:ext cx="572261" cy="5174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84085-93AE-4CC2-87D1-04627F32B901}">
      <dsp:nvSpPr>
        <dsp:cNvPr id="0" name=""/>
        <dsp:cNvSpPr/>
      </dsp:nvSpPr>
      <dsp:spPr>
        <a:xfrm rot="5400000">
          <a:off x="201418" y="697692"/>
          <a:ext cx="605853" cy="100812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ACE13-E027-4E0D-8761-C3B844A02DAA}">
      <dsp:nvSpPr>
        <dsp:cNvPr id="0" name=""/>
        <dsp:cNvSpPr/>
      </dsp:nvSpPr>
      <dsp:spPr>
        <a:xfrm>
          <a:off x="100286" y="998904"/>
          <a:ext cx="910142" cy="797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altLang="zh-CN" sz="1300" kern="1200" dirty="0" smtClean="0"/>
            <a:t>2018.06.25</a:t>
          </a:r>
          <a:endParaRPr lang="zh-CN" altLang="en-US" sz="1300" kern="1200" dirty="0"/>
        </a:p>
      </dsp:txBody>
      <dsp:txXfrm>
        <a:off x="100286" y="998904"/>
        <a:ext cx="910142" cy="797793"/>
      </dsp:txXfrm>
    </dsp:sp>
    <dsp:sp modelId="{F7BA8F83-49A7-4885-8B8F-5AADCECCB8D7}">
      <dsp:nvSpPr>
        <dsp:cNvPr id="0" name=""/>
        <dsp:cNvSpPr/>
      </dsp:nvSpPr>
      <dsp:spPr>
        <a:xfrm>
          <a:off x="838704" y="623472"/>
          <a:ext cx="171725" cy="171725"/>
        </a:xfrm>
        <a:prstGeom prst="triangle">
          <a:avLst>
            <a:gd name="adj" fmla="val 100000"/>
          </a:avLst>
        </a:prstGeom>
        <a:solidFill>
          <a:schemeClr val="accent5">
            <a:hueOff val="-1225557"/>
            <a:satOff val="-1705"/>
            <a:lumOff val="-654"/>
            <a:alphaOff val="0"/>
          </a:schemeClr>
        </a:solidFill>
        <a:ln w="12700" cap="flat" cmpd="sng" algn="ctr">
          <a:solidFill>
            <a:schemeClr val="accent5">
              <a:hueOff val="-1225557"/>
              <a:satOff val="-1705"/>
              <a:lumOff val="-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289B4F-EA48-4981-9EAB-A9DBC65E8733}">
      <dsp:nvSpPr>
        <dsp:cNvPr id="0" name=""/>
        <dsp:cNvSpPr/>
      </dsp:nvSpPr>
      <dsp:spPr>
        <a:xfrm rot="5400000">
          <a:off x="1315611" y="421984"/>
          <a:ext cx="605853" cy="1008127"/>
        </a:xfrm>
        <a:prstGeom prst="corner">
          <a:avLst>
            <a:gd name="adj1" fmla="val 16120"/>
            <a:gd name="adj2" fmla="val 16110"/>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76BB6-D34D-498F-8D9C-ACA779C2F242}">
      <dsp:nvSpPr>
        <dsp:cNvPr id="0" name=""/>
        <dsp:cNvSpPr/>
      </dsp:nvSpPr>
      <dsp:spPr>
        <a:xfrm>
          <a:off x="1214479" y="723196"/>
          <a:ext cx="910142" cy="797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altLang="zh-CN" sz="1300" kern="1200" dirty="0" smtClean="0"/>
            <a:t>2018.07.16</a:t>
          </a:r>
          <a:endParaRPr lang="zh-CN" altLang="en-US" sz="1300" kern="1200" dirty="0"/>
        </a:p>
      </dsp:txBody>
      <dsp:txXfrm>
        <a:off x="1214479" y="723196"/>
        <a:ext cx="910142" cy="797793"/>
      </dsp:txXfrm>
    </dsp:sp>
    <dsp:sp modelId="{B4644E69-903A-44E0-9A28-FFB25B36BB44}">
      <dsp:nvSpPr>
        <dsp:cNvPr id="0" name=""/>
        <dsp:cNvSpPr/>
      </dsp:nvSpPr>
      <dsp:spPr>
        <a:xfrm>
          <a:off x="1952896" y="347764"/>
          <a:ext cx="171725" cy="171725"/>
        </a:xfrm>
        <a:prstGeom prst="triangle">
          <a:avLst>
            <a:gd name="adj" fmla="val 10000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B8C43-E0FF-4CBC-B960-1BE02CE87D61}">
      <dsp:nvSpPr>
        <dsp:cNvPr id="0" name=""/>
        <dsp:cNvSpPr/>
      </dsp:nvSpPr>
      <dsp:spPr>
        <a:xfrm rot="5400000">
          <a:off x="2457396" y="118683"/>
          <a:ext cx="605853" cy="1063311"/>
        </a:xfrm>
        <a:prstGeom prst="corner">
          <a:avLst>
            <a:gd name="adj1" fmla="val 16120"/>
            <a:gd name="adj2" fmla="val 16110"/>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0A2F0-FCF6-4050-B3E0-CCE3A8B996C6}">
      <dsp:nvSpPr>
        <dsp:cNvPr id="0" name=""/>
        <dsp:cNvSpPr/>
      </dsp:nvSpPr>
      <dsp:spPr>
        <a:xfrm>
          <a:off x="2356264" y="447488"/>
          <a:ext cx="910142" cy="797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altLang="zh-CN" sz="1300" kern="1200" smtClean="0"/>
            <a:t>2018.08.01</a:t>
          </a:r>
          <a:endParaRPr lang="zh-CN" altLang="en-US" sz="1300" kern="1200" dirty="0"/>
        </a:p>
      </dsp:txBody>
      <dsp:txXfrm>
        <a:off x="2356264" y="447488"/>
        <a:ext cx="910142" cy="797793"/>
      </dsp:txXfrm>
    </dsp:sp>
    <dsp:sp modelId="{92E0551B-E2F6-4B78-A3E9-DB35775D5F37}">
      <dsp:nvSpPr>
        <dsp:cNvPr id="0" name=""/>
        <dsp:cNvSpPr/>
      </dsp:nvSpPr>
      <dsp:spPr>
        <a:xfrm>
          <a:off x="3094681" y="72056"/>
          <a:ext cx="171725" cy="171725"/>
        </a:xfrm>
        <a:prstGeom prst="triangle">
          <a:avLst>
            <a:gd name="adj" fmla="val 100000"/>
          </a:avLst>
        </a:prstGeom>
        <a:solidFill>
          <a:schemeClr val="accent5">
            <a:hueOff val="-6127787"/>
            <a:satOff val="-8523"/>
            <a:lumOff val="-3268"/>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0C9B68-FD53-4281-BF39-40A9EF319C93}">
      <dsp:nvSpPr>
        <dsp:cNvPr id="0" name=""/>
        <dsp:cNvSpPr/>
      </dsp:nvSpPr>
      <dsp:spPr>
        <a:xfrm rot="5400000">
          <a:off x="3543996" y="-129432"/>
          <a:ext cx="605853" cy="1008127"/>
        </a:xfrm>
        <a:prstGeom prst="corner">
          <a:avLst>
            <a:gd name="adj1" fmla="val 16120"/>
            <a:gd name="adj2" fmla="val 1611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F021A0-1604-441E-B96D-9CEA91E9F225}">
      <dsp:nvSpPr>
        <dsp:cNvPr id="0" name=""/>
        <dsp:cNvSpPr/>
      </dsp:nvSpPr>
      <dsp:spPr>
        <a:xfrm>
          <a:off x="3442864" y="171780"/>
          <a:ext cx="910142" cy="797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zh-CN" altLang="en-US" sz="1300" kern="1200" dirty="0" smtClean="0"/>
            <a:t>至今</a:t>
          </a:r>
          <a:endParaRPr lang="zh-CN" altLang="en-US" sz="1300" kern="1200" dirty="0"/>
        </a:p>
      </dsp:txBody>
      <dsp:txXfrm>
        <a:off x="3442864" y="171780"/>
        <a:ext cx="910142" cy="7977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layout/ReverseList#4">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parTxLTRAlign" val="l"/>
            <dgm:param type="txAnchorVert" val="t"/>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parTxLTRAlign" val="l"/>
                <dgm:param type="txAnchorVert" val="t"/>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4">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StepUpProcess#4">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3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4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3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3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3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3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D95F7F-EE99-4717-9478-1034E1F1B96F}" type="datetimeFigureOut">
              <a:rPr lang="zh-CN" altLang="en-US" smtClean="0"/>
              <a:t>2018/8/12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891AFB-F480-4C63-924C-5431E76F50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1C23D-6F39-4DC6-A5C5-835FB2C5D3B0}" type="datetimeFigureOut">
              <a:rPr lang="zh-CN" altLang="en-US" smtClean="0"/>
              <a:t>2018/8/12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63704-9EF9-4237-81AF-4B61779EFD4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大家好，我叫寿昌，来自业务平台事业部 </a:t>
            </a:r>
            <a:r>
              <a:rPr kumimoji="1" lang="en-US" altLang="zh-CN" dirty="0" smtClean="0"/>
              <a:t>--</a:t>
            </a:r>
            <a:r>
              <a:rPr kumimoji="1" lang="en-US" altLang="zh-CN" baseline="0" dirty="0" smtClean="0"/>
              <a:t> </a:t>
            </a:r>
            <a:r>
              <a:rPr kumimoji="1" lang="zh-CN" altLang="en-US" dirty="0" smtClean="0"/>
              <a:t>评价平台</a:t>
            </a:r>
            <a:endParaRPr kumimoji="1"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来看这张图，买家在购物前可以查看评价列表，这里就起了对用户的导购作用，在购物后还可以发表评价进行信息反馈；卖家则通过评价信息，在生产、营销的过程中了解市场，提升服务质量；而评价管理系统则负责评价的生成、管理、维护，经过审核生成的评价可以对用户透出，进行导购，同时对商家进行信用、</a:t>
            </a:r>
            <a:r>
              <a:rPr lang="en-US" altLang="zh-CN" dirty="0" err="1" smtClean="0"/>
              <a:t>dsr</a:t>
            </a:r>
            <a:r>
              <a:rPr lang="zh-CN" altLang="en-US" dirty="0" smtClean="0"/>
              <a:t>的计分，用于商家管理，可以看到评价系统在买家和卖家之间形成了一个良性的评价生态体系</a:t>
            </a:r>
            <a:endParaRPr lang="en-US" altLang="zh-CN" dirty="0" smtClean="0"/>
          </a:p>
          <a:p>
            <a:r>
              <a:rPr lang="zh-CN" altLang="en-US" dirty="0" smtClean="0"/>
              <a:t>那么评价系统又是如何运转、提供服务的呢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这张图是评价系统架构，评价系统为前台提供了评价发表和透出服务，以评价发表为例，</a:t>
            </a:r>
            <a:r>
              <a:rPr lang="en-US" altLang="zh-CN" dirty="0" smtClean="0"/>
              <a:t>pc</a:t>
            </a:r>
            <a:r>
              <a:rPr lang="zh-CN" altLang="en-US" dirty="0" smtClean="0"/>
              <a:t>端的嵌套应用和手淘猫客可以调用评价主站</a:t>
            </a:r>
            <a:r>
              <a:rPr lang="en-US" altLang="zh-CN" dirty="0" err="1" smtClean="0"/>
              <a:t>ratecenter</a:t>
            </a:r>
            <a:r>
              <a:rPr lang="zh-CN" altLang="en-US" dirty="0" smtClean="0"/>
              <a:t>服务，这里可以对评价内容进行同步管控，判断是否有广告、涉黄涉政等，也可以通过</a:t>
            </a:r>
            <a:r>
              <a:rPr lang="en-US" altLang="zh-CN" dirty="0" err="1" smtClean="0"/>
              <a:t>ratetimetask</a:t>
            </a:r>
            <a:r>
              <a:rPr lang="zh-CN" altLang="en-US" dirty="0" smtClean="0"/>
              <a:t>设置定时任务，异步调用管控中心，同时还有</a:t>
            </a:r>
            <a:r>
              <a:rPr lang="en-US" altLang="zh-CN" dirty="0" err="1" smtClean="0"/>
              <a:t>rateadmin</a:t>
            </a:r>
            <a:r>
              <a:rPr lang="zh-CN" altLang="en-US" dirty="0" smtClean="0"/>
              <a:t>评价管理系统，用于对评价数据的直接操作，经过审查，评价数据最终进入主站的数据库</a:t>
            </a:r>
            <a:r>
              <a:rPr lang="en-US" altLang="zh-CN" dirty="0" err="1" smtClean="0"/>
              <a:t>feed_item_receive</a:t>
            </a:r>
            <a:r>
              <a:rPr lang="zh-CN" altLang="en-US" dirty="0" smtClean="0"/>
              <a:t>中，这里虚线列出的是创新平台适用的服务场景，盒马大麦调用创新服务最终使用创新库的</a:t>
            </a:r>
            <a:r>
              <a:rPr lang="en-US" altLang="zh-CN" dirty="0" err="1" smtClean="0"/>
              <a:t>rate_rater</a:t>
            </a:r>
            <a:r>
              <a:rPr lang="zh-CN" altLang="en-US" dirty="0" smtClean="0"/>
              <a:t>表，这里主库和创新库的区别主要在于对评价概念抽象的不同，主库中评价是基于订单的评价，那么就需要包含被评价者、被评价内容、时间等信息，而创新库抽象出评价者的一种行为动作，那么就需要以评价者为中心建表；评价的数据量庞大，需要定期将历史数据迁移减轻线上库压力，这里使用的是基于</a:t>
            </a:r>
            <a:r>
              <a:rPr lang="en-US" altLang="zh-CN" dirty="0" smtClean="0"/>
              <a:t>HDFS</a:t>
            </a:r>
            <a:r>
              <a:rPr lang="zh-CN" altLang="en-US" dirty="0" smtClean="0"/>
              <a:t>的</a:t>
            </a:r>
            <a:r>
              <a:rPr lang="en-US" altLang="zh-CN" dirty="0" err="1" smtClean="0"/>
              <a:t>Hbase</a:t>
            </a:r>
            <a:r>
              <a:rPr lang="zh-CN" altLang="en-US" dirty="0" smtClean="0"/>
              <a:t>作为历史库，同时，商家信用分的计算、评价列表的搜索排序如果放在线上库进行会降低数据库的性能，那么就需要全量备份放入离线库</a:t>
            </a:r>
            <a:r>
              <a:rPr lang="en-US" altLang="zh-CN" dirty="0" smtClean="0"/>
              <a:t>ODPS</a:t>
            </a:r>
            <a:r>
              <a:rPr lang="zh-CN" altLang="en-US" dirty="0" smtClean="0"/>
              <a:t>、主搜中计算</a:t>
            </a:r>
            <a:endParaRPr lang="en-US" altLang="zh-CN" dirty="0" smtClean="0"/>
          </a:p>
          <a:p>
            <a:r>
              <a:rPr lang="zh-CN" altLang="en-US" dirty="0" smtClean="0"/>
              <a:t>这里标出的是实习期间主要接触的项目，需求开发也与这两者有关</a:t>
            </a:r>
            <a:endParaRPr lang="en-US" altLang="zh-CN" dirty="0" smtClean="0"/>
          </a:p>
          <a:p>
            <a:endParaRPr lang="en-US" altLang="zh-CN" dirty="0" smtClean="0"/>
          </a:p>
          <a:p>
            <a:r>
              <a:rPr lang="en-US" altLang="zh-CN" dirty="0" err="1" smtClean="0"/>
              <a:t>ratemanager</a:t>
            </a:r>
            <a:r>
              <a:rPr lang="zh-CN" altLang="en-US" dirty="0" smtClean="0"/>
              <a:t>：</a:t>
            </a:r>
            <a:r>
              <a:rPr lang="en-US" altLang="zh-CN" dirty="0" smtClean="0"/>
              <a:t>pc</a:t>
            </a:r>
            <a:r>
              <a:rPr lang="zh-CN" altLang="en-US" dirty="0" smtClean="0"/>
              <a:t>端获取评价列表，时效性，历史的访问 </a:t>
            </a:r>
            <a:r>
              <a:rPr lang="en-US" altLang="zh-CN" dirty="0" smtClean="0"/>
              <a:t>arc-</a:t>
            </a:r>
            <a:r>
              <a:rPr lang="en-US" altLang="zh-CN" dirty="0" err="1" smtClean="0"/>
              <a:t>ratemanager</a:t>
            </a:r>
            <a:r>
              <a:rPr lang="zh-CN" altLang="en-US" dirty="0" smtClean="0"/>
              <a:t>； </a:t>
            </a:r>
            <a:r>
              <a:rPr lang="en-US" altLang="zh-CN" dirty="0" err="1" smtClean="0"/>
              <a:t>Rateadmin</a:t>
            </a:r>
            <a:r>
              <a:rPr lang="zh-CN" altLang="en-US" dirty="0" smtClean="0"/>
              <a:t>：小二使用，管理功能，开通特殊权限； </a:t>
            </a:r>
            <a:r>
              <a:rPr lang="en-US" altLang="zh-CN" dirty="0" err="1" smtClean="0"/>
              <a:t>Ratecenter</a:t>
            </a:r>
            <a:r>
              <a:rPr lang="zh-CN" altLang="en-US" dirty="0" smtClean="0"/>
              <a:t>：主站代码； </a:t>
            </a:r>
            <a:r>
              <a:rPr lang="en-US" altLang="zh-CN" dirty="0" err="1" smtClean="0"/>
              <a:t>Rateplatform</a:t>
            </a:r>
            <a:r>
              <a:rPr lang="zh-CN" altLang="en-US" dirty="0" smtClean="0"/>
              <a:t>：创新平台； </a:t>
            </a:r>
            <a:r>
              <a:rPr lang="en-US" altLang="zh-CN" dirty="0" err="1" smtClean="0"/>
              <a:t>Ratetimetask</a:t>
            </a:r>
            <a:r>
              <a:rPr lang="zh-CN" altLang="en-US" dirty="0" smtClean="0"/>
              <a:t>：定时任务； </a:t>
            </a:r>
            <a:r>
              <a:rPr lang="en-US" altLang="zh-CN" dirty="0" err="1" smtClean="0"/>
              <a:t>Ratecc</a:t>
            </a:r>
            <a:r>
              <a:rPr lang="zh-CN" altLang="en-US" dirty="0" smtClean="0"/>
              <a:t>：流程管控</a:t>
            </a:r>
            <a:endParaRPr lang="en-US" altLang="zh-CN" dirty="0" smtClean="0"/>
          </a:p>
          <a:p>
            <a:r>
              <a:rPr lang="zh-CN" altLang="en-US" dirty="0" smtClean="0"/>
              <a:t>主要区别在于分表键不同，主站是被评价者，创新平台是评价者，这里是对业务能力概念抽象的不同</a:t>
            </a:r>
            <a:endParaRPr lang="en-US" altLang="zh-CN" dirty="0" smtClean="0"/>
          </a:p>
          <a:p>
            <a:r>
              <a:rPr lang="en-US" altLang="zh-CN" dirty="0" err="1" smtClean="0"/>
              <a:t>Odps</a:t>
            </a:r>
            <a:r>
              <a:rPr lang="zh-CN" altLang="en-US" dirty="0" smtClean="0"/>
              <a:t>里离线库用于计算信用、</a:t>
            </a:r>
            <a:r>
              <a:rPr lang="en-US" altLang="zh-CN" dirty="0" err="1" smtClean="0"/>
              <a:t>dsr</a:t>
            </a:r>
            <a:r>
              <a:rPr lang="zh-CN" altLang="en-US" dirty="0" smtClean="0"/>
              <a:t>等数据；主搜便于多维度查询，比如评价列表的展示；</a:t>
            </a:r>
            <a:r>
              <a:rPr lang="en-US" altLang="zh-CN" dirty="0" err="1" smtClean="0"/>
              <a:t>Hbase</a:t>
            </a:r>
            <a:r>
              <a:rPr lang="zh-CN" altLang="en-US" dirty="0" smtClean="0"/>
              <a:t>是历史库，利用了它水平扩展性好的特点，</a:t>
            </a:r>
            <a:r>
              <a:rPr lang="en-US" altLang="zh-CN" dirty="0" err="1" smtClean="0"/>
              <a:t>Mysql</a:t>
            </a:r>
            <a:r>
              <a:rPr lang="zh-CN" altLang="en-US" dirty="0" smtClean="0"/>
              <a:t>与</a:t>
            </a:r>
            <a:r>
              <a:rPr lang="en-US" altLang="zh-CN" dirty="0" err="1" smtClean="0"/>
              <a:t>hbase</a:t>
            </a:r>
            <a:r>
              <a:rPr lang="zh-CN" altLang="en-US" dirty="0" smtClean="0"/>
              <a:t>的区别：</a:t>
            </a:r>
            <a:r>
              <a:rPr lang="en-US" altLang="zh-CN" dirty="0" smtClean="0"/>
              <a:t>1.</a:t>
            </a:r>
            <a:r>
              <a:rPr lang="zh-CN" altLang="en-US" dirty="0" smtClean="0"/>
              <a:t>存储结构（行、列）；</a:t>
            </a:r>
            <a:r>
              <a:rPr lang="en-US" altLang="zh-CN" dirty="0" smtClean="0"/>
              <a:t>2.</a:t>
            </a:r>
            <a:r>
              <a:rPr lang="zh-CN" altLang="en-US" dirty="0" smtClean="0"/>
              <a:t>事务（支持、不支持）；</a:t>
            </a:r>
            <a:r>
              <a:rPr lang="en-US" altLang="zh-CN" dirty="0" smtClean="0"/>
              <a:t>3.</a:t>
            </a:r>
            <a:r>
              <a:rPr lang="zh-CN" altLang="en-US" dirty="0" smtClean="0"/>
              <a:t>分布式存储结构（</a:t>
            </a:r>
            <a:r>
              <a:rPr lang="en-US" altLang="zh-CN" dirty="0" smtClean="0"/>
              <a:t>B+</a:t>
            </a:r>
            <a:r>
              <a:rPr lang="zh-CN" altLang="en-US" dirty="0" smtClean="0"/>
              <a:t>树、</a:t>
            </a:r>
            <a:r>
              <a:rPr lang="en-US" altLang="zh-CN" dirty="0" smtClean="0"/>
              <a:t>meta</a:t>
            </a:r>
            <a:r>
              <a:rPr lang="zh-CN" altLang="en-US" dirty="0" smtClean="0"/>
              <a:t>存储映射关系）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在学习了中间件技术、了解业务体系后，就需要结合实际需求加深对它们的理解</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12</a:t>
            </a:fld>
            <a:endParaRPr lang="zh-CN" altLang="en-US"/>
          </a:p>
        </p:txBody>
      </p:sp>
    </p:spTree>
    <p:extLst>
      <p:ext uri="{BB962C8B-B14F-4D97-AF65-F5344CB8AC3E}">
        <p14:creationId xmlns:p14="http://schemas.microsoft.com/office/powerpoint/2010/main" val="3839473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个需求开发的基本流程，首先在业务中台上接受需求，沟通交流，接着进行实际开发，包括新建分支进行编码、测试等，旁边的是具体的开环环境，线上和日常的数据库是分离的避免对线上数据的影响，预发环境测试时需要用到线上库的测试数据，而</a:t>
            </a:r>
            <a:r>
              <a:rPr lang="en-US" altLang="zh-CN" dirty="0" smtClean="0"/>
              <a:t>beta</a:t>
            </a:r>
            <a:r>
              <a:rPr lang="zh-CN" altLang="en-US" dirty="0" smtClean="0"/>
              <a:t>是线上机器的一部分，这里使用真实数据进行测试，每一步都需要确保没有问题才能进入下一步，最终线上发布运行</a:t>
            </a:r>
            <a:endParaRPr lang="en-US" altLang="zh-CN" dirty="0" smtClean="0"/>
          </a:p>
          <a:p>
            <a:r>
              <a:rPr lang="zh-CN" altLang="en-US" dirty="0" smtClean="0"/>
              <a:t>掌握基本开发流程后就开始实际的开发</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需求，经过分析，本质上是拍卖机构本身没有淘宝店铺身份，因此拍卖店铺不会有信用的计算，在不改动业务逻辑代码的基础上，我在原有拍卖逻辑中添加珍品拍卖的逻辑，这样在拍卖判断时将珍品剔除在外，最后需求上线运行准确，这是我第一个需求，遇到的困难最多收获也最多，通过开发了解了整体开发环境、主站代码，但印象最深的还有代码编写规范，比如常量申明、重复代码、注释删除等等，进一步我对信用值计分规则有了一定的了解</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有了第一次需求开发过程，这次就熟练很多，经过分析，在管控中心中存在内容过滤链</a:t>
            </a:r>
            <a:r>
              <a:rPr lang="en-US" altLang="zh-CN" dirty="0" smtClean="0"/>
              <a:t>pipeline</a:t>
            </a:r>
            <a:r>
              <a:rPr lang="zh-CN" altLang="en-US" dirty="0" smtClean="0"/>
              <a:t>，那么在其中添加新的处理机制，调用微信广告算法就可以完成需求，最终也是上线部署成功，通过这次开发我了解了管控流程，对具体的业务场景下是通过修改状态值还是添加标记记录审查结果都有了一定的了解</a:t>
            </a:r>
            <a:endParaRPr lang="en-US" altLang="zh-CN" dirty="0" smtClean="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smtClean="0"/>
              <a:t>以上就是入职一个月以来的学习过程和开发经历，在这里进行个人总结</a:t>
            </a:r>
          </a:p>
        </p:txBody>
      </p:sp>
      <p:sp>
        <p:nvSpPr>
          <p:cNvPr id="4" name="灯片编号占位符 3"/>
          <p:cNvSpPr>
            <a:spLocks noGrp="1"/>
          </p:cNvSpPr>
          <p:nvPr>
            <p:ph type="sldNum" sz="quarter" idx="10"/>
          </p:nvPr>
        </p:nvSpPr>
        <p:spPr/>
        <p:txBody>
          <a:bodyPr/>
          <a:lstStyle/>
          <a:p>
            <a:fld id="{05B63704-9EF9-4237-81AF-4B61779EFD4E}" type="slidenum">
              <a:rPr lang="zh-CN" altLang="en-US" smtClean="0"/>
              <a:t>16</a:t>
            </a:fld>
            <a:endParaRPr lang="zh-CN" altLang="en-US"/>
          </a:p>
        </p:txBody>
      </p:sp>
    </p:spTree>
    <p:extLst>
      <p:ext uri="{BB962C8B-B14F-4D97-AF65-F5344CB8AC3E}">
        <p14:creationId xmlns:p14="http://schemas.microsoft.com/office/powerpoint/2010/main" val="79149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今年的</a:t>
            </a:r>
            <a:r>
              <a:rPr lang="en-US" altLang="zh-CN" dirty="0" smtClean="0"/>
              <a:t>6</a:t>
            </a:r>
            <a:r>
              <a:rPr lang="zh-CN" altLang="en-US" dirty="0" smtClean="0"/>
              <a:t>月</a:t>
            </a:r>
            <a:r>
              <a:rPr lang="en-US" altLang="zh-CN" dirty="0" smtClean="0"/>
              <a:t>25</a:t>
            </a:r>
            <a:r>
              <a:rPr lang="zh-CN" altLang="en-US" dirty="0" smtClean="0"/>
              <a:t>号我开始了暑期实习，首先是中间件技术的学习，经过</a:t>
            </a:r>
            <a:r>
              <a:rPr lang="en-US" altLang="zh-CN" dirty="0" smtClean="0"/>
              <a:t>3</a:t>
            </a:r>
            <a:r>
              <a:rPr lang="zh-CN" altLang="en-US" dirty="0" smtClean="0"/>
              <a:t>周的准备，</a:t>
            </a:r>
            <a:r>
              <a:rPr lang="en-US" altLang="zh-CN" dirty="0" smtClean="0"/>
              <a:t>7</a:t>
            </a:r>
            <a:r>
              <a:rPr lang="zh-CN" altLang="en-US" dirty="0" smtClean="0"/>
              <a:t>月中开始接触需求，月底的时候进一步了解业务；通过这段时间的学习生活，我在技术、业务方面都有了很好的成长，在技术层次上不论是中间件技术还是编码规范、开发流程等等都收获很多，同时我也认识到业务的重要性，技术是为业务服务的，它保障业务的开展，业务反过来推动了技术的进步，在这里通过对评价业务的学习，我认清了评价本质、商业能力等等，同时对阿里的</a:t>
            </a:r>
            <a:r>
              <a:rPr lang="en-US" altLang="zh-CN" dirty="0" err="1" smtClean="0"/>
              <a:t>bu</a:t>
            </a:r>
            <a:r>
              <a:rPr lang="zh-CN" altLang="en-US" dirty="0" smtClean="0"/>
              <a:t>、价值观也进行了了解</a:t>
            </a:r>
            <a:endParaRPr lang="en-US" altLang="zh-CN" dirty="0" smtClean="0"/>
          </a:p>
          <a:p>
            <a:endParaRPr lang="en-US" altLang="zh-CN" dirty="0" smtClean="0"/>
          </a:p>
          <a:p>
            <a:r>
              <a:rPr lang="zh-CN" altLang="en-US" dirty="0" smtClean="0"/>
              <a:t>技术方面阿里大牛很多，有什么问题直接钉钉</a:t>
            </a:r>
            <a:endParaRPr lang="en-US" altLang="zh-CN" dirty="0" smtClean="0"/>
          </a:p>
          <a:p>
            <a:r>
              <a:rPr lang="zh-CN" altLang="en-US" dirty="0" smtClean="0"/>
              <a:t>商业能力：交易评价、点评</a:t>
            </a:r>
            <a:endParaRPr lang="en-US" altLang="zh-CN" dirty="0" smtClean="0"/>
          </a:p>
          <a:p>
            <a:r>
              <a:rPr lang="zh-CN" altLang="en-US" dirty="0" smtClean="0"/>
              <a:t>客户第一、团队合作、拥抱变化、诚信、激情、敬业</a:t>
            </a:r>
            <a:endParaRPr lang="en-US" altLang="zh-CN" dirty="0" smtClean="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在实习接下来的阶段，还要继续努力，在这里我进行了规划</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18</a:t>
            </a:fld>
            <a:endParaRPr lang="zh-CN" altLang="en-US"/>
          </a:p>
        </p:txBody>
      </p:sp>
    </p:spTree>
    <p:extLst>
      <p:ext uri="{BB962C8B-B14F-4D97-AF65-F5344CB8AC3E}">
        <p14:creationId xmlns:p14="http://schemas.microsoft.com/office/powerpoint/2010/main" val="3156634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前台：贴近最终用户、商家的业务部门</a:t>
            </a:r>
            <a:endParaRPr lang="en-US" altLang="zh-CN" dirty="0" smtClean="0"/>
          </a:p>
          <a:p>
            <a:r>
              <a:rPr lang="zh-CN" altLang="en-US" dirty="0" smtClean="0"/>
              <a:t>中台：强调资源整合、能力沉淀的平台系统</a:t>
            </a:r>
            <a:endParaRPr lang="en-US" altLang="zh-CN" dirty="0" smtClean="0"/>
          </a:p>
          <a:p>
            <a:r>
              <a:rPr lang="zh-CN" altLang="en-US" dirty="0" smtClean="0"/>
              <a:t>星环是电商操作系统：平台化整合资源，提高代码利用率，但是便捷不清、互相影响的问题急需解决，诞生中台的概念，首先讨论系统间的问题，明确职责，采用业务身份</a:t>
            </a:r>
            <a:r>
              <a:rPr lang="en-US" altLang="zh-CN" dirty="0" smtClean="0"/>
              <a:t>+</a:t>
            </a:r>
            <a:r>
              <a:rPr lang="zh-CN" altLang="en-US" dirty="0" smtClean="0"/>
              <a:t>容器化的方法不影响别的应用，这样需求到来时，结构化分析，减少沟通成本，需求变更时也能通过语法树和开发树找到对应的开发人员</a:t>
            </a:r>
          </a:p>
          <a:p>
            <a:r>
              <a:rPr lang="zh-CN" altLang="en-US" dirty="0" smtClean="0"/>
              <a:t>以上就是我此次的汇报内容，谢谢大家</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今天我将从学习、需求、个人、未来这四个方面介绍我再阿里实习期间的学习生活和个人感受</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2</a:t>
            </a:fld>
            <a:endParaRPr lang="zh-CN" altLang="en-US"/>
          </a:p>
        </p:txBody>
      </p:sp>
    </p:spTree>
    <p:extLst>
      <p:ext uri="{BB962C8B-B14F-4D97-AF65-F5344CB8AC3E}">
        <p14:creationId xmlns:p14="http://schemas.microsoft.com/office/powerpoint/2010/main" val="665348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以上就是我的述职报告</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在学习阶段，我需要了解使用的技术</a:t>
            </a:r>
            <a:r>
              <a:rPr lang="zh-CN" altLang="en-US" dirty="0" smtClean="0"/>
              <a:t>框架</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3</a:t>
            </a:fld>
            <a:endParaRPr lang="zh-CN" altLang="en-US"/>
          </a:p>
        </p:txBody>
      </p:sp>
    </p:spTree>
    <p:extLst>
      <p:ext uri="{BB962C8B-B14F-4D97-AF65-F5344CB8AC3E}">
        <p14:creationId xmlns:p14="http://schemas.microsoft.com/office/powerpoint/2010/main" val="261282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这张是技术架构图，列出的是实习期间所涉及的相关技术，应用层通过暴露的接口，获取系统层的服务，而</a:t>
            </a:r>
            <a:r>
              <a:rPr lang="en-US" altLang="zh-CN" dirty="0" err="1" smtClean="0"/>
              <a:t>rpc</a:t>
            </a:r>
            <a:r>
              <a:rPr lang="zh-CN" altLang="en-US" dirty="0" smtClean="0"/>
              <a:t>框架实现了系统间的解耦，同时，消息队列可以保障系统的异步并发执行，由于分布式环境的影响，这里需要由配置中心和注册中心提供相应的配置和发现服务，如果涉及数据库，首先访问缓存层查看是否存在，进一步再通过存储层访问数据库，这里设计的中间件过多，容器层提供了彼此间的隔离，从图中可以看出各个中间件所处的位置，下面对它们进行详细介绍</a:t>
            </a:r>
            <a:endParaRPr lang="en-US" altLang="zh-CN" dirty="0" smtClean="0"/>
          </a:p>
          <a:p>
            <a:endParaRPr lang="en-US" altLang="zh-CN" dirty="0" smtClean="0"/>
          </a:p>
          <a:p>
            <a:r>
              <a:rPr lang="en-US" altLang="zh-CN" dirty="0" smtClean="0"/>
              <a:t>Top</a:t>
            </a:r>
            <a:r>
              <a:rPr lang="zh-CN" altLang="en-US" dirty="0" smtClean="0"/>
              <a:t>：淘宝开放平台，提供服务的</a:t>
            </a:r>
            <a:r>
              <a:rPr lang="en-US" altLang="zh-CN" dirty="0" err="1" smtClean="0"/>
              <a:t>api</a:t>
            </a:r>
            <a:r>
              <a:rPr lang="zh-CN" altLang="en-US" dirty="0" smtClean="0"/>
              <a:t>调用</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4</a:t>
            </a:fld>
            <a:endParaRPr lang="zh-CN" altLang="en-US"/>
          </a:p>
        </p:txBody>
      </p:sp>
    </p:spTree>
    <p:extLst>
      <p:ext uri="{BB962C8B-B14F-4D97-AF65-F5344CB8AC3E}">
        <p14:creationId xmlns:p14="http://schemas.microsoft.com/office/powerpoint/2010/main" val="288836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首先来看高性能</a:t>
            </a:r>
            <a:r>
              <a:rPr lang="en-US" altLang="zh-CN" dirty="0" err="1" smtClean="0"/>
              <a:t>rpc</a:t>
            </a:r>
            <a:r>
              <a:rPr lang="zh-CN" altLang="en-US" dirty="0" smtClean="0"/>
              <a:t>服务框架</a:t>
            </a:r>
            <a:r>
              <a:rPr lang="en-US" altLang="zh-CN" dirty="0" err="1" smtClean="0"/>
              <a:t>hsf</a:t>
            </a:r>
            <a:r>
              <a:rPr lang="zh-CN" altLang="en-US" dirty="0" smtClean="0"/>
              <a:t>，它实现了系统间的解耦，从组件上看，除了基本的服务提供者、消费者、配置中心、元数据存储，注册中心</a:t>
            </a:r>
            <a:r>
              <a:rPr lang="en-US" altLang="zh-CN" dirty="0" err="1" smtClean="0"/>
              <a:t>config</a:t>
            </a:r>
            <a:r>
              <a:rPr lang="en-US" altLang="zh-CN" dirty="0" smtClean="0"/>
              <a:t> server</a:t>
            </a:r>
            <a:r>
              <a:rPr lang="zh-CN" altLang="en-US" dirty="0" smtClean="0"/>
              <a:t>提供了服务的发现功能，提供者将服务注册上去，消费者通过订阅获取提供者地址，这样可以在调用时，将方法名、参数通过序列化方式传输过去，提供者本地通过反射获取相应服务，这里</a:t>
            </a:r>
            <a:r>
              <a:rPr lang="en-US" altLang="zh-CN" dirty="0" err="1" smtClean="0"/>
              <a:t>hsf</a:t>
            </a:r>
            <a:r>
              <a:rPr lang="zh-CN" altLang="en-US" dirty="0" smtClean="0"/>
              <a:t>的高性能体现在它的容错机制，一方面，包含多个服务提供者保证了可靠性，另一方面，注册中心和提供者间维持了心跳连接，这样可以快速发现失效服务并推送更新后的地址列表</a:t>
            </a:r>
            <a:endParaRPr lang="en-US" altLang="zh-CN" dirty="0" smtClean="0"/>
          </a:p>
          <a:p>
            <a:r>
              <a:rPr lang="zh-CN" altLang="en-US" dirty="0" smtClean="0"/>
              <a:t>来看一下阿里推出的另一款</a:t>
            </a:r>
            <a:r>
              <a:rPr lang="en-US" altLang="zh-CN" dirty="0" err="1" smtClean="0"/>
              <a:t>rpc</a:t>
            </a:r>
            <a:r>
              <a:rPr lang="zh-CN" altLang="en-US" dirty="0" smtClean="0"/>
              <a:t>框架</a:t>
            </a:r>
            <a:r>
              <a:rPr lang="en-US" altLang="zh-CN" dirty="0" err="1" smtClean="0"/>
              <a:t>dubbo</a:t>
            </a:r>
            <a:r>
              <a:rPr lang="zh-CN" altLang="en-US" dirty="0" smtClean="0"/>
              <a:t>，</a:t>
            </a:r>
            <a:r>
              <a:rPr lang="en-US" altLang="zh-CN" dirty="0" err="1" smtClean="0"/>
              <a:t>dubbo</a:t>
            </a:r>
            <a:r>
              <a:rPr lang="zh-CN" altLang="en-US" dirty="0" smtClean="0"/>
              <a:t>的优势在于可扩展性好，更加轻量，但因此也损失了部分性能，比如</a:t>
            </a:r>
            <a:r>
              <a:rPr lang="en-US" altLang="zh-CN" dirty="0" err="1" smtClean="0"/>
              <a:t>hsf</a:t>
            </a:r>
            <a:r>
              <a:rPr lang="zh-CN" altLang="en-US" dirty="0" smtClean="0"/>
              <a:t>更多地依赖内部系统，如配置中心、注册中心等，同时，</a:t>
            </a:r>
            <a:r>
              <a:rPr lang="en-US" altLang="zh-CN" dirty="0" err="1" smtClean="0"/>
              <a:t>hsf</a:t>
            </a:r>
            <a:r>
              <a:rPr lang="zh-CN" altLang="en-US" dirty="0" smtClean="0"/>
              <a:t>与淘宝已有项目有关，基于历史原因，最终集团内部选择了</a:t>
            </a:r>
            <a:r>
              <a:rPr lang="en-US" altLang="zh-CN" dirty="0" err="1" smtClean="0"/>
              <a:t>hsf</a:t>
            </a:r>
            <a:endParaRPr lang="en-US" altLang="zh-CN" dirty="0" smtClean="0"/>
          </a:p>
          <a:p>
            <a:endParaRPr lang="en-US" altLang="zh-CN" dirty="0" smtClean="0"/>
          </a:p>
          <a:p>
            <a:r>
              <a:rPr lang="zh-CN" altLang="en-US" dirty="0" smtClean="0"/>
              <a:t>序列化转化为字节序列</a:t>
            </a:r>
            <a:endParaRPr lang="en-US" altLang="zh-CN" dirty="0" smtClean="0"/>
          </a:p>
          <a:p>
            <a:r>
              <a:rPr lang="en-US" altLang="zh-CN" dirty="0" err="1" smtClean="0"/>
              <a:t>Jdk</a:t>
            </a:r>
            <a:r>
              <a:rPr lang="zh-CN" altLang="en-US" dirty="0" smtClean="0"/>
              <a:t>是最稳定的方式；</a:t>
            </a:r>
            <a:r>
              <a:rPr lang="en-US" altLang="zh-CN" dirty="0" err="1" smtClean="0"/>
              <a:t>Hession</a:t>
            </a:r>
            <a:r>
              <a:rPr lang="zh-CN" altLang="en-US" dirty="0" smtClean="0"/>
              <a:t>实在性能和稳定性的情况下的最优序列化协议</a:t>
            </a:r>
            <a:endParaRPr lang="en-US" altLang="zh-CN" dirty="0" smtClean="0"/>
          </a:p>
          <a:p>
            <a:r>
              <a:rPr lang="zh-CN" altLang="en-US" dirty="0" smtClean="0"/>
              <a:t>容错机制：</a:t>
            </a:r>
            <a:r>
              <a:rPr lang="en-US" altLang="zh-CN" dirty="0" smtClean="0"/>
              <a:t>1.</a:t>
            </a:r>
            <a:r>
              <a:rPr lang="zh-CN" altLang="en-US" dirty="0" smtClean="0"/>
              <a:t>多个服务提供者，失败后选择其他；</a:t>
            </a:r>
            <a:r>
              <a:rPr lang="en-US" altLang="zh-CN" dirty="0" smtClean="0"/>
              <a:t>2.</a:t>
            </a:r>
            <a:r>
              <a:rPr lang="zh-CN" altLang="en-US" dirty="0" smtClean="0"/>
              <a:t>配置服务器与节点是长连接，当出现故障时删除并向调用者推送更新的地址列表</a:t>
            </a:r>
            <a:endParaRPr lang="en-US" altLang="zh-CN" dirty="0" smtClean="0"/>
          </a:p>
          <a:p>
            <a:r>
              <a:rPr lang="en-US" altLang="zh-CN" dirty="0" err="1" smtClean="0"/>
              <a:t>Dubbo</a:t>
            </a:r>
            <a:r>
              <a:rPr lang="zh-CN" altLang="en-US" dirty="0" smtClean="0"/>
              <a:t>没有容错机制，序列化差，注册中心一般</a:t>
            </a:r>
            <a:r>
              <a:rPr lang="en-US" altLang="zh-CN" dirty="0" err="1" smtClean="0"/>
              <a:t>zk</a:t>
            </a:r>
            <a:r>
              <a:rPr lang="zh-CN" altLang="en-US" dirty="0" smtClean="0"/>
              <a:t>，但是轻量可扩展；</a:t>
            </a:r>
            <a:r>
              <a:rPr lang="en-US" altLang="zh-CN" dirty="0" err="1" smtClean="0"/>
              <a:t>Dubbo</a:t>
            </a:r>
            <a:r>
              <a:rPr lang="zh-CN" altLang="en-US" dirty="0" smtClean="0"/>
              <a:t>底层也是</a:t>
            </a:r>
            <a:r>
              <a:rPr lang="en-US" altLang="zh-CN" dirty="0" err="1" smtClean="0"/>
              <a:t>netty</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再看一个消息中间件</a:t>
            </a:r>
            <a:r>
              <a:rPr lang="en-US" altLang="zh-CN" dirty="0" err="1" smtClean="0"/>
              <a:t>metaq</a:t>
            </a:r>
            <a:r>
              <a:rPr lang="zh-CN" altLang="en-US" dirty="0" smtClean="0"/>
              <a:t>，它实现了系统的解耦和异步执行，在组件上，包括生产者、消费者，注册中心，这里的</a:t>
            </a:r>
            <a:r>
              <a:rPr lang="en-US" altLang="zh-CN" dirty="0" smtClean="0"/>
              <a:t>broker</a:t>
            </a:r>
            <a:r>
              <a:rPr lang="zh-CN" altLang="en-US" dirty="0" smtClean="0"/>
              <a:t>用于消息的存储和转发，作为消息中间件它的可靠性源于消息发送、接受时</a:t>
            </a:r>
            <a:r>
              <a:rPr lang="zh-CN" altLang="en-US" baseline="0" dirty="0" smtClean="0"/>
              <a:t>的确认机制，以及消息到达</a:t>
            </a:r>
            <a:r>
              <a:rPr lang="en-US" altLang="zh-CN" baseline="0" dirty="0" smtClean="0"/>
              <a:t>broker</a:t>
            </a:r>
            <a:r>
              <a:rPr lang="zh-CN" altLang="en-US" baseline="0" dirty="0" smtClean="0"/>
              <a:t>后的持久化方案，这里</a:t>
            </a:r>
            <a:r>
              <a:rPr lang="en-US" altLang="zh-CN" baseline="0" dirty="0" err="1" smtClean="0"/>
              <a:t>metaq</a:t>
            </a:r>
            <a:r>
              <a:rPr lang="zh-CN" altLang="en-US" baseline="0" dirty="0" smtClean="0"/>
              <a:t>采取的是用长轮询的方式模拟消息的推送，而在消息的存取方面，消息到来时采用的是物理顺序存储，逻辑队列</a:t>
            </a:r>
            <a:r>
              <a:rPr lang="en-US" altLang="zh-CN" baseline="0" dirty="0" smtClean="0"/>
              <a:t>+</a:t>
            </a:r>
            <a:r>
              <a:rPr lang="zh-CN" altLang="en-US" baseline="0" dirty="0" smtClean="0"/>
              <a:t>偏移量的方式取数据</a:t>
            </a:r>
            <a:endParaRPr lang="en-US" altLang="zh-CN" baseline="0" dirty="0" smtClean="0"/>
          </a:p>
          <a:p>
            <a:r>
              <a:rPr lang="zh-CN" altLang="en-US" baseline="0" dirty="0" smtClean="0"/>
              <a:t>来对比一下阿里另一款消息中间件</a:t>
            </a:r>
            <a:r>
              <a:rPr lang="en-US" altLang="zh-CN" baseline="0" dirty="0" smtClean="0"/>
              <a:t>notify</a:t>
            </a:r>
            <a:r>
              <a:rPr lang="zh-CN" altLang="en-US" baseline="0" dirty="0" smtClean="0"/>
              <a:t>，它的优势在于实时性高，这是因为它采取了推模型，另一方面也降低了性能，同时，</a:t>
            </a:r>
            <a:r>
              <a:rPr lang="en-US" altLang="zh-CN" baseline="0" dirty="0" smtClean="0"/>
              <a:t>notify</a:t>
            </a:r>
            <a:r>
              <a:rPr lang="zh-CN" altLang="en-US" baseline="0" dirty="0" smtClean="0"/>
              <a:t>不支持消息的顺序性，而</a:t>
            </a:r>
            <a:r>
              <a:rPr lang="en-US" altLang="zh-CN" baseline="0" dirty="0" err="1" smtClean="0"/>
              <a:t>metaq</a:t>
            </a:r>
            <a:r>
              <a:rPr lang="zh-CN" altLang="en-US" baseline="0" dirty="0" smtClean="0"/>
              <a:t>可以通过逻辑分区保证局部有序，基于性能上的考量，最终阿里采用的是</a:t>
            </a:r>
            <a:r>
              <a:rPr lang="en-US" altLang="zh-CN" baseline="0" dirty="0" err="1" smtClean="0"/>
              <a:t>metaq</a:t>
            </a:r>
            <a:endParaRPr lang="en-US" altLang="zh-CN" dirty="0" smtClean="0"/>
          </a:p>
          <a:p>
            <a:endParaRPr lang="en-US" altLang="zh-CN" dirty="0" smtClean="0"/>
          </a:p>
          <a:p>
            <a:r>
              <a:rPr lang="en-US" altLang="zh-CN" dirty="0" smtClean="0"/>
              <a:t>Name server</a:t>
            </a:r>
            <a:r>
              <a:rPr lang="zh-CN" altLang="en-US" dirty="0" smtClean="0"/>
              <a:t>：保存系统元数据，路由，负载均衡</a:t>
            </a:r>
            <a:endParaRPr lang="en-US" altLang="zh-CN" dirty="0" smtClean="0"/>
          </a:p>
          <a:p>
            <a:r>
              <a:rPr lang="en-US" altLang="zh-CN" dirty="0" smtClean="0"/>
              <a:t>Broker</a:t>
            </a:r>
            <a:r>
              <a:rPr lang="zh-CN" altLang="en-US" dirty="0" smtClean="0"/>
              <a:t>：服务端，用于存储消息</a:t>
            </a:r>
            <a:endParaRPr lang="en-US" altLang="zh-CN" dirty="0" smtClean="0"/>
          </a:p>
          <a:p>
            <a:r>
              <a:rPr lang="en-US" altLang="zh-CN" dirty="0" smtClean="0"/>
              <a:t>Kafka</a:t>
            </a:r>
            <a:r>
              <a:rPr lang="zh-CN" altLang="en-US" dirty="0" smtClean="0"/>
              <a:t>部分功能托管给了</a:t>
            </a:r>
            <a:r>
              <a:rPr lang="en-US" altLang="zh-CN" dirty="0" err="1" smtClean="0"/>
              <a:t>zk</a:t>
            </a:r>
            <a:r>
              <a:rPr lang="zh-CN" altLang="en-US" dirty="0" smtClean="0"/>
              <a:t>，增加了系统的复杂性，不同</a:t>
            </a:r>
            <a:r>
              <a:rPr lang="en-US" altLang="zh-CN" dirty="0" smtClean="0"/>
              <a:t>broker</a:t>
            </a:r>
            <a:r>
              <a:rPr lang="zh-CN" altLang="en-US" dirty="0" smtClean="0"/>
              <a:t>之间互为备份（选出一个</a:t>
            </a:r>
            <a:r>
              <a:rPr lang="en-US" altLang="zh-CN" dirty="0" smtClean="0"/>
              <a:t>leader</a:t>
            </a:r>
            <a:r>
              <a:rPr lang="zh-CN" altLang="en-US" dirty="0" smtClean="0"/>
              <a:t>，负责写）</a:t>
            </a:r>
            <a:endParaRPr lang="en-US" altLang="zh-CN" dirty="0" smtClean="0"/>
          </a:p>
          <a:p>
            <a:r>
              <a:rPr lang="en-US" altLang="zh-CN" dirty="0" err="1" smtClean="0"/>
              <a:t>Metaq</a:t>
            </a:r>
            <a:r>
              <a:rPr lang="zh-CN" altLang="en-US" dirty="0" smtClean="0"/>
              <a:t>采用无状态的</a:t>
            </a:r>
            <a:r>
              <a:rPr lang="en-US" altLang="zh-CN" dirty="0" smtClean="0"/>
              <a:t>name server</a:t>
            </a:r>
            <a:r>
              <a:rPr lang="zh-CN" altLang="en-US" dirty="0" smtClean="0"/>
              <a:t>，可集群部署；采用主从的方式备份（机器利用率低，备份只是容灾）</a:t>
            </a:r>
            <a:endParaRPr lang="en-US" altLang="zh-CN" dirty="0" smtClean="0"/>
          </a:p>
          <a:p>
            <a:r>
              <a:rPr lang="en-US" altLang="zh-CN" dirty="0" err="1" smtClean="0"/>
              <a:t>Metaq</a:t>
            </a:r>
            <a:r>
              <a:rPr lang="zh-CN" altLang="en-US" dirty="0" smtClean="0"/>
              <a:t>没有去重机制，物理队列</a:t>
            </a:r>
            <a:r>
              <a:rPr lang="en-US" altLang="zh-CN" dirty="0" smtClean="0"/>
              <a:t>+</a:t>
            </a:r>
            <a:r>
              <a:rPr lang="zh-CN" altLang="en-US" dirty="0" smtClean="0"/>
              <a:t>逻辑队列</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最后再来看一款数据中间层</a:t>
            </a:r>
            <a:r>
              <a:rPr lang="en-US" altLang="zh-CN" dirty="0" err="1" smtClean="0"/>
              <a:t>tddl</a:t>
            </a:r>
            <a:r>
              <a:rPr lang="zh-CN" altLang="en-US" dirty="0" smtClean="0"/>
              <a:t>，它实现了数据的分库分表、动态扩容、以及</a:t>
            </a:r>
            <a:r>
              <a:rPr lang="en-US" altLang="zh-CN" dirty="0" err="1" smtClean="0"/>
              <a:t>sql</a:t>
            </a:r>
            <a:r>
              <a:rPr lang="zh-CN" altLang="en-US" dirty="0" smtClean="0"/>
              <a:t>的路由，在层次上，它的每一层都有明确的职责，</a:t>
            </a:r>
            <a:r>
              <a:rPr lang="en-US" altLang="zh-CN" dirty="0" smtClean="0"/>
              <a:t>matrix</a:t>
            </a:r>
            <a:r>
              <a:rPr lang="zh-CN" altLang="en-US" dirty="0" smtClean="0"/>
              <a:t>层负责逻辑表到物理表的映射，具体完成</a:t>
            </a:r>
            <a:r>
              <a:rPr lang="en-US" altLang="zh-CN" dirty="0" err="1" smtClean="0"/>
              <a:t>sql</a:t>
            </a:r>
            <a:r>
              <a:rPr lang="zh-CN" altLang="en-US" dirty="0" smtClean="0"/>
              <a:t>的解析、优化、执行，以及路由等等，</a:t>
            </a:r>
            <a:r>
              <a:rPr lang="en-US" altLang="zh-CN" dirty="0" smtClean="0"/>
              <a:t>group</a:t>
            </a:r>
            <a:r>
              <a:rPr lang="zh-CN" altLang="en-US" dirty="0" smtClean="0"/>
              <a:t>层负责选择具体的物理库，包括读写分离等，而</a:t>
            </a:r>
            <a:r>
              <a:rPr lang="en-US" altLang="zh-CN" dirty="0" smtClean="0"/>
              <a:t>atom</a:t>
            </a:r>
            <a:r>
              <a:rPr lang="zh-CN" altLang="en-US" dirty="0" smtClean="0"/>
              <a:t>层维持了与数据库的连接。</a:t>
            </a:r>
            <a:r>
              <a:rPr lang="en-US" altLang="zh-CN" dirty="0" err="1" smtClean="0"/>
              <a:t>Tddl</a:t>
            </a:r>
            <a:r>
              <a:rPr lang="zh-CN" altLang="en-US" dirty="0" smtClean="0"/>
              <a:t>的高性能体现在它的动态扩容，这里要考虑相应的</a:t>
            </a:r>
            <a:r>
              <a:rPr lang="en-US" altLang="zh-CN" dirty="0" smtClean="0"/>
              <a:t>hash</a:t>
            </a:r>
            <a:r>
              <a:rPr lang="zh-CN" altLang="en-US" dirty="0" smtClean="0"/>
              <a:t>算法、主键唯一性以及备份方式，</a:t>
            </a:r>
            <a:r>
              <a:rPr lang="en-US" altLang="zh-CN" dirty="0" err="1" smtClean="0"/>
              <a:t>tddl</a:t>
            </a:r>
            <a:r>
              <a:rPr lang="zh-CN" altLang="en-US" dirty="0" smtClean="0"/>
              <a:t>位于</a:t>
            </a:r>
            <a:r>
              <a:rPr lang="en-US" altLang="zh-CN" dirty="0" err="1" smtClean="0"/>
              <a:t>jdbc</a:t>
            </a:r>
            <a:r>
              <a:rPr lang="zh-CN" altLang="en-US" dirty="0" smtClean="0"/>
              <a:t>驱动之上，</a:t>
            </a:r>
            <a:r>
              <a:rPr lang="en-US" altLang="zh-CN" dirty="0" err="1" smtClean="0"/>
              <a:t>orm</a:t>
            </a:r>
            <a:r>
              <a:rPr lang="zh-CN" altLang="en-US" dirty="0" smtClean="0"/>
              <a:t>框架之下，在使用时还需要决定上层使用的</a:t>
            </a:r>
            <a:r>
              <a:rPr lang="en-US" altLang="zh-CN" dirty="0" err="1" smtClean="0"/>
              <a:t>orm</a:t>
            </a:r>
            <a:r>
              <a:rPr lang="zh-CN" altLang="en-US" dirty="0" smtClean="0"/>
              <a:t>框架</a:t>
            </a:r>
            <a:endParaRPr lang="en-US" altLang="zh-CN" dirty="0" smtClean="0"/>
          </a:p>
          <a:p>
            <a:endParaRPr lang="en-US" altLang="zh-CN" dirty="0" smtClean="0"/>
          </a:p>
          <a:p>
            <a:r>
              <a:rPr lang="zh-CN" altLang="en-US" dirty="0" smtClean="0"/>
              <a:t>由于时间的关系，这里只是简单地对它们进行了介绍</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smtClean="0">
                <a:solidFill>
                  <a:schemeClr val="tx1"/>
                </a:solidFill>
                <a:effectLst/>
                <a:latin typeface="+mn-lt"/>
                <a:ea typeface="+mn-ea"/>
                <a:cs typeface="+mn-cs"/>
              </a:rPr>
              <a:t>这里列出的就是我这段时间接触过的中间件，以及个人学习心得笔记，</a:t>
            </a:r>
            <a:r>
              <a:rPr lang="zh-CN" altLang="en-US" dirty="0" smtClean="0"/>
              <a:t>如果有兴趣待会可以详细讲解</a:t>
            </a:r>
            <a:endParaRPr lang="en-US" altLang="zh-CN" dirty="0" smtClean="0"/>
          </a:p>
          <a:p>
            <a:endParaRPr lang="en-US" altLang="zh-CN" dirty="0" smtClean="0"/>
          </a:p>
          <a:p>
            <a:r>
              <a:rPr lang="zh-CN" altLang="en-US" dirty="0" smtClean="0"/>
              <a:t>在学习相关的中间件技术后，还需要对设计的业务有一定的了解，对于评价系统，产生的疑问就是评价是什么？评价的意义何在？评价系统优势怎么样的？那么首先来看评价的概念</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smtClean="0"/>
              <a:t>简单来说评价是用户对对象的一种动作，动作包括文本、图片等等，那么评价在具体的业务场景下又是怎么样的？举例来说，淘宝评价可以对卖家好中差评，对服务、物流、商品打分，发表文本、图片等等，这里由于历史原因，其实好中差分级太突兀，一般是采用五分的方式对商家打分，那么在</a:t>
            </a:r>
            <a:r>
              <a:rPr lang="en-US" altLang="zh-CN" dirty="0" smtClean="0"/>
              <a:t>b2c</a:t>
            </a:r>
            <a:r>
              <a:rPr lang="zh-CN" altLang="en-US" dirty="0" smtClean="0"/>
              <a:t>业务场景下取消了好中差，天猫的评价包括对商品、物流、服务的打分等，那么在新零售环境下，考虑到主订单下的子订单过场多，盒马采取好评差评的方式让用户快速评价</a:t>
            </a:r>
            <a:endParaRPr lang="en-US" altLang="zh-CN"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smtClean="0"/>
              <a:t>了解了评价的概念后，自然就产生了这样的疑问，评价的意义又是什么？</a:t>
            </a:r>
            <a:endParaRPr lang="zh-CN" altLang="en-US" dirty="0"/>
          </a:p>
        </p:txBody>
      </p:sp>
      <p:sp>
        <p:nvSpPr>
          <p:cNvPr id="4" name="灯片编号占位符 3"/>
          <p:cNvSpPr>
            <a:spLocks noGrp="1"/>
          </p:cNvSpPr>
          <p:nvPr>
            <p:ph type="sldNum" sz="quarter" idx="10"/>
          </p:nvPr>
        </p:nvSpPr>
        <p:spPr/>
        <p:txBody>
          <a:bodyPr/>
          <a:lstStyle/>
          <a:p>
            <a:fld id="{05B63704-9EF9-4237-81AF-4B61779EFD4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2"/>
            <a:ext cx="9237012" cy="5200438"/>
          </a:xfrm>
          <a:prstGeom prst="rect">
            <a:avLst/>
          </a:prstGeom>
        </p:spPr>
      </p:pic>
      <p:pic>
        <p:nvPicPr>
          <p:cNvPr id="12" name="图片 11" descr="未标题-2.png"/>
          <p:cNvPicPr>
            <a:picLocks noChangeAspect="1"/>
          </p:cNvPicPr>
          <p:nvPr userDrawn="1"/>
        </p:nvPicPr>
        <p:blipFill>
          <a:blip r:embed="rId3"/>
          <a:stretch>
            <a:fillRect/>
          </a:stretch>
        </p:blipFill>
        <p:spPr>
          <a:xfrm>
            <a:off x="-1" y="1"/>
            <a:ext cx="9237014" cy="5200439"/>
          </a:xfrm>
          <a:prstGeom prst="rect">
            <a:avLst/>
          </a:prstGeom>
        </p:spPr>
      </p:pic>
      <p:sp>
        <p:nvSpPr>
          <p:cNvPr id="7" name="Shape 150"/>
          <p:cNvSpPr/>
          <p:nvPr userDrawn="1"/>
        </p:nvSpPr>
        <p:spPr>
          <a:xfrm>
            <a:off x="565555" y="611187"/>
            <a:ext cx="1724990" cy="41226"/>
          </a:xfrm>
          <a:prstGeom prst="rect">
            <a:avLst/>
          </a:prstGeom>
          <a:solidFill>
            <a:srgbClr val="0F96E6"/>
          </a:solidFill>
          <a:ln w="12700">
            <a:miter lim="400000"/>
          </a:ln>
        </p:spPr>
        <p:txBody>
          <a:bodyPr lIns="19050" tIns="19050" rIns="19050" bIns="19050" anchor="ctr"/>
          <a:lstStyle/>
          <a:p>
            <a:pPr defTabSz="309245">
              <a:defRPr sz="3200">
                <a:solidFill>
                  <a:srgbClr val="FFFFFF"/>
                </a:solidFill>
              </a:defRPr>
            </a:pPr>
            <a:endParaRPr sz="3200">
              <a:solidFill>
                <a:srgbClr val="FFFFFF"/>
              </a:solidFill>
              <a:latin typeface="Helvetica Light"/>
              <a:ea typeface="Helvetica Light"/>
              <a:cs typeface="Helvetica Light"/>
            </a:endParaRPr>
          </a:p>
        </p:txBody>
      </p:sp>
      <p:pic>
        <p:nvPicPr>
          <p:cNvPr id="8" name="Business platform.png"/>
          <p:cNvPicPr>
            <a:picLocks noChangeAspect="1"/>
          </p:cNvPicPr>
          <p:nvPr userDrawn="1"/>
        </p:nvPicPr>
        <p:blipFill>
          <a:blip r:embed="rId4" cstate="screen">
            <a:alphaModFix amt="69004"/>
          </a:blip>
          <a:stretch>
            <a:fillRect/>
          </a:stretch>
        </p:blipFill>
        <p:spPr>
          <a:xfrm>
            <a:off x="564133" y="401689"/>
            <a:ext cx="1724990" cy="87527"/>
          </a:xfrm>
          <a:prstGeom prst="rect">
            <a:avLst/>
          </a:prstGeom>
          <a:ln w="12700">
            <a:miter lim="400000"/>
            <a:headEnd/>
            <a:tailEnd/>
          </a:ln>
        </p:spPr>
      </p:pic>
      <p:pic>
        <p:nvPicPr>
          <p:cNvPr id="10" name="未标题-12.png"/>
          <p:cNvPicPr>
            <a:picLocks noChangeAspect="1"/>
          </p:cNvPicPr>
          <p:nvPr userDrawn="1"/>
        </p:nvPicPr>
        <p:blipFill>
          <a:blip r:embed="rId5" cstate="screen"/>
          <a:stretch>
            <a:fillRect/>
          </a:stretch>
        </p:blipFill>
        <p:spPr>
          <a:xfrm>
            <a:off x="518261" y="4561343"/>
            <a:ext cx="1291092" cy="224171"/>
          </a:xfrm>
          <a:prstGeom prst="rect">
            <a:avLst/>
          </a:prstGeom>
          <a:ln w="12700">
            <a:miter lim="4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246CC-4832-40CC-8663-36DC80E44F1F}" type="datetimeFigureOut">
              <a:rPr lang="zh-CN" altLang="en-US" smtClean="0"/>
              <a:t>2018/8/12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2A1B75-4821-4C50-BA36-87B17D61FF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asted-image.pdf"/>
          <p:cNvPicPr>
            <a:picLocks noChangeAspect="1"/>
          </p:cNvPicPr>
          <p:nvPr userDrawn="1"/>
        </p:nvPicPr>
        <p:blipFill>
          <a:blip r:embed="rId3"/>
          <a:stretch>
            <a:fillRect/>
          </a:stretch>
        </p:blipFill>
        <p:spPr>
          <a:xfrm>
            <a:off x="820731" y="561975"/>
            <a:ext cx="71438" cy="342900"/>
          </a:xfrm>
          <a:prstGeom prst="rect">
            <a:avLst/>
          </a:prstGeom>
          <a:ln w="12700">
            <a:miter lim="400000"/>
            <a:headEnd/>
            <a:tailEnd/>
          </a:ln>
        </p:spPr>
      </p:pic>
      <p:sp>
        <p:nvSpPr>
          <p:cNvPr id="2" name="标题 1"/>
          <p:cNvSpPr>
            <a:spLocks noGrp="1"/>
          </p:cNvSpPr>
          <p:nvPr>
            <p:ph type="title" hasCustomPrompt="1"/>
          </p:nvPr>
        </p:nvSpPr>
        <p:spPr>
          <a:xfrm>
            <a:off x="1003342" y="525182"/>
            <a:ext cx="5214625" cy="409306"/>
          </a:xfrm>
          <a:prstGeom prst="rect">
            <a:avLst/>
          </a:prstGeom>
        </p:spPr>
        <p:txBody>
          <a:bodyPr vert="horz"/>
          <a:lstStyle>
            <a:lvl1pPr algn="l">
              <a:defRPr kumimoji="1" lang="zh-CN" altLang="en-US" sz="1800" b="0" i="0" u="none" strike="noStrike" cap="none" spc="0" normalizeH="0" baseline="0" dirty="0">
                <a:ln>
                  <a:noFill/>
                </a:ln>
                <a:solidFill>
                  <a:srgbClr val="3B3439"/>
                </a:solidFill>
                <a:effectLst/>
                <a:uFillTx/>
                <a:latin typeface="微软雅黑" panose="020B0503020204020204" charset="-122"/>
                <a:ea typeface="微软雅黑" panose="020B0503020204020204" charset="-122"/>
                <a:cs typeface="微软雅黑" panose="020B0503020204020204" charset="-122"/>
                <a:sym typeface="Helvetica Light"/>
              </a:defRPr>
            </a:lvl1pPr>
          </a:lstStyle>
          <a:p>
            <a:r>
              <a:rPr kumimoji="1" lang="zh-CN" altLang="en-US" sz="1800" b="0" i="0" u="none" strike="noStrike" cap="none" spc="0" normalizeH="0" baseline="0" dirty="0">
                <a:ln>
                  <a:noFill/>
                </a:ln>
                <a:solidFill>
                  <a:srgbClr val="3B3439"/>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rPr>
              <a:t>点击此处添加文字标题</a:t>
            </a:r>
          </a:p>
        </p:txBody>
      </p:sp>
      <p:pic>
        <p:nvPicPr>
          <p:cNvPr id="6" name="未标题-2.png"/>
          <p:cNvPicPr>
            <a:picLocks noChangeAspect="1"/>
          </p:cNvPicPr>
          <p:nvPr userDrawn="1"/>
        </p:nvPicPr>
        <p:blipFill>
          <a:blip r:embed="rId4" cstate="screen"/>
          <a:stretch>
            <a:fillRect/>
          </a:stretch>
        </p:blipFill>
        <p:spPr>
          <a:xfrm>
            <a:off x="7529056" y="4725058"/>
            <a:ext cx="1448337" cy="251473"/>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无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封底">
    <p:spTree>
      <p:nvGrpSpPr>
        <p:cNvPr id="1" name=""/>
        <p:cNvGrpSpPr/>
        <p:nvPr/>
      </p:nvGrpSpPr>
      <p:grpSpPr>
        <a:xfrm>
          <a:off x="0" y="0"/>
          <a:ext cx="0" cy="0"/>
          <a:chOff x="0" y="0"/>
          <a:chExt cx="0" cy="0"/>
        </a:xfrm>
      </p:grpSpPr>
      <p:pic>
        <p:nvPicPr>
          <p:cNvPr id="2" name="图片 1" descr="Artboard Copy 36.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2400" cy="5143500"/>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DE536C6-CE59-4546-AB2C-938A23B4E818}" type="datetimeFigureOut">
              <a:rPr lang="zh-CN" altLang="en-US" smtClean="0"/>
              <a:t>2018/8/12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DAB548-6DC0-4099-AFAD-0762D6951C46}" type="slidenum">
              <a:rPr lang="zh-CN" altLang="en-US" smtClean="0"/>
              <a:t>‹#›</a:t>
            </a:fld>
            <a:endParaRPr lang="zh-CN" altLang="en-US"/>
          </a:p>
        </p:txBody>
      </p:sp>
      <p:sp>
        <p:nvSpPr>
          <p:cNvPr id="7" name="内容占位符 6"/>
          <p:cNvSpPr>
            <a:spLocks noGrp="1"/>
          </p:cNvSpPr>
          <p:nvPr>
            <p:ph sz="quarter" idx="13"/>
          </p:nvPr>
        </p:nvSpPr>
        <p:spPr>
          <a:xfrm>
            <a:off x="628650" y="325465"/>
            <a:ext cx="7886700" cy="43239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480899"/>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870857"/>
            <a:ext cx="7886700" cy="376186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D246CC-4832-40CC-8663-36DC80E44F1F}" type="datetimeFigureOut">
              <a:rPr lang="zh-CN" altLang="en-US" smtClean="0"/>
              <a:t>2018/8/12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82A1B75-4821-4C50-BA36-87B17D61FF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kumimoji="1" lang="en-US" altLang="en-US" sz="1800" b="0" i="0" u="none" strike="noStrike" kern="1200" cap="none" spc="0" normalizeH="0" baseline="0" dirty="0">
          <a:ln>
            <a:noFill/>
          </a:ln>
          <a:solidFill>
            <a:srgbClr val="3B3439"/>
          </a:solidFill>
          <a:effectLst/>
          <a:uFillTx/>
          <a:latin typeface="微软雅黑" panose="020B0503020204020204" charset="-122"/>
          <a:ea typeface="微软雅黑" panose="020B0503020204020204" charset="-122"/>
          <a:cs typeface="+mj-cs"/>
          <a:sym typeface="Helvetica Light"/>
        </a:defRPr>
      </a:lvl1pPr>
    </p:titleStyle>
    <p:bodyStyle>
      <a:lvl1pPr marL="171450" indent="-171450" algn="l" defTabSz="685800" rtl="0" eaLnBrk="1" latinLnBrk="0" hangingPunct="1">
        <a:lnSpc>
          <a:spcPct val="150000"/>
        </a:lnSpc>
        <a:spcBef>
          <a:spcPts val="750"/>
        </a:spcBef>
        <a:buFont typeface="Arial" panose="020B0604020202020204" pitchFamily="34" charset="0"/>
        <a:buChar char="•"/>
        <a:defRPr sz="16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150000"/>
        </a:lnSpc>
        <a:spcBef>
          <a:spcPts val="375"/>
        </a:spcBef>
        <a:buFont typeface="Arial" panose="020B0604020202020204" pitchFamily="34" charset="0"/>
        <a:buChar char="•"/>
        <a:defRPr sz="16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15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15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15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18.jpeg"/><Relationship Id="rId26" Type="http://schemas.openxmlformats.org/officeDocument/2006/relationships/diagramData" Target="../diagrams/data6.xml"/><Relationship Id="rId3" Type="http://schemas.openxmlformats.org/officeDocument/2006/relationships/diagramData" Target="../diagrams/data2.xml"/><Relationship Id="rId21" Type="http://schemas.openxmlformats.org/officeDocument/2006/relationships/diagramData" Target="../diagrams/data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5" Type="http://schemas.microsoft.com/office/2007/relationships/diagramDrawing" Target="../diagrams/drawing5.xml"/><Relationship Id="rId2" Type="http://schemas.openxmlformats.org/officeDocument/2006/relationships/notesSlide" Target="../notesSlides/notesSlide10.xml"/><Relationship Id="rId16" Type="http://schemas.openxmlformats.org/officeDocument/2006/relationships/diagramColors" Target="../diagrams/colors4.xml"/><Relationship Id="rId20" Type="http://schemas.openxmlformats.org/officeDocument/2006/relationships/image" Target="../media/image20.jpeg"/><Relationship Id="rId29" Type="http://schemas.openxmlformats.org/officeDocument/2006/relationships/diagramColors" Target="../diagrams/colors6.xml"/><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diagramColors" Target="../diagrams/colors3.xml"/><Relationship Id="rId24" Type="http://schemas.openxmlformats.org/officeDocument/2006/relationships/diagramColors" Target="../diagrams/colors5.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openxmlformats.org/officeDocument/2006/relationships/diagramQuickStyle" Target="../diagrams/quickStyle5.xml"/><Relationship Id="rId28" Type="http://schemas.openxmlformats.org/officeDocument/2006/relationships/diagramQuickStyle" Target="../diagrams/quickStyle6.xml"/><Relationship Id="rId10" Type="http://schemas.openxmlformats.org/officeDocument/2006/relationships/diagramQuickStyle" Target="../diagrams/quickStyle3.xml"/><Relationship Id="rId19" Type="http://schemas.openxmlformats.org/officeDocument/2006/relationships/image" Target="../media/image19.jpeg"/><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openxmlformats.org/officeDocument/2006/relationships/diagramLayout" Target="../diagrams/layout5.xml"/><Relationship Id="rId27" Type="http://schemas.openxmlformats.org/officeDocument/2006/relationships/diagramLayout" Target="../diagrams/layout6.xml"/><Relationship Id="rId30" Type="http://schemas.microsoft.com/office/2007/relationships/diagramDrawing" Target="../diagrams/drawing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2.jpeg"/><Relationship Id="rId13" Type="http://schemas.microsoft.com/office/2007/relationships/diagramDrawing" Target="../diagrams/drawing8.xm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diagramColors" Target="../diagrams/colors8.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7.xml"/><Relationship Id="rId11" Type="http://schemas.openxmlformats.org/officeDocument/2006/relationships/diagramQuickStyle" Target="../diagrams/quickStyle8.xml"/><Relationship Id="rId5" Type="http://schemas.openxmlformats.org/officeDocument/2006/relationships/diagramQuickStyle" Target="../diagrams/quickStyle7.xml"/><Relationship Id="rId10" Type="http://schemas.openxmlformats.org/officeDocument/2006/relationships/diagramLayout" Target="../diagrams/layout8.xml"/><Relationship Id="rId4" Type="http://schemas.openxmlformats.org/officeDocument/2006/relationships/diagramLayout" Target="../diagrams/layout7.xml"/><Relationship Id="rId9"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slideLayout" Target="../slideLayouts/slideLayout3.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slideLayout" Target="../slideLayouts/slideLayout3.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18" Type="http://schemas.openxmlformats.org/officeDocument/2006/relationships/diagramData" Target="../diagrams/data12.xml"/><Relationship Id="rId3" Type="http://schemas.openxmlformats.org/officeDocument/2006/relationships/diagramData" Target="../diagrams/data9.xml"/><Relationship Id="rId21" Type="http://schemas.openxmlformats.org/officeDocument/2006/relationships/diagramColors" Target="../diagrams/colors12.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17.xml"/><Relationship Id="rId16" Type="http://schemas.openxmlformats.org/officeDocument/2006/relationships/diagramColors" Target="../diagrams/colors11.xml"/><Relationship Id="rId20" Type="http://schemas.openxmlformats.org/officeDocument/2006/relationships/diagramQuickStyle" Target="../diagrams/quickStyle12.xml"/><Relationship Id="rId1" Type="http://schemas.openxmlformats.org/officeDocument/2006/relationships/slideLayout" Target="../slideLayouts/slideLayout3.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19" Type="http://schemas.openxmlformats.org/officeDocument/2006/relationships/diagramLayout" Target="../diagrams/layout12.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 Id="rId22" Type="http://schemas.microsoft.com/office/2007/relationships/diagramDrawing" Target="../diagrams/drawing1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tags" Target="../tags/tag35.xml"/><Relationship Id="rId21" Type="http://schemas.openxmlformats.org/officeDocument/2006/relationships/notesSlide" Target="../notesSlides/notesSlide19.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slideLayout" Target="../slideLayouts/slideLayout3.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tags" Target="../tags/tag51.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47"/>
          <p:cNvSpPr/>
          <p:nvPr/>
        </p:nvSpPr>
        <p:spPr>
          <a:xfrm>
            <a:off x="5689955" y="4369428"/>
            <a:ext cx="3357453" cy="284691"/>
          </a:xfrm>
          <a:prstGeom prst="rect">
            <a:avLst/>
          </a:prstGeom>
          <a:ln w="12700">
            <a:miter lim="400000"/>
          </a:ln>
        </p:spPr>
        <p:txBody>
          <a:bodyPr wrap="square" lIns="34289" tIns="34289" rIns="34289" bIns="34289">
            <a:spAutoFit/>
          </a:bodyPr>
          <a:lstStyle>
            <a:lvl1pPr algn="l" defTabSz="1828800">
              <a:defRPr sz="4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kumimoji="1" lang="zh-CN" altLang="en-US" sz="1400" b="1" dirty="0"/>
              <a:t>业务平台事业部</a:t>
            </a:r>
            <a:r>
              <a:rPr kumimoji="1" lang="en-US" altLang="zh-CN" sz="1400" b="1" dirty="0"/>
              <a:t>-</a:t>
            </a:r>
            <a:r>
              <a:rPr kumimoji="1" lang="zh-CN" altLang="en-US" sz="1400" b="1" dirty="0"/>
              <a:t>评价平台</a:t>
            </a:r>
            <a:r>
              <a:rPr kumimoji="1" lang="en-US" altLang="zh-CN" sz="1400" b="1" dirty="0" smtClean="0"/>
              <a:t>-</a:t>
            </a:r>
            <a:r>
              <a:rPr kumimoji="1" lang="zh-CN" altLang="en-US" sz="1400" b="1" dirty="0" smtClean="0"/>
              <a:t>创新</a:t>
            </a:r>
            <a:r>
              <a:rPr kumimoji="1" lang="en-US" altLang="zh-CN" sz="1400" b="1" dirty="0" smtClean="0"/>
              <a:t>&amp;</a:t>
            </a:r>
            <a:r>
              <a:rPr kumimoji="1" lang="zh-CN" altLang="en-US" sz="1400" b="1" dirty="0" smtClean="0"/>
              <a:t>产品化</a:t>
            </a:r>
            <a:endParaRPr kumimoji="1" lang="en-US" altLang="zh-CN" sz="1400" b="1" dirty="0"/>
          </a:p>
        </p:txBody>
      </p:sp>
      <p:sp>
        <p:nvSpPr>
          <p:cNvPr id="13" name="Shape 148"/>
          <p:cNvSpPr/>
          <p:nvPr/>
        </p:nvSpPr>
        <p:spPr>
          <a:xfrm>
            <a:off x="7804941" y="4716057"/>
            <a:ext cx="1291329" cy="284691"/>
          </a:xfrm>
          <a:prstGeom prst="rect">
            <a:avLst/>
          </a:prstGeom>
          <a:ln w="12700">
            <a:miter lim="400000"/>
          </a:ln>
        </p:spPr>
        <p:txBody>
          <a:bodyPr wrap="square" lIns="34289" tIns="34289" rIns="34289" bIns="34289">
            <a:spAutoFit/>
          </a:bodyPr>
          <a:lstStyle>
            <a:lvl1pPr algn="l" defTabSz="1828800">
              <a:defRPr sz="3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1400" b="1" dirty="0" err="1"/>
              <a:t>汇报人</a:t>
            </a:r>
            <a:r>
              <a:rPr sz="1400" b="1" dirty="0" smtClean="0"/>
              <a:t>：</a:t>
            </a:r>
            <a:r>
              <a:rPr lang="zh-CN" altLang="en-US" sz="1400" b="1" dirty="0" smtClean="0"/>
              <a:t>寿昌</a:t>
            </a:r>
            <a:endParaRPr kumimoji="1" lang="zh-CN" altLang="en-US" sz="1400" b="1" dirty="0"/>
          </a:p>
        </p:txBody>
      </p:sp>
      <p:sp>
        <p:nvSpPr>
          <p:cNvPr id="14" name="Shape 149"/>
          <p:cNvSpPr/>
          <p:nvPr/>
        </p:nvSpPr>
        <p:spPr>
          <a:xfrm>
            <a:off x="609145" y="1478839"/>
            <a:ext cx="5177402" cy="561690"/>
          </a:xfrm>
          <a:prstGeom prst="rect">
            <a:avLst/>
          </a:prstGeom>
          <a:ln w="12700">
            <a:miter lim="400000"/>
          </a:ln>
        </p:spPr>
        <p:txBody>
          <a:bodyPr wrap="square" lIns="34289" tIns="34289" rIns="34289" bIns="34289">
            <a:spAutoFit/>
          </a:bodyPr>
          <a:lstStyle>
            <a:lvl1pPr algn="l" defTabSz="1828800">
              <a:defRPr sz="8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kumimoji="1" lang="zh-CN" altLang="en-US" sz="3200" dirty="0"/>
              <a:t>述职汇报</a:t>
            </a:r>
            <a:endParaRPr sz="30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02029" y="3704131"/>
            <a:ext cx="3310846" cy="66175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 name="圆角矩形 13"/>
          <p:cNvSpPr/>
          <p:nvPr/>
        </p:nvSpPr>
        <p:spPr>
          <a:xfrm>
            <a:off x="2263005" y="2030918"/>
            <a:ext cx="3587751" cy="8255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圆角矩形 14"/>
          <p:cNvSpPr/>
          <p:nvPr/>
        </p:nvSpPr>
        <p:spPr>
          <a:xfrm>
            <a:off x="7016790" y="953599"/>
            <a:ext cx="2028447" cy="171051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aphicFrame>
        <p:nvGraphicFramePr>
          <p:cNvPr id="3" name="图示 2"/>
          <p:cNvGraphicFramePr/>
          <p:nvPr/>
        </p:nvGraphicFramePr>
        <p:xfrm>
          <a:off x="2401996" y="2233461"/>
          <a:ext cx="3303416" cy="420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nvGraphicFramePr>
        <p:xfrm>
          <a:off x="7130616" y="1050339"/>
          <a:ext cx="1808537" cy="14994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 name="图示 11"/>
          <p:cNvGraphicFramePr/>
          <p:nvPr/>
        </p:nvGraphicFramePr>
        <p:xfrm>
          <a:off x="4791922" y="3882432"/>
          <a:ext cx="2987603" cy="35438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030" name="Picture 6" descr="https://timgsa.baidu.com/timg?image&amp;quality=80&amp;size=b9999_10000&amp;sec=1533548831604&amp;di=7ceb03f3030d5dc731c9402f551a8dae&amp;imgtype=0&amp;src=http%3A%2F%2Fwww.qqzhi.com%2Fuploadpic%2F2014-09-23%2F035200348.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71504" y="1739448"/>
            <a:ext cx="244968" cy="2449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34143568&amp;di=ab7ee76bb674011ffa7eeeb920a046b6&amp;imgtype=jpg&amp;er=1&amp;src=http%3A%2F%2Fpic.58pic.com%2F58pic%2F15%2F45%2F63%2F51R58PICzqV_1024.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111991" y="3585582"/>
            <a:ext cx="384661" cy="3846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34143595&amp;di=fe2c07f2b26c617006420875f4d1dccd&amp;imgtype=jpg&amp;er=1&amp;src=http%3A%2F%2Fgallery.cache.wps.cn%2Fgallery%2Ffiles%2Fmat_material%2F2011%2F11%2F23%2Frenwu%2F808568c8_bfb4_4101_9330_4f6df2ddac52_preview.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28387" y="886704"/>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timgsa.baidu.com/timg?image&amp;quality=80&amp;size=b9999_10000&amp;sec=1533548831604&amp;di=7ceb03f3030d5dc731c9402f551a8dae&amp;imgtype=0&amp;src=http%3A%2F%2Fwww.qqzhi.com%2Fuploadpic%2F2014-09-23%2F035200348.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885337" y="1984416"/>
            <a:ext cx="244968" cy="24496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s://timgsa.baidu.com/timg?image&amp;quality=80&amp;size=b9999_10000&amp;sec=1533548831604&amp;di=7ceb03f3030d5dc731c9402f551a8dae&amp;imgtype=0&amp;src=http%3A%2F%2Fwww.qqzhi.com%2Fuploadpic%2F2014-09-23%2F035200348.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638880" y="1984416"/>
            <a:ext cx="244968" cy="244968"/>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2130305" y="1763828"/>
            <a:ext cx="666751" cy="217504"/>
          </a:xfrm>
          <a:prstGeom prst="rect">
            <a:avLst/>
          </a:prstGeom>
        </p:spPr>
        <p:txBody>
          <a:bodyPr wrap="square" rtlCol="0">
            <a:noAutofit/>
          </a:bodyPr>
          <a:lstStyle/>
          <a:p>
            <a:pPr marL="0" indent="0">
              <a:buNone/>
            </a:pPr>
            <a:r>
              <a:rPr lang="zh-CN" altLang="en-US" sz="14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买家</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29" name="文本框 28"/>
          <p:cNvSpPr txBox="1"/>
          <p:nvPr/>
        </p:nvSpPr>
        <p:spPr>
          <a:xfrm>
            <a:off x="6797240" y="689792"/>
            <a:ext cx="666751" cy="217504"/>
          </a:xfrm>
          <a:prstGeom prst="rect">
            <a:avLst/>
          </a:prstGeom>
        </p:spPr>
        <p:txBody>
          <a:bodyPr wrap="square" rtlCol="0">
            <a:noAutofit/>
          </a:bodyPr>
          <a:lstStyle/>
          <a:p>
            <a:pPr marL="0" indent="0">
              <a:buNone/>
            </a:pPr>
            <a:r>
              <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卖</a:t>
            </a:r>
            <a:r>
              <a:rPr lang="zh-CN" altLang="en-US" sz="14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家</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30" name="文本框 29"/>
          <p:cNvSpPr txBox="1"/>
          <p:nvPr/>
        </p:nvSpPr>
        <p:spPr>
          <a:xfrm>
            <a:off x="4370428" y="3336317"/>
            <a:ext cx="946003" cy="171224"/>
          </a:xfrm>
          <a:prstGeom prst="rect">
            <a:avLst/>
          </a:prstGeom>
        </p:spPr>
        <p:txBody>
          <a:bodyPr wrap="square" rtlCol="0">
            <a:noAutofit/>
          </a:bodyPr>
          <a:lstStyle/>
          <a:p>
            <a:pPr marL="0" indent="0">
              <a:buNone/>
            </a:pPr>
            <a:r>
              <a:rPr lang="zh-CN" altLang="en-US" sz="14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管理系统</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35" name="标题 1"/>
          <p:cNvSpPr>
            <a:spLocks noGrp="1"/>
          </p:cNvSpPr>
          <p:nvPr>
            <p:ph type="title"/>
          </p:nvPr>
        </p:nvSpPr>
        <p:spPr>
          <a:xfrm>
            <a:off x="1003342" y="525182"/>
            <a:ext cx="5214625" cy="409306"/>
          </a:xfrm>
        </p:spPr>
        <p:txBody>
          <a:bodyPr/>
          <a:lstStyle/>
          <a:p>
            <a:r>
              <a:rPr lang="zh-CN" altLang="en-US" dirty="0" smtClean="0"/>
              <a:t>评价意义</a:t>
            </a:r>
            <a:endParaRPr lang="zh-CN" altLang="en-US" dirty="0"/>
          </a:p>
        </p:txBody>
      </p:sp>
      <p:graphicFrame>
        <p:nvGraphicFramePr>
          <p:cNvPr id="36" name="图示 35"/>
          <p:cNvGraphicFramePr/>
          <p:nvPr/>
        </p:nvGraphicFramePr>
        <p:xfrm>
          <a:off x="3486309" y="2084780"/>
          <a:ext cx="356278" cy="247777"/>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pSp>
        <p:nvGrpSpPr>
          <p:cNvPr id="47" name="组合 46"/>
          <p:cNvGrpSpPr/>
          <p:nvPr/>
        </p:nvGrpSpPr>
        <p:grpSpPr>
          <a:xfrm>
            <a:off x="5267791" y="2083214"/>
            <a:ext cx="247724" cy="247724"/>
            <a:chOff x="0" y="52"/>
            <a:chExt cx="247724" cy="247724"/>
          </a:xfrm>
        </p:grpSpPr>
        <p:sp>
          <p:nvSpPr>
            <p:cNvPr id="48" name="椭圆 47"/>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9"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dirty="0">
                  <a:solidFill>
                    <a:schemeClr val="tx1"/>
                  </a:solidFill>
                </a:rPr>
                <a:t>2</a:t>
              </a:r>
              <a:endParaRPr lang="zh-CN" sz="1000" kern="1200" dirty="0">
                <a:solidFill>
                  <a:schemeClr val="tx1"/>
                </a:solidFill>
              </a:endParaRPr>
            </a:p>
          </p:txBody>
        </p:sp>
      </p:grpSp>
      <p:grpSp>
        <p:nvGrpSpPr>
          <p:cNvPr id="50" name="组合 49"/>
          <p:cNvGrpSpPr/>
          <p:nvPr/>
        </p:nvGrpSpPr>
        <p:grpSpPr>
          <a:xfrm>
            <a:off x="5192569" y="3685600"/>
            <a:ext cx="247724" cy="247724"/>
            <a:chOff x="0" y="52"/>
            <a:chExt cx="247724" cy="247724"/>
          </a:xfrm>
        </p:grpSpPr>
        <p:sp>
          <p:nvSpPr>
            <p:cNvPr id="51" name="椭圆 50"/>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2"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dirty="0">
                  <a:solidFill>
                    <a:schemeClr val="tx1"/>
                  </a:solidFill>
                </a:rPr>
                <a:t>3</a:t>
              </a:r>
              <a:endParaRPr lang="zh-CN" sz="1000" kern="1200" dirty="0">
                <a:solidFill>
                  <a:schemeClr val="tx1"/>
                </a:solidFill>
              </a:endParaRPr>
            </a:p>
          </p:txBody>
        </p:sp>
      </p:grpSp>
      <p:grpSp>
        <p:nvGrpSpPr>
          <p:cNvPr id="53" name="组合 52"/>
          <p:cNvGrpSpPr/>
          <p:nvPr/>
        </p:nvGrpSpPr>
        <p:grpSpPr>
          <a:xfrm>
            <a:off x="6161861" y="3685600"/>
            <a:ext cx="247724" cy="247724"/>
            <a:chOff x="0" y="52"/>
            <a:chExt cx="247724" cy="247724"/>
          </a:xfrm>
        </p:grpSpPr>
        <p:sp>
          <p:nvSpPr>
            <p:cNvPr id="54" name="椭圆 53"/>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5"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dirty="0" smtClean="0">
                  <a:solidFill>
                    <a:schemeClr val="tx1"/>
                  </a:solidFill>
                </a:rPr>
                <a:t>4</a:t>
              </a:r>
              <a:endParaRPr lang="zh-CN" sz="1000" kern="1200" dirty="0">
                <a:solidFill>
                  <a:schemeClr val="tx1"/>
                </a:solidFill>
              </a:endParaRPr>
            </a:p>
          </p:txBody>
        </p:sp>
      </p:grpSp>
      <p:grpSp>
        <p:nvGrpSpPr>
          <p:cNvPr id="56" name="组合 55"/>
          <p:cNvGrpSpPr/>
          <p:nvPr/>
        </p:nvGrpSpPr>
        <p:grpSpPr>
          <a:xfrm>
            <a:off x="7384744" y="1831211"/>
            <a:ext cx="247724" cy="247724"/>
            <a:chOff x="0" y="52"/>
            <a:chExt cx="247724" cy="247724"/>
          </a:xfrm>
        </p:grpSpPr>
        <p:sp>
          <p:nvSpPr>
            <p:cNvPr id="57" name="椭圆 56"/>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8"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dirty="0" smtClean="0">
                  <a:solidFill>
                    <a:schemeClr val="tx1"/>
                  </a:solidFill>
                </a:rPr>
                <a:t>6</a:t>
              </a:r>
              <a:endParaRPr lang="zh-CN" sz="1000" kern="1200" dirty="0">
                <a:solidFill>
                  <a:schemeClr val="tx1"/>
                </a:solidFill>
              </a:endParaRPr>
            </a:p>
          </p:txBody>
        </p:sp>
      </p:grpSp>
      <p:grpSp>
        <p:nvGrpSpPr>
          <p:cNvPr id="59" name="组合 58"/>
          <p:cNvGrpSpPr/>
          <p:nvPr/>
        </p:nvGrpSpPr>
        <p:grpSpPr>
          <a:xfrm>
            <a:off x="7131153" y="3682553"/>
            <a:ext cx="247724" cy="247724"/>
            <a:chOff x="0" y="52"/>
            <a:chExt cx="247724" cy="247724"/>
          </a:xfrm>
        </p:grpSpPr>
        <p:sp>
          <p:nvSpPr>
            <p:cNvPr id="60" name="椭圆 59"/>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1"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dirty="0" smtClean="0">
                  <a:solidFill>
                    <a:schemeClr val="tx1"/>
                  </a:solidFill>
                </a:rPr>
                <a:t>5</a:t>
              </a:r>
              <a:endParaRPr lang="zh-CN" sz="1000" kern="1200" dirty="0">
                <a:solidFill>
                  <a:schemeClr val="tx1"/>
                </a:solidFill>
              </a:endParaRPr>
            </a:p>
          </p:txBody>
        </p:sp>
      </p:grpSp>
      <p:sp>
        <p:nvSpPr>
          <p:cNvPr id="68" name="Freeform 5"/>
          <p:cNvSpPr/>
          <p:nvPr/>
        </p:nvSpPr>
        <p:spPr bwMode="gray">
          <a:xfrm rot="18288506">
            <a:off x="6352832" y="3028844"/>
            <a:ext cx="1069218" cy="395839"/>
          </a:xfrm>
          <a:custGeom>
            <a:avLst/>
            <a:gdLst>
              <a:gd name="T0" fmla="*/ 382 w 1717"/>
              <a:gd name="T1" fmla="*/ 102 h 484"/>
              <a:gd name="T2" fmla="*/ 417 w 1717"/>
              <a:gd name="T3" fmla="*/ 408 h 484"/>
              <a:gd name="T4" fmla="*/ 399 w 1717"/>
              <a:gd name="T5" fmla="*/ 382 h 484"/>
              <a:gd name="T6" fmla="*/ 373 w 1717"/>
              <a:gd name="T7" fmla="*/ 416 h 484"/>
              <a:gd name="T8" fmla="*/ 346 w 1717"/>
              <a:gd name="T9" fmla="*/ 446 h 484"/>
              <a:gd name="T10" fmla="*/ 314 w 1717"/>
              <a:gd name="T11" fmla="*/ 471 h 484"/>
              <a:gd name="T12" fmla="*/ 289 w 1717"/>
              <a:gd name="T13" fmla="*/ 485 h 484"/>
              <a:gd name="T14" fmla="*/ 262 w 1717"/>
              <a:gd name="T15" fmla="*/ 492 h 484"/>
              <a:gd name="T16" fmla="*/ 236 w 1717"/>
              <a:gd name="T17" fmla="*/ 492 h 484"/>
              <a:gd name="T18" fmla="*/ 208 w 1717"/>
              <a:gd name="T19" fmla="*/ 481 h 484"/>
              <a:gd name="T20" fmla="*/ 172 w 1717"/>
              <a:gd name="T21" fmla="*/ 452 h 484"/>
              <a:gd name="T22" fmla="*/ 143 w 1717"/>
              <a:gd name="T23" fmla="*/ 420 h 484"/>
              <a:gd name="T24" fmla="*/ 117 w 1717"/>
              <a:gd name="T25" fmla="*/ 386 h 484"/>
              <a:gd name="T26" fmla="*/ 93 w 1717"/>
              <a:gd name="T27" fmla="*/ 339 h 484"/>
              <a:gd name="T28" fmla="*/ 66 w 1717"/>
              <a:gd name="T29" fmla="*/ 269 h 484"/>
              <a:gd name="T30" fmla="*/ 43 w 1717"/>
              <a:gd name="T31" fmla="*/ 186 h 484"/>
              <a:gd name="T32" fmla="*/ 28 w 1717"/>
              <a:gd name="T33" fmla="*/ 132 h 484"/>
              <a:gd name="T34" fmla="*/ 0 w 1717"/>
              <a:gd name="T35" fmla="*/ 0 h 484"/>
              <a:gd name="T36" fmla="*/ 36 w 1717"/>
              <a:gd name="T37" fmla="*/ 124 h 484"/>
              <a:gd name="T38" fmla="*/ 60 w 1717"/>
              <a:gd name="T39" fmla="*/ 186 h 484"/>
              <a:gd name="T40" fmla="*/ 82 w 1717"/>
              <a:gd name="T41" fmla="*/ 231 h 484"/>
              <a:gd name="T42" fmla="*/ 107 w 1717"/>
              <a:gd name="T43" fmla="*/ 280 h 484"/>
              <a:gd name="T44" fmla="*/ 132 w 1717"/>
              <a:gd name="T45" fmla="*/ 306 h 484"/>
              <a:gd name="T46" fmla="*/ 156 w 1717"/>
              <a:gd name="T47" fmla="*/ 322 h 484"/>
              <a:gd name="T48" fmla="*/ 183 w 1717"/>
              <a:gd name="T49" fmla="*/ 331 h 484"/>
              <a:gd name="T50" fmla="*/ 208 w 1717"/>
              <a:gd name="T51" fmla="*/ 331 h 484"/>
              <a:gd name="T52" fmla="*/ 241 w 1717"/>
              <a:gd name="T53" fmla="*/ 324 h 484"/>
              <a:gd name="T54" fmla="*/ 270 w 1717"/>
              <a:gd name="T55" fmla="*/ 309 h 484"/>
              <a:gd name="T56" fmla="*/ 299 w 1717"/>
              <a:gd name="T57" fmla="*/ 287 h 484"/>
              <a:gd name="T58" fmla="*/ 329 w 1717"/>
              <a:gd name="T59" fmla="*/ 258 h 484"/>
              <a:gd name="T60" fmla="*/ 358 w 1717"/>
              <a:gd name="T61" fmla="*/ 209 h 484"/>
              <a:gd name="T62" fmla="*/ 387 w 1717"/>
              <a:gd name="T63" fmla="*/ 153 h 4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17"/>
              <a:gd name="T97" fmla="*/ 0 h 484"/>
              <a:gd name="T98" fmla="*/ 1717 w 1717"/>
              <a:gd name="T99" fmla="*/ 484 h 4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1">
              <a:lumMod val="60000"/>
              <a:lumOff val="40000"/>
            </a:schemeClr>
          </a:solidFill>
          <a:ln w="25400">
            <a:noFill/>
          </a:ln>
          <a:effectLst>
            <a:outerShdw blurRad="225425" dist="38100" dir="5220000" algn="ctr">
              <a:srgbClr val="000000">
                <a:alpha val="33000"/>
              </a:srgbClr>
            </a:outerShdw>
          </a:effectLst>
          <a:scene3d>
            <a:camera prst="orthographicFront"/>
            <a:lightRig rig="flat" dir="t"/>
          </a:scene3d>
          <a:sp3d extrusionH="30480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dirty="0">
              <a:solidFill>
                <a:srgbClr val="FFC000"/>
              </a:solidFill>
              <a:effectLst>
                <a:reflection blurRad="6350" stA="50000" endA="300" endPos="50000" dist="29997" dir="5400000" sy="-100000" algn="bl" rotWithShape="0"/>
              </a:effectLst>
              <a:latin typeface="微软雅黑" panose="020B0503020204020204" charset="-122"/>
              <a:ea typeface="微软雅黑" panose="020B0503020204020204" charset="-122"/>
            </a:endParaRPr>
          </a:p>
        </p:txBody>
      </p:sp>
      <p:sp>
        <p:nvSpPr>
          <p:cNvPr id="69" name="Freeform 5"/>
          <p:cNvSpPr/>
          <p:nvPr/>
        </p:nvSpPr>
        <p:spPr bwMode="gray">
          <a:xfrm rot="3347558">
            <a:off x="5576146" y="2970917"/>
            <a:ext cx="1085624" cy="418457"/>
          </a:xfrm>
          <a:custGeom>
            <a:avLst/>
            <a:gdLst>
              <a:gd name="T0" fmla="*/ 382 w 1717"/>
              <a:gd name="T1" fmla="*/ 102 h 484"/>
              <a:gd name="T2" fmla="*/ 417 w 1717"/>
              <a:gd name="T3" fmla="*/ 408 h 484"/>
              <a:gd name="T4" fmla="*/ 399 w 1717"/>
              <a:gd name="T5" fmla="*/ 382 h 484"/>
              <a:gd name="T6" fmla="*/ 373 w 1717"/>
              <a:gd name="T7" fmla="*/ 416 h 484"/>
              <a:gd name="T8" fmla="*/ 346 w 1717"/>
              <a:gd name="T9" fmla="*/ 446 h 484"/>
              <a:gd name="T10" fmla="*/ 314 w 1717"/>
              <a:gd name="T11" fmla="*/ 471 h 484"/>
              <a:gd name="T12" fmla="*/ 289 w 1717"/>
              <a:gd name="T13" fmla="*/ 485 h 484"/>
              <a:gd name="T14" fmla="*/ 262 w 1717"/>
              <a:gd name="T15" fmla="*/ 492 h 484"/>
              <a:gd name="T16" fmla="*/ 236 w 1717"/>
              <a:gd name="T17" fmla="*/ 492 h 484"/>
              <a:gd name="T18" fmla="*/ 208 w 1717"/>
              <a:gd name="T19" fmla="*/ 481 h 484"/>
              <a:gd name="T20" fmla="*/ 172 w 1717"/>
              <a:gd name="T21" fmla="*/ 452 h 484"/>
              <a:gd name="T22" fmla="*/ 143 w 1717"/>
              <a:gd name="T23" fmla="*/ 420 h 484"/>
              <a:gd name="T24" fmla="*/ 117 w 1717"/>
              <a:gd name="T25" fmla="*/ 386 h 484"/>
              <a:gd name="T26" fmla="*/ 93 w 1717"/>
              <a:gd name="T27" fmla="*/ 339 h 484"/>
              <a:gd name="T28" fmla="*/ 66 w 1717"/>
              <a:gd name="T29" fmla="*/ 269 h 484"/>
              <a:gd name="T30" fmla="*/ 43 w 1717"/>
              <a:gd name="T31" fmla="*/ 186 h 484"/>
              <a:gd name="T32" fmla="*/ 28 w 1717"/>
              <a:gd name="T33" fmla="*/ 132 h 484"/>
              <a:gd name="T34" fmla="*/ 0 w 1717"/>
              <a:gd name="T35" fmla="*/ 0 h 484"/>
              <a:gd name="T36" fmla="*/ 36 w 1717"/>
              <a:gd name="T37" fmla="*/ 124 h 484"/>
              <a:gd name="T38" fmla="*/ 60 w 1717"/>
              <a:gd name="T39" fmla="*/ 186 h 484"/>
              <a:gd name="T40" fmla="*/ 82 w 1717"/>
              <a:gd name="T41" fmla="*/ 231 h 484"/>
              <a:gd name="T42" fmla="*/ 107 w 1717"/>
              <a:gd name="T43" fmla="*/ 280 h 484"/>
              <a:gd name="T44" fmla="*/ 132 w 1717"/>
              <a:gd name="T45" fmla="*/ 306 h 484"/>
              <a:gd name="T46" fmla="*/ 156 w 1717"/>
              <a:gd name="T47" fmla="*/ 322 h 484"/>
              <a:gd name="T48" fmla="*/ 183 w 1717"/>
              <a:gd name="T49" fmla="*/ 331 h 484"/>
              <a:gd name="T50" fmla="*/ 208 w 1717"/>
              <a:gd name="T51" fmla="*/ 331 h 484"/>
              <a:gd name="T52" fmla="*/ 241 w 1717"/>
              <a:gd name="T53" fmla="*/ 324 h 484"/>
              <a:gd name="T54" fmla="*/ 270 w 1717"/>
              <a:gd name="T55" fmla="*/ 309 h 484"/>
              <a:gd name="T56" fmla="*/ 299 w 1717"/>
              <a:gd name="T57" fmla="*/ 287 h 484"/>
              <a:gd name="T58" fmla="*/ 329 w 1717"/>
              <a:gd name="T59" fmla="*/ 258 h 484"/>
              <a:gd name="T60" fmla="*/ 358 w 1717"/>
              <a:gd name="T61" fmla="*/ 209 h 484"/>
              <a:gd name="T62" fmla="*/ 387 w 1717"/>
              <a:gd name="T63" fmla="*/ 153 h 4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17"/>
              <a:gd name="T97" fmla="*/ 0 h 484"/>
              <a:gd name="T98" fmla="*/ 1717 w 1717"/>
              <a:gd name="T99" fmla="*/ 484 h 4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3"/>
          </a:solidFill>
          <a:ln w="25400">
            <a:noFill/>
          </a:ln>
          <a:effectLst>
            <a:outerShdw blurRad="225425" dist="38100" dir="5220000" algn="ctr">
              <a:srgbClr val="000000">
                <a:alpha val="33000"/>
              </a:srgbClr>
            </a:outerShdw>
          </a:effectLst>
          <a:scene3d>
            <a:camera prst="orthographicFront"/>
            <a:lightRig rig="flat" dir="t"/>
          </a:scene3d>
          <a:sp3d extrusionH="30480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dirty="0">
              <a:solidFill>
                <a:srgbClr val="FFC000"/>
              </a:solidFill>
              <a:effectLst>
                <a:reflection blurRad="6350" stA="50000" endA="300" endPos="50000" dist="29997" dir="5400000" sy="-100000" algn="bl" rotWithShape="0"/>
              </a:effectLst>
              <a:latin typeface="微软雅黑" panose="020B0503020204020204" charset="-122"/>
              <a:ea typeface="微软雅黑" panose="020B0503020204020204" charset="-122"/>
            </a:endParaRPr>
          </a:p>
        </p:txBody>
      </p:sp>
      <p:sp>
        <p:nvSpPr>
          <p:cNvPr id="70" name="Freeform 5"/>
          <p:cNvSpPr/>
          <p:nvPr/>
        </p:nvSpPr>
        <p:spPr bwMode="gray">
          <a:xfrm rot="10800000">
            <a:off x="6013217" y="2265218"/>
            <a:ext cx="1086590" cy="502637"/>
          </a:xfrm>
          <a:custGeom>
            <a:avLst/>
            <a:gdLst>
              <a:gd name="T0" fmla="*/ 382 w 1717"/>
              <a:gd name="T1" fmla="*/ 102 h 484"/>
              <a:gd name="T2" fmla="*/ 417 w 1717"/>
              <a:gd name="T3" fmla="*/ 408 h 484"/>
              <a:gd name="T4" fmla="*/ 399 w 1717"/>
              <a:gd name="T5" fmla="*/ 382 h 484"/>
              <a:gd name="T6" fmla="*/ 373 w 1717"/>
              <a:gd name="T7" fmla="*/ 416 h 484"/>
              <a:gd name="T8" fmla="*/ 346 w 1717"/>
              <a:gd name="T9" fmla="*/ 446 h 484"/>
              <a:gd name="T10" fmla="*/ 314 w 1717"/>
              <a:gd name="T11" fmla="*/ 471 h 484"/>
              <a:gd name="T12" fmla="*/ 289 w 1717"/>
              <a:gd name="T13" fmla="*/ 485 h 484"/>
              <a:gd name="T14" fmla="*/ 262 w 1717"/>
              <a:gd name="T15" fmla="*/ 492 h 484"/>
              <a:gd name="T16" fmla="*/ 236 w 1717"/>
              <a:gd name="T17" fmla="*/ 492 h 484"/>
              <a:gd name="T18" fmla="*/ 208 w 1717"/>
              <a:gd name="T19" fmla="*/ 481 h 484"/>
              <a:gd name="T20" fmla="*/ 172 w 1717"/>
              <a:gd name="T21" fmla="*/ 452 h 484"/>
              <a:gd name="T22" fmla="*/ 143 w 1717"/>
              <a:gd name="T23" fmla="*/ 420 h 484"/>
              <a:gd name="T24" fmla="*/ 117 w 1717"/>
              <a:gd name="T25" fmla="*/ 386 h 484"/>
              <a:gd name="T26" fmla="*/ 93 w 1717"/>
              <a:gd name="T27" fmla="*/ 339 h 484"/>
              <a:gd name="T28" fmla="*/ 66 w 1717"/>
              <a:gd name="T29" fmla="*/ 269 h 484"/>
              <a:gd name="T30" fmla="*/ 43 w 1717"/>
              <a:gd name="T31" fmla="*/ 186 h 484"/>
              <a:gd name="T32" fmla="*/ 28 w 1717"/>
              <a:gd name="T33" fmla="*/ 132 h 484"/>
              <a:gd name="T34" fmla="*/ 0 w 1717"/>
              <a:gd name="T35" fmla="*/ 0 h 484"/>
              <a:gd name="T36" fmla="*/ 36 w 1717"/>
              <a:gd name="T37" fmla="*/ 124 h 484"/>
              <a:gd name="T38" fmla="*/ 60 w 1717"/>
              <a:gd name="T39" fmla="*/ 186 h 484"/>
              <a:gd name="T40" fmla="*/ 82 w 1717"/>
              <a:gd name="T41" fmla="*/ 231 h 484"/>
              <a:gd name="T42" fmla="*/ 107 w 1717"/>
              <a:gd name="T43" fmla="*/ 280 h 484"/>
              <a:gd name="T44" fmla="*/ 132 w 1717"/>
              <a:gd name="T45" fmla="*/ 306 h 484"/>
              <a:gd name="T46" fmla="*/ 156 w 1717"/>
              <a:gd name="T47" fmla="*/ 322 h 484"/>
              <a:gd name="T48" fmla="*/ 183 w 1717"/>
              <a:gd name="T49" fmla="*/ 331 h 484"/>
              <a:gd name="T50" fmla="*/ 208 w 1717"/>
              <a:gd name="T51" fmla="*/ 331 h 484"/>
              <a:gd name="T52" fmla="*/ 241 w 1717"/>
              <a:gd name="T53" fmla="*/ 324 h 484"/>
              <a:gd name="T54" fmla="*/ 270 w 1717"/>
              <a:gd name="T55" fmla="*/ 309 h 484"/>
              <a:gd name="T56" fmla="*/ 299 w 1717"/>
              <a:gd name="T57" fmla="*/ 287 h 484"/>
              <a:gd name="T58" fmla="*/ 329 w 1717"/>
              <a:gd name="T59" fmla="*/ 258 h 484"/>
              <a:gd name="T60" fmla="*/ 358 w 1717"/>
              <a:gd name="T61" fmla="*/ 209 h 484"/>
              <a:gd name="T62" fmla="*/ 387 w 1717"/>
              <a:gd name="T63" fmla="*/ 153 h 4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17"/>
              <a:gd name="T97" fmla="*/ 0 h 484"/>
              <a:gd name="T98" fmla="*/ 1717 w 1717"/>
              <a:gd name="T99" fmla="*/ 484 h 4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accent6">
              <a:lumMod val="60000"/>
              <a:lumOff val="40000"/>
            </a:schemeClr>
          </a:solidFill>
          <a:ln w="25400">
            <a:noFill/>
          </a:ln>
          <a:effectLst>
            <a:outerShdw blurRad="225425" dist="38100" dir="5220000" algn="ctr">
              <a:srgbClr val="000000">
                <a:alpha val="33000"/>
              </a:srgbClr>
            </a:outerShdw>
          </a:effectLst>
          <a:scene3d>
            <a:camera prst="orthographicFront"/>
            <a:lightRig rig="flat" dir="t"/>
          </a:scene3d>
          <a:sp3d extrusionH="30480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dirty="0">
              <a:solidFill>
                <a:srgbClr val="FFC000"/>
              </a:solidFill>
              <a:effectLst>
                <a:reflection blurRad="6350" stA="50000" endA="300" endPos="50000" dist="29997" dir="5400000" sy="-100000" algn="bl" rotWithShape="0"/>
              </a:effectLst>
              <a:latin typeface="微软雅黑" panose="020B0503020204020204" charset="-122"/>
              <a:ea typeface="微软雅黑" panose="020B0503020204020204" charset="-122"/>
            </a:endParaRPr>
          </a:p>
        </p:txBody>
      </p:sp>
      <p:sp>
        <p:nvSpPr>
          <p:cNvPr id="5" name="文本框 4"/>
          <p:cNvSpPr txBox="1"/>
          <p:nvPr/>
        </p:nvSpPr>
        <p:spPr>
          <a:xfrm>
            <a:off x="5973390" y="2880672"/>
            <a:ext cx="1107437" cy="258680"/>
          </a:xfrm>
          <a:prstGeom prst="rect">
            <a:avLst/>
          </a:prstGeom>
        </p:spPr>
        <p:txBody>
          <a:bodyPr wrap="square" rtlCol="0">
            <a:noAutofit/>
          </a:bodyPr>
          <a:lstStyle/>
          <a:p>
            <a:pPr marL="0" indent="0">
              <a:buNone/>
            </a:pPr>
            <a:r>
              <a:rPr lang="zh-CN" altLang="en-US" sz="12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评价生态体系</a:t>
            </a:r>
            <a:endParaRPr lang="zh-CN" altLang="en-US" sz="12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graphicFrame>
        <p:nvGraphicFramePr>
          <p:cNvPr id="90" name="图示 89"/>
          <p:cNvGraphicFramePr/>
          <p:nvPr>
            <p:extLst>
              <p:ext uri="{D42A27DB-BD31-4B8C-83A1-F6EECF244321}">
                <p14:modId xmlns:p14="http://schemas.microsoft.com/office/powerpoint/2010/main" val="1621328795"/>
              </p:ext>
            </p:extLst>
          </p:nvPr>
        </p:nvGraphicFramePr>
        <p:xfrm>
          <a:off x="248968" y="2560340"/>
          <a:ext cx="1798671" cy="2294856"/>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grpSp>
        <p:nvGrpSpPr>
          <p:cNvPr id="91" name="组合 90"/>
          <p:cNvGrpSpPr/>
          <p:nvPr/>
        </p:nvGrpSpPr>
        <p:grpSpPr>
          <a:xfrm>
            <a:off x="267380" y="2666834"/>
            <a:ext cx="324000" cy="324000"/>
            <a:chOff x="0" y="52"/>
            <a:chExt cx="247724" cy="247724"/>
          </a:xfrm>
        </p:grpSpPr>
        <p:sp>
          <p:nvSpPr>
            <p:cNvPr id="92" name="椭圆 91"/>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93"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sz="1000" kern="1200" dirty="0" smtClean="0">
                  <a:solidFill>
                    <a:schemeClr val="tx1"/>
                  </a:solidFill>
                </a:rPr>
                <a:t>1</a:t>
              </a:r>
              <a:endParaRPr lang="zh-CN" sz="1000" kern="1200" dirty="0">
                <a:solidFill>
                  <a:schemeClr val="tx1"/>
                </a:solidFill>
              </a:endParaRPr>
            </a:p>
          </p:txBody>
        </p:sp>
      </p:grpSp>
      <p:grpSp>
        <p:nvGrpSpPr>
          <p:cNvPr id="94" name="组合 93"/>
          <p:cNvGrpSpPr/>
          <p:nvPr/>
        </p:nvGrpSpPr>
        <p:grpSpPr>
          <a:xfrm>
            <a:off x="543931" y="3373528"/>
            <a:ext cx="324000" cy="324000"/>
            <a:chOff x="0" y="52"/>
            <a:chExt cx="247724" cy="247724"/>
          </a:xfrm>
        </p:grpSpPr>
        <p:sp>
          <p:nvSpPr>
            <p:cNvPr id="95" name="椭圆 94"/>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96"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kern="1200" dirty="0" smtClean="0">
                  <a:solidFill>
                    <a:schemeClr val="tx1"/>
                  </a:solidFill>
                </a:rPr>
                <a:t>3</a:t>
              </a:r>
              <a:endParaRPr lang="zh-CN" sz="1000" kern="1200" dirty="0">
                <a:solidFill>
                  <a:schemeClr val="tx1"/>
                </a:solidFill>
              </a:endParaRPr>
            </a:p>
          </p:txBody>
        </p:sp>
      </p:grpSp>
      <p:grpSp>
        <p:nvGrpSpPr>
          <p:cNvPr id="97" name="组合 96"/>
          <p:cNvGrpSpPr/>
          <p:nvPr/>
        </p:nvGrpSpPr>
        <p:grpSpPr>
          <a:xfrm>
            <a:off x="453367" y="3011088"/>
            <a:ext cx="324000" cy="324000"/>
            <a:chOff x="0" y="52"/>
            <a:chExt cx="247724" cy="247724"/>
          </a:xfrm>
        </p:grpSpPr>
        <p:sp>
          <p:nvSpPr>
            <p:cNvPr id="98" name="椭圆 97"/>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99"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kern="1200" dirty="0" smtClean="0">
                  <a:solidFill>
                    <a:schemeClr val="tx1"/>
                  </a:solidFill>
                </a:rPr>
                <a:t>2</a:t>
              </a:r>
              <a:endParaRPr lang="zh-CN" sz="1000" kern="1200" dirty="0">
                <a:solidFill>
                  <a:schemeClr val="tx1"/>
                </a:solidFill>
              </a:endParaRPr>
            </a:p>
          </p:txBody>
        </p:sp>
      </p:grpSp>
      <p:grpSp>
        <p:nvGrpSpPr>
          <p:cNvPr id="100" name="组合 99"/>
          <p:cNvGrpSpPr/>
          <p:nvPr/>
        </p:nvGrpSpPr>
        <p:grpSpPr>
          <a:xfrm>
            <a:off x="546853" y="3716756"/>
            <a:ext cx="324000" cy="324000"/>
            <a:chOff x="0" y="52"/>
            <a:chExt cx="247724" cy="247724"/>
          </a:xfrm>
        </p:grpSpPr>
        <p:sp>
          <p:nvSpPr>
            <p:cNvPr id="101" name="椭圆 100"/>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2"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dirty="0">
                  <a:solidFill>
                    <a:schemeClr val="tx1"/>
                  </a:solidFill>
                </a:rPr>
                <a:t>4</a:t>
              </a:r>
              <a:endParaRPr lang="zh-CN" sz="1000" kern="1200" dirty="0">
                <a:solidFill>
                  <a:schemeClr val="tx1"/>
                </a:solidFill>
              </a:endParaRPr>
            </a:p>
          </p:txBody>
        </p:sp>
      </p:grpSp>
      <p:grpSp>
        <p:nvGrpSpPr>
          <p:cNvPr id="103" name="组合 102"/>
          <p:cNvGrpSpPr/>
          <p:nvPr/>
        </p:nvGrpSpPr>
        <p:grpSpPr>
          <a:xfrm>
            <a:off x="267380" y="4425614"/>
            <a:ext cx="324000" cy="324000"/>
            <a:chOff x="0" y="52"/>
            <a:chExt cx="247724" cy="247724"/>
          </a:xfrm>
        </p:grpSpPr>
        <p:sp>
          <p:nvSpPr>
            <p:cNvPr id="104" name="椭圆 103"/>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5"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kern="1200" dirty="0" smtClean="0">
                  <a:solidFill>
                    <a:schemeClr val="tx1"/>
                  </a:solidFill>
                </a:rPr>
                <a:t>6</a:t>
              </a:r>
              <a:endParaRPr lang="zh-CN" sz="1000" kern="1200" dirty="0">
                <a:solidFill>
                  <a:schemeClr val="tx1"/>
                </a:solidFill>
              </a:endParaRPr>
            </a:p>
          </p:txBody>
        </p:sp>
      </p:grpSp>
      <p:grpSp>
        <p:nvGrpSpPr>
          <p:cNvPr id="106" name="组合 105"/>
          <p:cNvGrpSpPr/>
          <p:nvPr/>
        </p:nvGrpSpPr>
        <p:grpSpPr>
          <a:xfrm>
            <a:off x="453367" y="4077890"/>
            <a:ext cx="324000" cy="324000"/>
            <a:chOff x="0" y="52"/>
            <a:chExt cx="247724" cy="247724"/>
          </a:xfrm>
        </p:grpSpPr>
        <p:sp>
          <p:nvSpPr>
            <p:cNvPr id="107" name="椭圆 106"/>
            <p:cNvSpPr/>
            <p:nvPr/>
          </p:nvSpPr>
          <p:spPr>
            <a:xfrm>
              <a:off x="0" y="52"/>
              <a:ext cx="247724" cy="247724"/>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8" name="椭圆 4"/>
            <p:cNvSpPr txBox="1"/>
            <p:nvPr/>
          </p:nvSpPr>
          <p:spPr>
            <a:xfrm>
              <a:off x="36278" y="36330"/>
              <a:ext cx="175168" cy="175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altLang="zh-CN" sz="1000" kern="1200" dirty="0" smtClean="0">
                  <a:solidFill>
                    <a:schemeClr val="tx1"/>
                  </a:solidFill>
                </a:rPr>
                <a:t>5</a:t>
              </a:r>
              <a:endParaRPr lang="zh-CN" sz="1000" kern="1200" dirty="0">
                <a:solidFill>
                  <a:schemeClr val="tx1"/>
                </a:solidFill>
              </a:endParaRPr>
            </a:p>
          </p:txBody>
        </p:sp>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68624" y="3189278"/>
            <a:ext cx="1355851" cy="101496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dirty="0">
              <a:solidFill>
                <a:schemeClr val="tx1"/>
              </a:solidFill>
            </a:endParaRPr>
          </a:p>
        </p:txBody>
      </p:sp>
      <p:sp>
        <p:nvSpPr>
          <p:cNvPr id="31" name="矩形 30"/>
          <p:cNvSpPr/>
          <p:nvPr/>
        </p:nvSpPr>
        <p:spPr>
          <a:xfrm>
            <a:off x="2600469" y="3623018"/>
            <a:ext cx="3617497" cy="729449"/>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dirty="0">
              <a:solidFill>
                <a:schemeClr val="tx1"/>
              </a:solidFill>
            </a:endParaRPr>
          </a:p>
        </p:txBody>
      </p:sp>
      <p:sp>
        <p:nvSpPr>
          <p:cNvPr id="5" name="矩形 4"/>
          <p:cNvSpPr/>
          <p:nvPr/>
        </p:nvSpPr>
        <p:spPr>
          <a:xfrm>
            <a:off x="362058" y="1345761"/>
            <a:ext cx="1355851" cy="185930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smtClean="0">
                <a:solidFill>
                  <a:schemeClr val="tx1"/>
                </a:solidFill>
              </a:rPr>
              <a:t>前台</a:t>
            </a:r>
            <a:endParaRPr lang="zh-CN" altLang="en-US" dirty="0">
              <a:solidFill>
                <a:schemeClr val="tx1"/>
              </a:solidFill>
            </a:endParaRPr>
          </a:p>
        </p:txBody>
      </p:sp>
      <p:sp>
        <p:nvSpPr>
          <p:cNvPr id="8" name="矩形 7"/>
          <p:cNvSpPr/>
          <p:nvPr/>
        </p:nvSpPr>
        <p:spPr>
          <a:xfrm>
            <a:off x="2600470" y="1019054"/>
            <a:ext cx="3617497" cy="2621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服务</a:t>
            </a:r>
          </a:p>
        </p:txBody>
      </p:sp>
      <p:sp>
        <p:nvSpPr>
          <p:cNvPr id="39" name="矩形 38"/>
          <p:cNvSpPr/>
          <p:nvPr/>
        </p:nvSpPr>
        <p:spPr>
          <a:xfrm>
            <a:off x="4398016" y="2047097"/>
            <a:ext cx="742164" cy="720842"/>
          </a:xfrm>
          <a:prstGeom prst="rect">
            <a:avLst/>
          </a:prstGeom>
          <a:solidFill>
            <a:schemeClr val="bg1"/>
          </a:solidFill>
          <a:ln w="28575">
            <a:solidFill>
              <a:srgbClr val="FF33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dirty="0">
              <a:solidFill>
                <a:schemeClr val="tx1"/>
              </a:solidFill>
            </a:endParaRPr>
          </a:p>
        </p:txBody>
      </p:sp>
      <p:sp>
        <p:nvSpPr>
          <p:cNvPr id="38" name="矩形 37"/>
          <p:cNvSpPr/>
          <p:nvPr/>
        </p:nvSpPr>
        <p:spPr>
          <a:xfrm>
            <a:off x="2672813" y="1821224"/>
            <a:ext cx="1288051" cy="1107829"/>
          </a:xfrm>
          <a:prstGeom prst="rect">
            <a:avLst/>
          </a:prstGeom>
          <a:solidFill>
            <a:schemeClr val="bg1"/>
          </a:solidFill>
          <a:ln w="28575">
            <a:solidFill>
              <a:srgbClr val="FF33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dirty="0">
              <a:solidFill>
                <a:schemeClr val="tx1"/>
              </a:solidFill>
            </a:endParaRPr>
          </a:p>
        </p:txBody>
      </p:sp>
      <p:sp>
        <p:nvSpPr>
          <p:cNvPr id="33" name="矩形 32"/>
          <p:cNvSpPr/>
          <p:nvPr/>
        </p:nvSpPr>
        <p:spPr>
          <a:xfrm>
            <a:off x="7161714" y="2665776"/>
            <a:ext cx="1729775" cy="7869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dirty="0">
              <a:solidFill>
                <a:schemeClr val="tx1"/>
              </a:solidFill>
            </a:endParaRPr>
          </a:p>
        </p:txBody>
      </p:sp>
      <p:sp>
        <p:nvSpPr>
          <p:cNvPr id="7" name="矩形 6"/>
          <p:cNvSpPr/>
          <p:nvPr/>
        </p:nvSpPr>
        <p:spPr>
          <a:xfrm>
            <a:off x="7161716" y="1642903"/>
            <a:ext cx="1729775" cy="1022874"/>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mysql</a:t>
            </a:r>
            <a:r>
              <a:rPr lang="zh-CN" altLang="en-US" dirty="0" smtClean="0">
                <a:solidFill>
                  <a:schemeClr val="tx1"/>
                </a:solidFill>
              </a:rPr>
              <a:t>存储</a:t>
            </a:r>
            <a:endParaRPr lang="zh-CN" altLang="en-US" dirty="0">
              <a:solidFill>
                <a:schemeClr val="tx1"/>
              </a:solidFill>
            </a:endParaRPr>
          </a:p>
        </p:txBody>
      </p:sp>
      <p:sp>
        <p:nvSpPr>
          <p:cNvPr id="3" name="进程 61"/>
          <p:cNvSpPr/>
          <p:nvPr/>
        </p:nvSpPr>
        <p:spPr>
          <a:xfrm>
            <a:off x="735265" y="1990255"/>
            <a:ext cx="761950" cy="476642"/>
          </a:xfrm>
          <a:prstGeom prst="flowChartProcess">
            <a:avLst/>
          </a:prstGeom>
          <a:solidFill>
            <a:srgbClr val="ABAFFF"/>
          </a:solidFill>
          <a:ln w="25400" cap="flat">
            <a:solidFill>
              <a:srgbClr val="6A6C9F">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000" dirty="0" smtClean="0">
                <a:solidFill>
                  <a:srgbClr val="6A6C9F"/>
                </a:solidFill>
              </a:rPr>
              <a:t>Rate</a:t>
            </a:r>
          </a:p>
          <a:p>
            <a:pPr algn="ctr"/>
            <a:r>
              <a:rPr lang="en-US" altLang="zh-CN" sz="1000" dirty="0" smtClean="0">
                <a:solidFill>
                  <a:srgbClr val="6A6C9F"/>
                </a:solidFill>
              </a:rPr>
              <a:t>Manager</a:t>
            </a:r>
          </a:p>
        </p:txBody>
      </p:sp>
      <p:sp>
        <p:nvSpPr>
          <p:cNvPr id="4" name="进程 61"/>
          <p:cNvSpPr/>
          <p:nvPr/>
        </p:nvSpPr>
        <p:spPr>
          <a:xfrm>
            <a:off x="735265" y="2466897"/>
            <a:ext cx="761950" cy="557758"/>
          </a:xfrm>
          <a:prstGeom prst="flowChartProcess">
            <a:avLst/>
          </a:prstGeom>
          <a:solidFill>
            <a:srgbClr val="ABAFFF"/>
          </a:solidFill>
          <a:ln w="25400" cap="flat">
            <a:solidFill>
              <a:srgbClr val="6A6C9F">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zh-CN" altLang="en-US" sz="1000" dirty="0">
                <a:solidFill>
                  <a:srgbClr val="6A6C9F"/>
                </a:solidFill>
              </a:rPr>
              <a:t>手</a:t>
            </a:r>
            <a:r>
              <a:rPr lang="zh-CN" altLang="en-US" sz="1000" dirty="0" smtClean="0">
                <a:solidFill>
                  <a:srgbClr val="6A6C9F"/>
                </a:solidFill>
              </a:rPr>
              <a:t>淘</a:t>
            </a:r>
            <a:endParaRPr lang="en-US" altLang="zh-CN" sz="1000" dirty="0" smtClean="0">
              <a:solidFill>
                <a:srgbClr val="6A6C9F"/>
              </a:solidFill>
            </a:endParaRPr>
          </a:p>
          <a:p>
            <a:pPr algn="ctr"/>
            <a:r>
              <a:rPr lang="zh-CN" altLang="en-US" sz="1000" dirty="0">
                <a:solidFill>
                  <a:srgbClr val="6A6C9F"/>
                </a:solidFill>
              </a:rPr>
              <a:t>猫客</a:t>
            </a:r>
            <a:endParaRPr lang="en-US" altLang="zh-CN" sz="1000" dirty="0" smtClean="0">
              <a:solidFill>
                <a:srgbClr val="6A6C9F"/>
              </a:solidFill>
            </a:endParaRPr>
          </a:p>
        </p:txBody>
      </p:sp>
      <p:sp>
        <p:nvSpPr>
          <p:cNvPr id="6" name="进程 40"/>
          <p:cNvSpPr/>
          <p:nvPr/>
        </p:nvSpPr>
        <p:spPr>
          <a:xfrm>
            <a:off x="7334234" y="2167997"/>
            <a:ext cx="1384737" cy="362493"/>
          </a:xfrm>
          <a:prstGeom prst="flowChartProcess">
            <a:avLst/>
          </a:prstGeom>
          <a:solidFill>
            <a:srgbClr val="FEFF6C"/>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100" dirty="0" err="1">
                <a:solidFill>
                  <a:srgbClr val="989628"/>
                </a:solidFill>
              </a:rPr>
              <a:t>f</a:t>
            </a:r>
            <a:r>
              <a:rPr lang="en-US" altLang="zh-CN" sz="1100" dirty="0" err="1" smtClean="0">
                <a:solidFill>
                  <a:srgbClr val="989628"/>
                </a:solidFill>
              </a:rPr>
              <a:t>eed_item_receive</a:t>
            </a:r>
            <a:endParaRPr lang="zh-CN" altLang="en-US" sz="1100" dirty="0">
              <a:solidFill>
                <a:srgbClr val="989628"/>
              </a:solidFill>
            </a:endParaRPr>
          </a:p>
        </p:txBody>
      </p:sp>
      <p:sp>
        <p:nvSpPr>
          <p:cNvPr id="9" name="进程 40"/>
          <p:cNvSpPr/>
          <p:nvPr/>
        </p:nvSpPr>
        <p:spPr>
          <a:xfrm>
            <a:off x="2774499" y="1918200"/>
            <a:ext cx="1077095" cy="913879"/>
          </a:xfrm>
          <a:prstGeom prst="flowChartProcess">
            <a:avLst/>
          </a:prstGeom>
          <a:solidFill>
            <a:schemeClr val="accent1">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2000" dirty="0" smtClean="0">
                <a:solidFill>
                  <a:srgbClr val="989628"/>
                </a:solidFill>
              </a:rPr>
              <a:t>Rate</a:t>
            </a:r>
          </a:p>
          <a:p>
            <a:pPr algn="ctr"/>
            <a:r>
              <a:rPr lang="en-US" altLang="zh-CN" sz="2000" dirty="0" smtClean="0">
                <a:solidFill>
                  <a:srgbClr val="989628"/>
                </a:solidFill>
              </a:rPr>
              <a:t>Center</a:t>
            </a:r>
            <a:endParaRPr lang="zh-CN" altLang="en-US" sz="1000" dirty="0">
              <a:solidFill>
                <a:srgbClr val="989628"/>
              </a:solidFill>
            </a:endParaRPr>
          </a:p>
        </p:txBody>
      </p:sp>
      <p:sp>
        <p:nvSpPr>
          <p:cNvPr id="12" name="右箭头 11"/>
          <p:cNvSpPr/>
          <p:nvPr/>
        </p:nvSpPr>
        <p:spPr>
          <a:xfrm>
            <a:off x="2028790" y="1971782"/>
            <a:ext cx="553867" cy="20320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13" name="右箭头 12"/>
          <p:cNvSpPr/>
          <p:nvPr/>
        </p:nvSpPr>
        <p:spPr>
          <a:xfrm rot="10800000">
            <a:off x="1742769" y="2484861"/>
            <a:ext cx="542856" cy="19806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 name="文本框 13"/>
          <p:cNvSpPr txBox="1"/>
          <p:nvPr/>
        </p:nvSpPr>
        <p:spPr>
          <a:xfrm>
            <a:off x="2029495" y="1775346"/>
            <a:ext cx="647712" cy="285750"/>
          </a:xfrm>
          <a:prstGeom prst="rect">
            <a:avLst/>
          </a:prstGeom>
        </p:spPr>
        <p:txBody>
          <a:bodyPr wrap="square" rtlCol="0">
            <a:noAutofit/>
          </a:bodyPr>
          <a:lstStyle/>
          <a:p>
            <a:pPr marL="0" indent="0">
              <a:buNone/>
            </a:pPr>
            <a:r>
              <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发表</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1770673" y="2598748"/>
            <a:ext cx="647712" cy="285750"/>
          </a:xfrm>
          <a:prstGeom prst="rect">
            <a:avLst/>
          </a:prstGeom>
        </p:spPr>
        <p:txBody>
          <a:bodyPr wrap="square" rtlCol="0">
            <a:noAutofit/>
          </a:bodyPr>
          <a:lstStyle/>
          <a:p>
            <a:pPr marL="0" indent="0">
              <a:buNone/>
            </a:pP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透出</a:t>
            </a:r>
            <a:endPar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16" name="进程 40"/>
          <p:cNvSpPr/>
          <p:nvPr/>
        </p:nvSpPr>
        <p:spPr>
          <a:xfrm>
            <a:off x="4480966" y="2158822"/>
            <a:ext cx="586985" cy="498216"/>
          </a:xfrm>
          <a:prstGeom prst="flowChartProcess">
            <a:avLst/>
          </a:prstGeom>
          <a:solidFill>
            <a:schemeClr val="accent1">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000" dirty="0" err="1" smtClean="0">
                <a:solidFill>
                  <a:srgbClr val="989628"/>
                </a:solidFill>
              </a:rPr>
              <a:t>RateCC</a:t>
            </a:r>
            <a:endParaRPr lang="zh-CN" altLang="en-US" sz="1000" dirty="0">
              <a:solidFill>
                <a:srgbClr val="989628"/>
              </a:solidFill>
            </a:endParaRPr>
          </a:p>
        </p:txBody>
      </p:sp>
      <p:sp>
        <p:nvSpPr>
          <p:cNvPr id="17" name="进程 40"/>
          <p:cNvSpPr/>
          <p:nvPr/>
        </p:nvSpPr>
        <p:spPr>
          <a:xfrm>
            <a:off x="4527689" y="1197823"/>
            <a:ext cx="574125" cy="515378"/>
          </a:xfrm>
          <a:prstGeom prst="flowChartProcess">
            <a:avLst/>
          </a:prstGeom>
          <a:solidFill>
            <a:schemeClr val="accent1">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000" dirty="0" smtClean="0">
                <a:solidFill>
                  <a:srgbClr val="989628"/>
                </a:solidFill>
              </a:rPr>
              <a:t>Rate</a:t>
            </a:r>
          </a:p>
          <a:p>
            <a:pPr algn="ctr"/>
            <a:r>
              <a:rPr lang="en-US" altLang="zh-CN" sz="1000" dirty="0" smtClean="0">
                <a:solidFill>
                  <a:srgbClr val="989628"/>
                </a:solidFill>
              </a:rPr>
              <a:t>Admin</a:t>
            </a:r>
            <a:endParaRPr lang="zh-CN" altLang="en-US" sz="1000" dirty="0">
              <a:solidFill>
                <a:srgbClr val="989628"/>
              </a:solidFill>
            </a:endParaRPr>
          </a:p>
        </p:txBody>
      </p:sp>
      <p:sp>
        <p:nvSpPr>
          <p:cNvPr id="18" name="右箭头 17"/>
          <p:cNvSpPr/>
          <p:nvPr/>
        </p:nvSpPr>
        <p:spPr>
          <a:xfrm>
            <a:off x="6507162" y="1978767"/>
            <a:ext cx="627106" cy="189231"/>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19" name="右箭头 18"/>
          <p:cNvSpPr/>
          <p:nvPr/>
        </p:nvSpPr>
        <p:spPr>
          <a:xfrm rot="10800000">
            <a:off x="6273340" y="2246071"/>
            <a:ext cx="634629" cy="192676"/>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0" name="文本框 19"/>
          <p:cNvSpPr txBox="1"/>
          <p:nvPr/>
        </p:nvSpPr>
        <p:spPr>
          <a:xfrm>
            <a:off x="5839876" y="2572430"/>
            <a:ext cx="647712" cy="285750"/>
          </a:xfrm>
          <a:prstGeom prst="rect">
            <a:avLst/>
          </a:prstGeom>
        </p:spPr>
        <p:txBody>
          <a:bodyPr wrap="square" rtlCol="0">
            <a:noAutofit/>
          </a:bodyPr>
          <a:lstStyle/>
          <a:p>
            <a:pPr marL="0" indent="0">
              <a:buNone/>
            </a:pPr>
            <a:endPar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21" name="文本框 20"/>
          <p:cNvSpPr txBox="1"/>
          <p:nvPr/>
        </p:nvSpPr>
        <p:spPr>
          <a:xfrm>
            <a:off x="6050964" y="1699853"/>
            <a:ext cx="647712" cy="285750"/>
          </a:xfrm>
          <a:prstGeom prst="rect">
            <a:avLst/>
          </a:prstGeom>
        </p:spPr>
        <p:txBody>
          <a:bodyPr wrap="square" rtlCol="0">
            <a:noAutofit/>
          </a:bodyPr>
          <a:lstStyle/>
          <a:p>
            <a:pPr marL="0" indent="0">
              <a:buNone/>
            </a:pP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22" name="文本框 21"/>
          <p:cNvSpPr txBox="1"/>
          <p:nvPr/>
        </p:nvSpPr>
        <p:spPr>
          <a:xfrm>
            <a:off x="6489213" y="1797832"/>
            <a:ext cx="647712" cy="285750"/>
          </a:xfrm>
          <a:prstGeom prst="rect">
            <a:avLst/>
          </a:prstGeom>
        </p:spPr>
        <p:txBody>
          <a:bodyPr wrap="square" rtlCol="0">
            <a:noAutofit/>
          </a:bodyPr>
          <a:lstStyle/>
          <a:p>
            <a:pPr marL="0" indent="0">
              <a:buNone/>
            </a:pPr>
            <a:r>
              <a:rPr lang="en-US" altLang="zh-CN"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CRUD</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6296582" y="2347742"/>
            <a:ext cx="647712" cy="285750"/>
          </a:xfrm>
          <a:prstGeom prst="rect">
            <a:avLst/>
          </a:prstGeom>
        </p:spPr>
        <p:txBody>
          <a:bodyPr wrap="square" rtlCol="0">
            <a:noAutofit/>
          </a:bodyPr>
          <a:lstStyle/>
          <a:p>
            <a:pPr marL="0" indent="0">
              <a:buNone/>
            </a:pPr>
            <a:r>
              <a:rPr lang="en-US" altLang="zh-CN"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Result</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25" name="进程 61"/>
          <p:cNvSpPr/>
          <p:nvPr/>
        </p:nvSpPr>
        <p:spPr>
          <a:xfrm>
            <a:off x="718772" y="3452759"/>
            <a:ext cx="761950" cy="557758"/>
          </a:xfrm>
          <a:prstGeom prst="flowChartProcess">
            <a:avLst/>
          </a:prstGeom>
          <a:solidFill>
            <a:srgbClr val="ABAFFF"/>
          </a:solidFill>
          <a:ln w="25400" cap="flat">
            <a:solidFill>
              <a:srgbClr val="6A6C9F">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zh-CN" altLang="en-US" sz="1000" dirty="0" smtClean="0">
                <a:solidFill>
                  <a:srgbClr val="6A6C9F"/>
                </a:solidFill>
              </a:rPr>
              <a:t>盒马</a:t>
            </a:r>
            <a:r>
              <a:rPr lang="en-US" altLang="zh-CN" sz="1000" dirty="0" smtClean="0">
                <a:solidFill>
                  <a:srgbClr val="6A6C9F"/>
                </a:solidFill>
              </a:rPr>
              <a:t/>
            </a:r>
            <a:br>
              <a:rPr lang="en-US" altLang="zh-CN" sz="1000" dirty="0" smtClean="0">
                <a:solidFill>
                  <a:srgbClr val="6A6C9F"/>
                </a:solidFill>
              </a:rPr>
            </a:br>
            <a:r>
              <a:rPr lang="zh-CN" altLang="en-US" sz="1000" dirty="0" smtClean="0">
                <a:solidFill>
                  <a:srgbClr val="6A6C9F"/>
                </a:solidFill>
              </a:rPr>
              <a:t>大麦</a:t>
            </a:r>
            <a:r>
              <a:rPr lang="en-US" altLang="zh-CN" sz="1000" dirty="0" smtClean="0">
                <a:solidFill>
                  <a:srgbClr val="6A6C9F"/>
                </a:solidFill>
              </a:rPr>
              <a:t/>
            </a:r>
            <a:br>
              <a:rPr lang="en-US" altLang="zh-CN" sz="1000" dirty="0" smtClean="0">
                <a:solidFill>
                  <a:srgbClr val="6A6C9F"/>
                </a:solidFill>
              </a:rPr>
            </a:br>
            <a:r>
              <a:rPr lang="zh-CN" altLang="en-US" sz="1000" dirty="0" smtClean="0">
                <a:solidFill>
                  <a:srgbClr val="6A6C9F"/>
                </a:solidFill>
              </a:rPr>
              <a:t>飞猪</a:t>
            </a:r>
            <a:endParaRPr lang="en-US" altLang="zh-CN" sz="1000" dirty="0" smtClean="0">
              <a:solidFill>
                <a:srgbClr val="6A6C9F"/>
              </a:solidFill>
            </a:endParaRPr>
          </a:p>
        </p:txBody>
      </p:sp>
      <p:sp>
        <p:nvSpPr>
          <p:cNvPr id="26" name="右箭头 25"/>
          <p:cNvSpPr/>
          <p:nvPr/>
        </p:nvSpPr>
        <p:spPr>
          <a:xfrm>
            <a:off x="4040934" y="2270486"/>
            <a:ext cx="236646" cy="20320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29" name="右箭头 28"/>
          <p:cNvSpPr/>
          <p:nvPr/>
        </p:nvSpPr>
        <p:spPr>
          <a:xfrm rot="2125863">
            <a:off x="4003566" y="2866414"/>
            <a:ext cx="392453" cy="20320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30" name="进程 40"/>
          <p:cNvSpPr/>
          <p:nvPr/>
        </p:nvSpPr>
        <p:spPr>
          <a:xfrm>
            <a:off x="4418581" y="3053862"/>
            <a:ext cx="694014" cy="515468"/>
          </a:xfrm>
          <a:prstGeom prst="flowChartProcess">
            <a:avLst/>
          </a:prstGeom>
          <a:solidFill>
            <a:schemeClr val="accent1">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000" dirty="0" smtClean="0">
                <a:solidFill>
                  <a:srgbClr val="989628"/>
                </a:solidFill>
              </a:rPr>
              <a:t>Rate</a:t>
            </a:r>
          </a:p>
          <a:p>
            <a:pPr algn="ctr"/>
            <a:r>
              <a:rPr lang="en-US" altLang="zh-CN" sz="1000" dirty="0" err="1" smtClean="0">
                <a:solidFill>
                  <a:srgbClr val="989628"/>
                </a:solidFill>
              </a:rPr>
              <a:t>TimeTask</a:t>
            </a:r>
            <a:endParaRPr lang="zh-CN" altLang="en-US" sz="1000" dirty="0">
              <a:solidFill>
                <a:srgbClr val="989628"/>
              </a:solidFill>
            </a:endParaRPr>
          </a:p>
        </p:txBody>
      </p:sp>
      <p:sp>
        <p:nvSpPr>
          <p:cNvPr id="32" name="进程 40"/>
          <p:cNvSpPr/>
          <p:nvPr/>
        </p:nvSpPr>
        <p:spPr>
          <a:xfrm>
            <a:off x="2809272" y="3749036"/>
            <a:ext cx="1171733" cy="525620"/>
          </a:xfrm>
          <a:prstGeom prst="flowChartProcess">
            <a:avLst/>
          </a:prstGeom>
          <a:solidFill>
            <a:schemeClr val="accent1">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800" dirty="0" smtClean="0">
                <a:solidFill>
                  <a:srgbClr val="989628"/>
                </a:solidFill>
              </a:rPr>
              <a:t>Rate</a:t>
            </a:r>
          </a:p>
          <a:p>
            <a:pPr algn="ctr"/>
            <a:r>
              <a:rPr lang="en-US" altLang="zh-CN" sz="1800" dirty="0" smtClean="0">
                <a:solidFill>
                  <a:srgbClr val="989628"/>
                </a:solidFill>
              </a:rPr>
              <a:t>Platform</a:t>
            </a:r>
            <a:endParaRPr lang="zh-CN" altLang="en-US" sz="900" dirty="0">
              <a:solidFill>
                <a:srgbClr val="989628"/>
              </a:solidFill>
            </a:endParaRPr>
          </a:p>
        </p:txBody>
      </p:sp>
      <p:sp>
        <p:nvSpPr>
          <p:cNvPr id="34" name="进程 40"/>
          <p:cNvSpPr/>
          <p:nvPr/>
        </p:nvSpPr>
        <p:spPr>
          <a:xfrm>
            <a:off x="7334232" y="2996139"/>
            <a:ext cx="1384737" cy="315457"/>
          </a:xfrm>
          <a:prstGeom prst="flowChartProcess">
            <a:avLst/>
          </a:prstGeom>
          <a:solidFill>
            <a:srgbClr val="FEFF6C"/>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100" dirty="0" err="1">
                <a:solidFill>
                  <a:srgbClr val="989628"/>
                </a:solidFill>
              </a:rPr>
              <a:t>r</a:t>
            </a:r>
            <a:r>
              <a:rPr lang="en-US" altLang="zh-CN" sz="1100" dirty="0" err="1" smtClean="0">
                <a:solidFill>
                  <a:srgbClr val="989628"/>
                </a:solidFill>
              </a:rPr>
              <a:t>ate_rater</a:t>
            </a:r>
            <a:endParaRPr lang="zh-CN" altLang="en-US" sz="1100" dirty="0">
              <a:solidFill>
                <a:srgbClr val="989628"/>
              </a:solidFill>
            </a:endParaRPr>
          </a:p>
        </p:txBody>
      </p:sp>
      <p:sp>
        <p:nvSpPr>
          <p:cNvPr id="35" name="标题 1"/>
          <p:cNvSpPr>
            <a:spLocks noGrp="1"/>
          </p:cNvSpPr>
          <p:nvPr>
            <p:ph type="title"/>
          </p:nvPr>
        </p:nvSpPr>
        <p:spPr>
          <a:xfrm>
            <a:off x="1003342" y="525182"/>
            <a:ext cx="5214625" cy="409306"/>
          </a:xfrm>
        </p:spPr>
        <p:txBody>
          <a:bodyPr/>
          <a:lstStyle/>
          <a:p>
            <a:r>
              <a:rPr lang="zh-CN" altLang="en-US" dirty="0" smtClean="0"/>
              <a:t>系统架构</a:t>
            </a:r>
            <a:endParaRPr lang="zh-CN" altLang="en-US" dirty="0"/>
          </a:p>
        </p:txBody>
      </p:sp>
      <p:sp>
        <p:nvSpPr>
          <p:cNvPr id="40" name="圆角矩形标注 39"/>
          <p:cNvSpPr/>
          <p:nvPr/>
        </p:nvSpPr>
        <p:spPr>
          <a:xfrm>
            <a:off x="3216136" y="1366486"/>
            <a:ext cx="845513" cy="326436"/>
          </a:xfrm>
          <a:prstGeom prst="wedgeRoundRectCallout">
            <a:avLst/>
          </a:prstGeom>
          <a:effectLst>
            <a:innerShdw blurRad="63500" dist="50800" dir="189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评价主站</a:t>
            </a:r>
            <a:endParaRPr lang="zh-CN" altLang="en-US" sz="1200" dirty="0"/>
          </a:p>
        </p:txBody>
      </p:sp>
      <p:sp>
        <p:nvSpPr>
          <p:cNvPr id="41" name="圆角矩形标注 40"/>
          <p:cNvSpPr/>
          <p:nvPr/>
        </p:nvSpPr>
        <p:spPr>
          <a:xfrm>
            <a:off x="5292190" y="2270486"/>
            <a:ext cx="847675" cy="313407"/>
          </a:xfrm>
          <a:prstGeom prst="wedgeRoundRectCallout">
            <a:avLst>
              <a:gd name="adj1" fmla="val -59683"/>
              <a:gd name="adj2" fmla="val -2358"/>
              <a:gd name="adj3" fmla="val 16667"/>
            </a:avLst>
          </a:prstGeom>
          <a:effectLst>
            <a:innerShdw blurRad="63500" dist="50800" dir="189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管控中心</a:t>
            </a:r>
            <a:endParaRPr lang="zh-CN" altLang="en-US" sz="1200" dirty="0"/>
          </a:p>
        </p:txBody>
      </p:sp>
      <p:sp>
        <p:nvSpPr>
          <p:cNvPr id="43" name="圆角矩形标注 42"/>
          <p:cNvSpPr/>
          <p:nvPr/>
        </p:nvSpPr>
        <p:spPr>
          <a:xfrm>
            <a:off x="5282632" y="3126025"/>
            <a:ext cx="869996" cy="358485"/>
          </a:xfrm>
          <a:prstGeom prst="wedgeRoundRectCallout">
            <a:avLst>
              <a:gd name="adj1" fmla="val -63796"/>
              <a:gd name="adj2" fmla="val 1059"/>
              <a:gd name="adj3" fmla="val 16667"/>
            </a:avLst>
          </a:prstGeom>
          <a:effectLst>
            <a:innerShdw blurRad="63500" dist="50800" dir="189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定时任务</a:t>
            </a:r>
            <a:endParaRPr lang="zh-CN" altLang="en-US" sz="1200" dirty="0"/>
          </a:p>
        </p:txBody>
      </p:sp>
      <p:sp>
        <p:nvSpPr>
          <p:cNvPr id="45" name="圆角矩形标注 44"/>
          <p:cNvSpPr/>
          <p:nvPr/>
        </p:nvSpPr>
        <p:spPr>
          <a:xfrm>
            <a:off x="5345731" y="1225491"/>
            <a:ext cx="560047" cy="413701"/>
          </a:xfrm>
          <a:prstGeom prst="wedgeRoundRectCallout">
            <a:avLst>
              <a:gd name="adj1" fmla="val -72479"/>
              <a:gd name="adj2" fmla="val 5544"/>
              <a:gd name="adj3" fmla="val 16667"/>
            </a:avLst>
          </a:prstGeom>
          <a:effectLst>
            <a:innerShdw blurRad="63500" dist="50800" dir="189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100" dirty="0" smtClean="0"/>
              <a:t>评价管理</a:t>
            </a:r>
            <a:endParaRPr lang="zh-CN" altLang="en-US" sz="1100" dirty="0"/>
          </a:p>
        </p:txBody>
      </p:sp>
      <p:sp>
        <p:nvSpPr>
          <p:cNvPr id="46" name="圆角矩形标注 45"/>
          <p:cNvSpPr/>
          <p:nvPr/>
        </p:nvSpPr>
        <p:spPr>
          <a:xfrm>
            <a:off x="841399" y="1451940"/>
            <a:ext cx="814623" cy="429806"/>
          </a:xfrm>
          <a:prstGeom prst="wedgeRoundRectCallout">
            <a:avLst/>
          </a:prstGeom>
          <a:effectLst>
            <a:innerShdw blurRad="63500" dist="50800" dir="189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100" dirty="0" smtClean="0"/>
              <a:t>评价</a:t>
            </a:r>
            <a:endParaRPr lang="en-US" altLang="zh-CN" sz="1100" dirty="0" smtClean="0"/>
          </a:p>
          <a:p>
            <a:pPr algn="ctr"/>
            <a:r>
              <a:rPr lang="zh-CN" altLang="en-US" sz="1100" dirty="0" smtClean="0"/>
              <a:t>前台应用</a:t>
            </a:r>
            <a:endParaRPr lang="zh-CN" altLang="en-US" sz="1100" dirty="0"/>
          </a:p>
        </p:txBody>
      </p:sp>
      <p:sp>
        <p:nvSpPr>
          <p:cNvPr id="47" name="圆角矩形标注 46"/>
          <p:cNvSpPr/>
          <p:nvPr/>
        </p:nvSpPr>
        <p:spPr>
          <a:xfrm rot="5400000">
            <a:off x="4303210" y="3654994"/>
            <a:ext cx="454252" cy="681057"/>
          </a:xfrm>
          <a:prstGeom prst="wedgeRoundRectCallout">
            <a:avLst/>
          </a:prstGeom>
          <a:effectLst>
            <a:innerShdw blurRad="63500" dist="50800" dir="189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200" dirty="0"/>
          </a:p>
        </p:txBody>
      </p:sp>
      <p:sp>
        <p:nvSpPr>
          <p:cNvPr id="52" name="文本框 51"/>
          <p:cNvSpPr txBox="1"/>
          <p:nvPr/>
        </p:nvSpPr>
        <p:spPr>
          <a:xfrm>
            <a:off x="4159257" y="3775460"/>
            <a:ext cx="879505" cy="232402"/>
          </a:xfrm>
          <a:prstGeom prst="rect">
            <a:avLst/>
          </a:prstGeom>
        </p:spPr>
        <p:txBody>
          <a:bodyPr wrap="square" rtlCol="0">
            <a:noAutofit/>
          </a:bodyPr>
          <a:lstStyle/>
          <a:p>
            <a:pPr marL="0" indent="0">
              <a:buNone/>
            </a:pPr>
            <a:r>
              <a:rPr lang="zh-CN" altLang="en-US" sz="11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   评价</a:t>
            </a:r>
            <a:endParaRPr lang="en-US" altLang="zh-CN" sz="11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11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创新平台</a:t>
            </a:r>
            <a:endParaRPr lang="zh-CN" altLang="en-US" sz="11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51" name="右箭头 50"/>
          <p:cNvSpPr/>
          <p:nvPr/>
        </p:nvSpPr>
        <p:spPr>
          <a:xfrm rot="1373217">
            <a:off x="2081338" y="3768915"/>
            <a:ext cx="479241" cy="22023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53" name="右箭头 52"/>
          <p:cNvSpPr/>
          <p:nvPr/>
        </p:nvSpPr>
        <p:spPr>
          <a:xfrm rot="12111366">
            <a:off x="1744138" y="3871833"/>
            <a:ext cx="486217" cy="20163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4" name="文本框 53"/>
          <p:cNvSpPr txBox="1"/>
          <p:nvPr/>
        </p:nvSpPr>
        <p:spPr>
          <a:xfrm rot="1358939">
            <a:off x="2106576" y="3598204"/>
            <a:ext cx="647712" cy="285750"/>
          </a:xfrm>
          <a:prstGeom prst="rect">
            <a:avLst/>
          </a:prstGeom>
        </p:spPr>
        <p:txBody>
          <a:bodyPr wrap="square" rtlCol="0">
            <a:noAutofit/>
          </a:bodyPr>
          <a:lstStyle/>
          <a:p>
            <a:pPr marL="0" indent="0">
              <a:buNone/>
            </a:pPr>
            <a:r>
              <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发表</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55" name="文本框 54"/>
          <p:cNvSpPr txBox="1"/>
          <p:nvPr/>
        </p:nvSpPr>
        <p:spPr>
          <a:xfrm rot="1504972">
            <a:off x="1713720" y="4043525"/>
            <a:ext cx="647712" cy="285750"/>
          </a:xfrm>
          <a:prstGeom prst="rect">
            <a:avLst/>
          </a:prstGeom>
        </p:spPr>
        <p:txBody>
          <a:bodyPr wrap="square" rtlCol="0">
            <a:noAutofit/>
          </a:bodyPr>
          <a:lstStyle/>
          <a:p>
            <a:pPr marL="0" indent="0">
              <a:buNone/>
            </a:pP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透出</a:t>
            </a:r>
            <a:endPar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56" name="右箭头 55"/>
          <p:cNvSpPr/>
          <p:nvPr/>
        </p:nvSpPr>
        <p:spPr>
          <a:xfrm rot="19121278">
            <a:off x="6346022" y="3256955"/>
            <a:ext cx="824464" cy="177369"/>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57" name="右箭头 56"/>
          <p:cNvSpPr/>
          <p:nvPr/>
        </p:nvSpPr>
        <p:spPr>
          <a:xfrm rot="8458606">
            <a:off x="6178467" y="3717326"/>
            <a:ext cx="851969" cy="192676"/>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8" name="文本框 57"/>
          <p:cNvSpPr txBox="1"/>
          <p:nvPr/>
        </p:nvSpPr>
        <p:spPr>
          <a:xfrm rot="19041331">
            <a:off x="6399158" y="3044242"/>
            <a:ext cx="647712" cy="285750"/>
          </a:xfrm>
          <a:prstGeom prst="rect">
            <a:avLst/>
          </a:prstGeom>
        </p:spPr>
        <p:txBody>
          <a:bodyPr wrap="square" rtlCol="0">
            <a:noAutofit/>
          </a:bodyPr>
          <a:lstStyle/>
          <a:p>
            <a:pPr marL="0" indent="0">
              <a:buNone/>
            </a:pPr>
            <a:r>
              <a:rPr lang="en-US" altLang="zh-CN"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CRUD</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59" name="文本框 58"/>
          <p:cNvSpPr txBox="1"/>
          <p:nvPr/>
        </p:nvSpPr>
        <p:spPr>
          <a:xfrm rot="19202711">
            <a:off x="6365984" y="3814285"/>
            <a:ext cx="647712" cy="285750"/>
          </a:xfrm>
          <a:prstGeom prst="rect">
            <a:avLst/>
          </a:prstGeom>
        </p:spPr>
        <p:txBody>
          <a:bodyPr wrap="square" rtlCol="0">
            <a:noAutofit/>
          </a:bodyPr>
          <a:lstStyle/>
          <a:p>
            <a:pPr marL="0" indent="0">
              <a:buNone/>
            </a:pPr>
            <a:r>
              <a:rPr lang="en-US" altLang="zh-CN"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Result</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10" name="流程图: 过程 9"/>
          <p:cNvSpPr/>
          <p:nvPr/>
        </p:nvSpPr>
        <p:spPr>
          <a:xfrm>
            <a:off x="7973640" y="1963448"/>
            <a:ext cx="745329" cy="189230"/>
          </a:xfrm>
          <a:prstGeom prst="flowChartProcess">
            <a:avLst/>
          </a:prstGeom>
          <a:ln w="19050"/>
          <a:effectLst>
            <a:softEdge rad="12700"/>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err="1" smtClean="0"/>
              <a:t>rated_uid</a:t>
            </a:r>
            <a:endParaRPr lang="zh-CN" altLang="en-US" dirty="0"/>
          </a:p>
        </p:txBody>
      </p:sp>
      <p:sp>
        <p:nvSpPr>
          <p:cNvPr id="60" name="流程图: 过程 59"/>
          <p:cNvSpPr/>
          <p:nvPr/>
        </p:nvSpPr>
        <p:spPr>
          <a:xfrm>
            <a:off x="8078017" y="2797092"/>
            <a:ext cx="640952" cy="189230"/>
          </a:xfrm>
          <a:prstGeom prst="flowChartProcess">
            <a:avLst/>
          </a:prstGeom>
          <a:ln w="19050"/>
          <a:effectLst>
            <a:softEdge rad="12700"/>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err="1"/>
              <a:t>rater_id</a:t>
            </a:r>
            <a:endParaRPr lang="zh-CN" altLang="en-US" dirty="0"/>
          </a:p>
        </p:txBody>
      </p:sp>
      <p:sp>
        <p:nvSpPr>
          <p:cNvPr id="61" name="右箭头 60"/>
          <p:cNvSpPr/>
          <p:nvPr/>
        </p:nvSpPr>
        <p:spPr>
          <a:xfrm rot="16200000">
            <a:off x="8299744" y="1323973"/>
            <a:ext cx="281390" cy="22023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62" name="右箭头 61"/>
          <p:cNvSpPr/>
          <p:nvPr/>
        </p:nvSpPr>
        <p:spPr>
          <a:xfrm rot="5400000">
            <a:off x="8012496" y="3560125"/>
            <a:ext cx="281390" cy="22023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63" name="右箭头 62"/>
          <p:cNvSpPr/>
          <p:nvPr/>
        </p:nvSpPr>
        <p:spPr>
          <a:xfrm rot="16200000">
            <a:off x="7128717" y="1140203"/>
            <a:ext cx="544452" cy="22023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64" name="矩形 63"/>
          <p:cNvSpPr/>
          <p:nvPr/>
        </p:nvSpPr>
        <p:spPr>
          <a:xfrm>
            <a:off x="6946305" y="347065"/>
            <a:ext cx="909277" cy="601209"/>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100" dirty="0" smtClean="0">
                <a:solidFill>
                  <a:schemeClr val="tx1"/>
                </a:solidFill>
              </a:rPr>
              <a:t>ODPS</a:t>
            </a:r>
            <a:endParaRPr lang="en-US" altLang="zh-CN" dirty="0" smtClean="0">
              <a:solidFill>
                <a:schemeClr val="tx1"/>
              </a:solidFill>
            </a:endParaRPr>
          </a:p>
        </p:txBody>
      </p:sp>
      <p:sp>
        <p:nvSpPr>
          <p:cNvPr id="2" name="流程图: 多文档 1"/>
          <p:cNvSpPr/>
          <p:nvPr/>
        </p:nvSpPr>
        <p:spPr>
          <a:xfrm>
            <a:off x="7140644" y="544373"/>
            <a:ext cx="497039" cy="330616"/>
          </a:xfrm>
          <a:prstGeom prst="flowChartMultidocument">
            <a:avLst/>
          </a:prstGeom>
          <a:ln w="28575"/>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5" name="矩形 64"/>
          <p:cNvSpPr/>
          <p:nvPr/>
        </p:nvSpPr>
        <p:spPr>
          <a:xfrm>
            <a:off x="8042191" y="665301"/>
            <a:ext cx="909277" cy="585019"/>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100" dirty="0" smtClean="0">
                <a:solidFill>
                  <a:schemeClr val="tx1"/>
                </a:solidFill>
              </a:rPr>
              <a:t>主搜</a:t>
            </a:r>
            <a:endParaRPr lang="en-US" altLang="zh-CN" dirty="0" smtClean="0">
              <a:solidFill>
                <a:schemeClr val="tx1"/>
              </a:solidFill>
            </a:endParaRPr>
          </a:p>
        </p:txBody>
      </p:sp>
      <p:sp>
        <p:nvSpPr>
          <p:cNvPr id="66" name="流程图: 多文档 65"/>
          <p:cNvSpPr/>
          <p:nvPr/>
        </p:nvSpPr>
        <p:spPr>
          <a:xfrm>
            <a:off x="8252901" y="899546"/>
            <a:ext cx="464714" cy="267801"/>
          </a:xfrm>
          <a:prstGeom prst="flowChartMulti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矩形 66"/>
          <p:cNvSpPr/>
          <p:nvPr/>
        </p:nvSpPr>
        <p:spPr>
          <a:xfrm>
            <a:off x="7631307" y="3851875"/>
            <a:ext cx="1043769" cy="66905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HBase</a:t>
            </a:r>
            <a:endParaRPr lang="en-US" altLang="zh-CN" dirty="0" smtClean="0">
              <a:solidFill>
                <a:schemeClr val="tx1"/>
              </a:solidFill>
            </a:endParaRPr>
          </a:p>
        </p:txBody>
      </p:sp>
      <p:sp>
        <p:nvSpPr>
          <p:cNvPr id="68" name="流程图: 多文档 67"/>
          <p:cNvSpPr/>
          <p:nvPr/>
        </p:nvSpPr>
        <p:spPr>
          <a:xfrm>
            <a:off x="7839900" y="4129836"/>
            <a:ext cx="579876" cy="330616"/>
          </a:xfrm>
          <a:prstGeom prst="flowChartMulti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9" name="文本框 68"/>
          <p:cNvSpPr txBox="1"/>
          <p:nvPr/>
        </p:nvSpPr>
        <p:spPr>
          <a:xfrm>
            <a:off x="7454179" y="937330"/>
            <a:ext cx="415978" cy="664635"/>
          </a:xfrm>
          <a:prstGeom prst="rect">
            <a:avLst/>
          </a:prstGeom>
        </p:spPr>
        <p:txBody>
          <a:bodyPr wrap="square" rtlCol="0">
            <a:noAutofit/>
          </a:bodyPr>
          <a:lstStyle/>
          <a:p>
            <a:pPr marL="0" indent="0">
              <a:buNone/>
            </a:pPr>
            <a:r>
              <a:rPr lang="zh-CN" altLang="en-US" sz="10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全量</a:t>
            </a:r>
            <a:r>
              <a:rPr lang="zh-CN" altLang="en-US" sz="10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备份</a:t>
            </a:r>
            <a:endParaRPr lang="zh-CN" altLang="en-US" sz="10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70" name="文本框 69"/>
          <p:cNvSpPr txBox="1"/>
          <p:nvPr/>
        </p:nvSpPr>
        <p:spPr>
          <a:xfrm>
            <a:off x="8173470" y="3493697"/>
            <a:ext cx="785350" cy="364546"/>
          </a:xfrm>
          <a:prstGeom prst="rect">
            <a:avLst/>
          </a:prstGeom>
        </p:spPr>
        <p:txBody>
          <a:bodyPr wrap="square" rtlCol="0">
            <a:noAutofit/>
          </a:bodyPr>
          <a:lstStyle/>
          <a:p>
            <a:pPr marL="0" indent="0">
              <a:buNone/>
            </a:pPr>
            <a:r>
              <a:rPr lang="zh-CN" altLang="en-US" sz="10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增量</a:t>
            </a:r>
            <a:r>
              <a:rPr lang="zh-CN" altLang="en-US" sz="10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迁移</a:t>
            </a:r>
            <a:endParaRPr lang="zh-CN" altLang="en-US" sz="10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71" name="文本框 70"/>
          <p:cNvSpPr txBox="1"/>
          <p:nvPr/>
        </p:nvSpPr>
        <p:spPr>
          <a:xfrm>
            <a:off x="8445798" y="1314317"/>
            <a:ext cx="785350" cy="364546"/>
          </a:xfrm>
          <a:prstGeom prst="rect">
            <a:avLst/>
          </a:prstGeom>
        </p:spPr>
        <p:txBody>
          <a:bodyPr wrap="square" rtlCol="0">
            <a:noAutofit/>
          </a:bodyPr>
          <a:lstStyle/>
          <a:p>
            <a:pPr marL="0" indent="0">
              <a:buNone/>
            </a:pPr>
            <a:r>
              <a:rPr lang="zh-CN" altLang="en-US" sz="10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全量</a:t>
            </a:r>
            <a:r>
              <a:rPr lang="zh-CN" altLang="en-US" sz="10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备份</a:t>
            </a:r>
            <a:endParaRPr lang="zh-CN" altLang="en-US" sz="10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72" name="右箭头 71"/>
          <p:cNvSpPr/>
          <p:nvPr/>
        </p:nvSpPr>
        <p:spPr>
          <a:xfrm rot="18908971">
            <a:off x="4023928" y="1554620"/>
            <a:ext cx="482283" cy="20320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3513346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流程图: 可选过程 47"/>
          <p:cNvSpPr/>
          <p:nvPr/>
        </p:nvSpPr>
        <p:spPr>
          <a:xfrm>
            <a:off x="1003342" y="1022345"/>
            <a:ext cx="1295769" cy="143927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9" name="流程图: 可选过程 48"/>
          <p:cNvSpPr/>
          <p:nvPr/>
        </p:nvSpPr>
        <p:spPr>
          <a:xfrm>
            <a:off x="2601508" y="1654446"/>
            <a:ext cx="1409758" cy="330065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kumimoji="1" lang="zh-CN" altLang="en-US" dirty="0"/>
              <a:t>开发流程</a:t>
            </a:r>
          </a:p>
        </p:txBody>
      </p:sp>
      <p:sp>
        <p:nvSpPr>
          <p:cNvPr id="50" name="流程图: 可选过程 49"/>
          <p:cNvSpPr/>
          <p:nvPr/>
        </p:nvSpPr>
        <p:spPr>
          <a:xfrm>
            <a:off x="4468669" y="4117872"/>
            <a:ext cx="1098376" cy="83722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46" name="图示 45"/>
          <p:cNvGraphicFramePr/>
          <p:nvPr/>
        </p:nvGraphicFramePr>
        <p:xfrm>
          <a:off x="1112208" y="1306970"/>
          <a:ext cx="6271953" cy="4156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文本框 50"/>
          <p:cNvSpPr txBox="1"/>
          <p:nvPr/>
        </p:nvSpPr>
        <p:spPr>
          <a:xfrm>
            <a:off x="1061808" y="1024605"/>
            <a:ext cx="947858" cy="225536"/>
          </a:xfrm>
          <a:prstGeom prst="rect">
            <a:avLst/>
          </a:prstGeom>
        </p:spPr>
        <p:txBody>
          <a:bodyPr wrap="square" rtlCol="0">
            <a:noAutofit/>
          </a:bodyPr>
          <a:lstStyle/>
          <a:p>
            <a:pPr marL="0" indent="0">
              <a:buNone/>
            </a:pPr>
            <a:r>
              <a:rPr lang="zh-CN" altLang="en-US" sz="14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接收需求</a:t>
            </a:r>
            <a:endParaRPr lang="zh-CN" altLang="en-US" sz="14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52" name="文本框 51"/>
          <p:cNvSpPr txBox="1"/>
          <p:nvPr/>
        </p:nvSpPr>
        <p:spPr>
          <a:xfrm>
            <a:off x="2660706" y="1654446"/>
            <a:ext cx="947858" cy="225536"/>
          </a:xfrm>
          <a:prstGeom prst="rect">
            <a:avLst/>
          </a:prstGeom>
        </p:spPr>
        <p:txBody>
          <a:bodyPr wrap="square" rtlCol="0">
            <a:noAutofit/>
          </a:bodyPr>
          <a:lstStyle/>
          <a:p>
            <a:pPr marL="0" indent="0">
              <a:buNone/>
            </a:pPr>
            <a:r>
              <a:rPr lang="zh-CN" altLang="en-US" sz="14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开发</a:t>
            </a:r>
            <a:r>
              <a:rPr lang="zh-CN" altLang="en-US" sz="14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需求</a:t>
            </a:r>
            <a:endParaRPr lang="zh-CN" altLang="en-US" sz="14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53" name="文本框 52"/>
          <p:cNvSpPr txBox="1"/>
          <p:nvPr/>
        </p:nvSpPr>
        <p:spPr>
          <a:xfrm>
            <a:off x="4480538" y="4117872"/>
            <a:ext cx="947858" cy="225536"/>
          </a:xfrm>
          <a:prstGeom prst="rect">
            <a:avLst/>
          </a:prstGeom>
        </p:spPr>
        <p:txBody>
          <a:bodyPr wrap="square" rtlCol="0">
            <a:noAutofit/>
          </a:bodyPr>
          <a:lstStyle/>
          <a:p>
            <a:pPr marL="0" indent="0">
              <a:buNone/>
            </a:pPr>
            <a:r>
              <a:rPr lang="zh-CN" altLang="en-US" sz="14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上线</a:t>
            </a:r>
            <a:r>
              <a:rPr lang="zh-CN" altLang="en-US" sz="14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需求</a:t>
            </a:r>
            <a:endParaRPr lang="zh-CN" altLang="en-US" sz="14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56" name="右箭头 55"/>
          <p:cNvSpPr/>
          <p:nvPr/>
        </p:nvSpPr>
        <p:spPr>
          <a:xfrm>
            <a:off x="4177155" y="2348952"/>
            <a:ext cx="572961" cy="363469"/>
          </a:xfrm>
          <a:prstGeom prst="rightArrow">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可选过程 53"/>
          <p:cNvSpPr/>
          <p:nvPr/>
        </p:nvSpPr>
        <p:spPr>
          <a:xfrm>
            <a:off x="4916005" y="525182"/>
            <a:ext cx="3931200" cy="3428414"/>
          </a:xfrm>
          <a:prstGeom prst="flowChartAlternateProcess">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5" name="组合 24"/>
          <p:cNvGrpSpPr/>
          <p:nvPr/>
        </p:nvGrpSpPr>
        <p:grpSpPr>
          <a:xfrm>
            <a:off x="7500805" y="1745588"/>
            <a:ext cx="1209600" cy="849401"/>
            <a:chOff x="2911136" y="412112"/>
            <a:chExt cx="692750" cy="629970"/>
          </a:xfrm>
        </p:grpSpPr>
        <p:sp>
          <p:nvSpPr>
            <p:cNvPr id="26" name="圆角矩形 25"/>
            <p:cNvSpPr/>
            <p:nvPr/>
          </p:nvSpPr>
          <p:spPr>
            <a:xfrm>
              <a:off x="2911136" y="412112"/>
              <a:ext cx="692750" cy="629970"/>
            </a:xfrm>
            <a:prstGeom prst="roundRect">
              <a:avLst>
                <a:gd name="adj" fmla="val 10000"/>
              </a:avLst>
            </a:prstGeom>
          </p:spPr>
          <p:style>
            <a:lnRef idx="2">
              <a:schemeClr val="lt1">
                <a:hueOff val="0"/>
                <a:satOff val="0"/>
                <a:lumOff val="0"/>
                <a:alphaOff val="0"/>
              </a:schemeClr>
            </a:lnRef>
            <a:fillRef idx="1">
              <a:schemeClr val="accent5">
                <a:hueOff val="-7353344"/>
                <a:satOff val="-10222"/>
                <a:lumOff val="-3916"/>
                <a:alphaOff val="0"/>
              </a:schemeClr>
            </a:fillRef>
            <a:effectRef idx="0">
              <a:schemeClr val="accent5">
                <a:hueOff val="-7353344"/>
                <a:satOff val="-10222"/>
                <a:lumOff val="-3916"/>
                <a:alphaOff val="0"/>
              </a:schemeClr>
            </a:effectRef>
            <a:fontRef idx="minor">
              <a:schemeClr val="lt1"/>
            </a:fontRef>
          </p:style>
        </p:sp>
        <p:sp>
          <p:nvSpPr>
            <p:cNvPr id="27" name="圆角矩形 4"/>
            <p:cNvSpPr txBox="1"/>
            <p:nvPr/>
          </p:nvSpPr>
          <p:spPr>
            <a:xfrm>
              <a:off x="2929587" y="430563"/>
              <a:ext cx="655848" cy="593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t" anchorCtr="0">
              <a:noAutofit/>
            </a:bodyPr>
            <a:lstStyle/>
            <a:p>
              <a:pPr lvl="0" defTabSz="711200">
                <a:lnSpc>
                  <a:spcPct val="90000"/>
                </a:lnSpc>
                <a:spcBef>
                  <a:spcPct val="0"/>
                </a:spcBef>
                <a:spcAft>
                  <a:spcPct val="35000"/>
                </a:spcAft>
              </a:pPr>
              <a:r>
                <a:rPr lang="zh-CN" altLang="en-US" sz="1200" kern="1200" dirty="0" smtClean="0"/>
                <a:t>线上 </a:t>
              </a:r>
              <a:r>
                <a:rPr lang="en-US" altLang="zh-CN" sz="1200" kern="1200" dirty="0" smtClean="0"/>
                <a:t>online</a:t>
              </a:r>
              <a:endParaRPr lang="zh-CN" altLang="en-US" sz="1200" kern="1200" dirty="0"/>
            </a:p>
          </p:txBody>
        </p:sp>
      </p:grpSp>
      <p:sp>
        <p:nvSpPr>
          <p:cNvPr id="28" name="流程图: 磁盘 27"/>
          <p:cNvSpPr/>
          <p:nvPr/>
        </p:nvSpPr>
        <p:spPr>
          <a:xfrm>
            <a:off x="5126659" y="3189871"/>
            <a:ext cx="650445" cy="49450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日常</a:t>
            </a:r>
            <a:r>
              <a:rPr lang="en-US" altLang="zh-CN" sz="1200" dirty="0" err="1" smtClean="0"/>
              <a:t>db</a:t>
            </a:r>
            <a:endParaRPr lang="zh-CN" altLang="en-US" sz="1200" dirty="0"/>
          </a:p>
        </p:txBody>
      </p:sp>
      <p:cxnSp>
        <p:nvCxnSpPr>
          <p:cNvPr id="29" name="直接连接符 28"/>
          <p:cNvCxnSpPr/>
          <p:nvPr/>
        </p:nvCxnSpPr>
        <p:spPr>
          <a:xfrm flipH="1">
            <a:off x="5923601" y="1689149"/>
            <a:ext cx="9917" cy="210785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0" name="流程图: 磁盘 29"/>
          <p:cNvSpPr/>
          <p:nvPr/>
        </p:nvSpPr>
        <p:spPr>
          <a:xfrm>
            <a:off x="6756047" y="3069157"/>
            <a:ext cx="800198" cy="70273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线上</a:t>
            </a:r>
            <a:r>
              <a:rPr lang="en-US" altLang="zh-CN" sz="1200" dirty="0" err="1" smtClean="0"/>
              <a:t>db</a:t>
            </a:r>
            <a:endParaRPr lang="zh-CN" altLang="en-US" sz="1200" dirty="0"/>
          </a:p>
        </p:txBody>
      </p:sp>
      <p:sp>
        <p:nvSpPr>
          <p:cNvPr id="31" name="上下箭头 30"/>
          <p:cNvSpPr/>
          <p:nvPr/>
        </p:nvSpPr>
        <p:spPr>
          <a:xfrm>
            <a:off x="5377454" y="2763933"/>
            <a:ext cx="167324" cy="364709"/>
          </a:xfrm>
          <a:prstGeom prst="up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上下箭头 31"/>
          <p:cNvSpPr/>
          <p:nvPr/>
        </p:nvSpPr>
        <p:spPr>
          <a:xfrm rot="18587796">
            <a:off x="6660546" y="2626924"/>
            <a:ext cx="191003" cy="448767"/>
          </a:xfrm>
          <a:prstGeom prst="up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上下箭头 32"/>
          <p:cNvSpPr/>
          <p:nvPr/>
        </p:nvSpPr>
        <p:spPr>
          <a:xfrm rot="2156622">
            <a:off x="7481983" y="2624132"/>
            <a:ext cx="180124" cy="445438"/>
          </a:xfrm>
          <a:prstGeom prst="up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图示 33"/>
          <p:cNvGraphicFramePr/>
          <p:nvPr/>
        </p:nvGraphicFramePr>
        <p:xfrm>
          <a:off x="5204584" y="917794"/>
          <a:ext cx="3145966" cy="74433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35" name="组合 34"/>
          <p:cNvGrpSpPr/>
          <p:nvPr/>
        </p:nvGrpSpPr>
        <p:grpSpPr>
          <a:xfrm>
            <a:off x="5189935" y="2170288"/>
            <a:ext cx="550018" cy="518729"/>
            <a:chOff x="1584" y="412112"/>
            <a:chExt cx="692750" cy="629970"/>
          </a:xfrm>
        </p:grpSpPr>
        <p:sp>
          <p:nvSpPr>
            <p:cNvPr id="36" name="圆角矩形 35"/>
            <p:cNvSpPr/>
            <p:nvPr/>
          </p:nvSpPr>
          <p:spPr>
            <a:xfrm>
              <a:off x="1584" y="412112"/>
              <a:ext cx="692750" cy="629970"/>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7" name="圆角矩形 4"/>
            <p:cNvSpPr txBox="1"/>
            <p:nvPr/>
          </p:nvSpPr>
          <p:spPr>
            <a:xfrm>
              <a:off x="20035" y="430563"/>
              <a:ext cx="655848" cy="593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200" kern="1200" dirty="0" smtClean="0"/>
                <a:t>日常 </a:t>
              </a:r>
              <a:r>
                <a:rPr lang="en-US" altLang="zh-CN" sz="1200" kern="1200" dirty="0" smtClean="0"/>
                <a:t>daily</a:t>
              </a:r>
              <a:endParaRPr lang="zh-CN" altLang="en-US" sz="1200" kern="1200" dirty="0"/>
            </a:p>
          </p:txBody>
        </p:sp>
      </p:grpSp>
      <p:grpSp>
        <p:nvGrpSpPr>
          <p:cNvPr id="38" name="组合 37"/>
          <p:cNvGrpSpPr/>
          <p:nvPr/>
        </p:nvGrpSpPr>
        <p:grpSpPr>
          <a:xfrm>
            <a:off x="6067096" y="2170288"/>
            <a:ext cx="532027" cy="501039"/>
            <a:chOff x="971435" y="412112"/>
            <a:chExt cx="692750" cy="629970"/>
          </a:xfrm>
        </p:grpSpPr>
        <p:sp>
          <p:nvSpPr>
            <p:cNvPr id="39" name="圆角矩形 38"/>
            <p:cNvSpPr/>
            <p:nvPr/>
          </p:nvSpPr>
          <p:spPr>
            <a:xfrm>
              <a:off x="971435" y="412112"/>
              <a:ext cx="692750" cy="629970"/>
            </a:xfrm>
            <a:prstGeom prst="roundRect">
              <a:avLst>
                <a:gd name="adj" fmla="val 10000"/>
              </a:avLst>
            </a:prstGeom>
          </p:spPr>
          <p:style>
            <a:lnRef idx="2">
              <a:schemeClr val="lt1">
                <a:hueOff val="0"/>
                <a:satOff val="0"/>
                <a:lumOff val="0"/>
                <a:alphaOff val="0"/>
              </a:schemeClr>
            </a:lnRef>
            <a:fillRef idx="1">
              <a:schemeClr val="accent5">
                <a:hueOff val="-2451115"/>
                <a:satOff val="-3403"/>
                <a:lumOff val="-1301"/>
                <a:alphaOff val="0"/>
              </a:schemeClr>
            </a:fillRef>
            <a:effectRef idx="0">
              <a:schemeClr val="accent5">
                <a:hueOff val="-2451115"/>
                <a:satOff val="-3403"/>
                <a:lumOff val="-1301"/>
                <a:alphaOff val="0"/>
              </a:schemeClr>
            </a:effectRef>
            <a:fontRef idx="minor">
              <a:schemeClr val="lt1"/>
            </a:fontRef>
          </p:style>
        </p:sp>
        <p:sp>
          <p:nvSpPr>
            <p:cNvPr id="40" name="圆角矩形 4"/>
            <p:cNvSpPr txBox="1"/>
            <p:nvPr/>
          </p:nvSpPr>
          <p:spPr>
            <a:xfrm>
              <a:off x="989886" y="430563"/>
              <a:ext cx="655848" cy="593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200" kern="1200" dirty="0" smtClean="0"/>
                <a:t>预发</a:t>
              </a:r>
              <a:r>
                <a:rPr lang="en-US" altLang="zh-CN" sz="1200" kern="1200" dirty="0" smtClean="0"/>
                <a:t>pre</a:t>
              </a:r>
              <a:endParaRPr lang="zh-CN" altLang="en-US" sz="1200" kern="1200" dirty="0"/>
            </a:p>
          </p:txBody>
        </p:sp>
      </p:grpSp>
      <p:grpSp>
        <p:nvGrpSpPr>
          <p:cNvPr id="41" name="组合 40"/>
          <p:cNvGrpSpPr/>
          <p:nvPr/>
        </p:nvGrpSpPr>
        <p:grpSpPr>
          <a:xfrm>
            <a:off x="8105605" y="2050267"/>
            <a:ext cx="463717" cy="458592"/>
            <a:chOff x="1941286" y="412112"/>
            <a:chExt cx="692750" cy="629970"/>
          </a:xfrm>
        </p:grpSpPr>
        <p:sp>
          <p:nvSpPr>
            <p:cNvPr id="42" name="圆角矩形 41"/>
            <p:cNvSpPr/>
            <p:nvPr/>
          </p:nvSpPr>
          <p:spPr>
            <a:xfrm>
              <a:off x="1941286" y="412112"/>
              <a:ext cx="692750" cy="629970"/>
            </a:xfrm>
            <a:prstGeom prst="roundRect">
              <a:avLst>
                <a:gd name="adj" fmla="val 10000"/>
              </a:avLst>
            </a:prstGeom>
          </p:spPr>
          <p:style>
            <a:lnRef idx="2">
              <a:schemeClr val="lt1">
                <a:hueOff val="0"/>
                <a:satOff val="0"/>
                <a:lumOff val="0"/>
                <a:alphaOff val="0"/>
              </a:schemeClr>
            </a:lnRef>
            <a:fillRef idx="1">
              <a:schemeClr val="accent5">
                <a:hueOff val="-4902230"/>
                <a:satOff val="-6813"/>
                <a:lumOff val="-2609"/>
                <a:alphaOff val="0"/>
              </a:schemeClr>
            </a:fillRef>
            <a:effectRef idx="0">
              <a:schemeClr val="accent5">
                <a:hueOff val="-4902230"/>
                <a:satOff val="-6813"/>
                <a:lumOff val="-2609"/>
                <a:alphaOff val="0"/>
              </a:schemeClr>
            </a:effectRef>
            <a:fontRef idx="minor">
              <a:schemeClr val="lt1"/>
            </a:fontRef>
          </p:style>
        </p:sp>
        <p:sp>
          <p:nvSpPr>
            <p:cNvPr id="43" name="圆角矩形 4"/>
            <p:cNvSpPr txBox="1"/>
            <p:nvPr/>
          </p:nvSpPr>
          <p:spPr>
            <a:xfrm>
              <a:off x="1959737" y="430563"/>
              <a:ext cx="655848" cy="593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200" kern="1200" dirty="0" smtClean="0"/>
                <a:t>Beta</a:t>
              </a:r>
              <a:endParaRPr lang="zh-CN" altLang="en-US" sz="1200" kern="1200" dirty="0"/>
            </a:p>
          </p:txBody>
        </p:sp>
      </p:grpSp>
      <p:sp>
        <p:nvSpPr>
          <p:cNvPr id="55" name="文本框 54"/>
          <p:cNvSpPr txBox="1"/>
          <p:nvPr/>
        </p:nvSpPr>
        <p:spPr>
          <a:xfrm>
            <a:off x="5119238" y="640750"/>
            <a:ext cx="947858" cy="225536"/>
          </a:xfrm>
          <a:prstGeom prst="rect">
            <a:avLst/>
          </a:prstGeom>
        </p:spPr>
        <p:txBody>
          <a:bodyPr wrap="square" rtlCol="0">
            <a:noAutofit/>
          </a:bodyPr>
          <a:lstStyle/>
          <a:p>
            <a:pPr marL="0" indent="0">
              <a:buNone/>
            </a:pPr>
            <a:r>
              <a:rPr lang="zh-CN" altLang="en-US" sz="14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开发环境</a:t>
            </a:r>
            <a:endParaRPr lang="zh-CN" altLang="en-US" sz="14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拍卖珍品店铺</a:t>
            </a:r>
            <a:r>
              <a:rPr lang="en-US" altLang="zh-CN" dirty="0"/>
              <a:t>DSR</a:t>
            </a:r>
            <a:r>
              <a:rPr lang="zh-CN" altLang="en-US" dirty="0"/>
              <a:t>、信用评分接入</a:t>
            </a:r>
            <a:endParaRPr kumimoji="1" lang="zh-CN" altLang="en-US" dirty="0"/>
          </a:p>
        </p:txBody>
      </p:sp>
      <p:grpSp>
        <p:nvGrpSpPr>
          <p:cNvPr id="32" name="组合 31"/>
          <p:cNvGrpSpPr/>
          <p:nvPr>
            <p:custDataLst>
              <p:tags r:id="rId1"/>
            </p:custDataLst>
          </p:nvPr>
        </p:nvGrpSpPr>
        <p:grpSpPr>
          <a:xfrm>
            <a:off x="1058719" y="1344225"/>
            <a:ext cx="1625954" cy="3108740"/>
            <a:chOff x="404276" y="1908093"/>
            <a:chExt cx="1692000" cy="3235018"/>
          </a:xfrm>
        </p:grpSpPr>
        <p:sp>
          <p:nvSpPr>
            <p:cNvPr id="6" name="五边形 5"/>
            <p:cNvSpPr/>
            <p:nvPr>
              <p:custDataLst>
                <p:tags r:id="rId11"/>
              </p:custDataLst>
            </p:nvPr>
          </p:nvSpPr>
          <p:spPr>
            <a:xfrm>
              <a:off x="404276" y="1908093"/>
              <a:ext cx="1692000" cy="609170"/>
            </a:xfrm>
            <a:prstGeom prst="homePlate">
              <a:avLst/>
            </a:prstGeom>
            <a:solidFill>
              <a:srgbClr val="FA8550"/>
            </a:solidFill>
            <a:ln>
              <a:noFill/>
            </a:ln>
            <a:effectLst>
              <a:outerShdw blurRad="63500" sx="102000" sy="102000" algn="ctr" rotWithShape="0">
                <a:prstClr val="black">
                  <a:alpha val="40000"/>
                </a:prstClr>
              </a:outerShdw>
            </a:effectLst>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r>
                <a:rPr lang="zh-CN" altLang="en-US" sz="1350" dirty="0">
                  <a:solidFill>
                    <a:sysClr val="window" lastClr="FFFFFF"/>
                  </a:solidFill>
                  <a:latin typeface="+mj-lt"/>
                  <a:ea typeface="+mj-ea"/>
                  <a:cs typeface="+mj-cs"/>
                  <a:sym typeface="Arial" panose="020B0604020202020204" pitchFamily="34" charset="0"/>
                </a:rPr>
                <a:t>背景</a:t>
              </a:r>
            </a:p>
          </p:txBody>
        </p:sp>
        <p:sp>
          <p:nvSpPr>
            <p:cNvPr id="14" name="矩形 13"/>
            <p:cNvSpPr/>
            <p:nvPr>
              <p:custDataLst>
                <p:tags r:id="rId12"/>
              </p:custDataLst>
            </p:nvPr>
          </p:nvSpPr>
          <p:spPr>
            <a:xfrm>
              <a:off x="512276" y="2723987"/>
              <a:ext cx="1476000" cy="2419124"/>
            </a:xfrm>
            <a:prstGeom prst="rect">
              <a:avLst/>
            </a:prstGeom>
          </p:spPr>
          <p:txBody>
            <a:bodyPr wrap="square"/>
            <a:lstStyle/>
            <a:p>
              <a:pPr>
                <a:lnSpc>
                  <a:spcPct val="120000"/>
                </a:lnSpc>
              </a:pPr>
              <a:r>
                <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sym typeface="+mn-ea"/>
                </a:rPr>
                <a:t>拍卖机构无淘宝店铺身份，</a:t>
              </a: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sym typeface="+mn-ea"/>
                </a:rPr>
                <a:t>珍品拍卖店铺</a:t>
              </a:r>
              <a:r>
                <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sym typeface="+mn-ea"/>
                </a:rPr>
                <a:t>缺少信用评分和</a:t>
              </a:r>
              <a:r>
                <a:rPr lang="en-US" altLang="zh-CN"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sym typeface="+mn-ea"/>
                </a:rPr>
                <a:t>dsr</a:t>
              </a:r>
            </a:p>
          </p:txBody>
        </p:sp>
      </p:grpSp>
      <p:grpSp>
        <p:nvGrpSpPr>
          <p:cNvPr id="33" name="组合 32"/>
          <p:cNvGrpSpPr/>
          <p:nvPr>
            <p:custDataLst>
              <p:tags r:id="rId2"/>
            </p:custDataLst>
          </p:nvPr>
        </p:nvGrpSpPr>
        <p:grpSpPr>
          <a:xfrm>
            <a:off x="2708215" y="1344225"/>
            <a:ext cx="1625954" cy="3108740"/>
            <a:chOff x="2120776" y="1908093"/>
            <a:chExt cx="1692000" cy="3235018"/>
          </a:xfrm>
        </p:grpSpPr>
        <p:sp>
          <p:nvSpPr>
            <p:cNvPr id="4" name="任意多边形 3"/>
            <p:cNvSpPr/>
            <p:nvPr>
              <p:custDataLst>
                <p:tags r:id="rId9"/>
              </p:custDataLst>
            </p:nvPr>
          </p:nvSpPr>
          <p:spPr>
            <a:xfrm>
              <a:off x="2120776" y="1908093"/>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rgbClr val="CE8D3E"/>
            </a:solidFill>
            <a:ln>
              <a:noFill/>
            </a:ln>
            <a:effectLst>
              <a:outerShdw blurRad="63500" sx="102000" sy="102000" algn="ctr" rotWithShape="0">
                <a:prstClr val="black">
                  <a:alpha val="40000"/>
                </a:prstClr>
              </a:outerShdw>
            </a:effectLst>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r>
                <a:rPr lang="zh-CN" altLang="en-US" sz="1350" dirty="0">
                  <a:solidFill>
                    <a:sysClr val="window" lastClr="FFFFFF"/>
                  </a:solidFill>
                  <a:latin typeface="+mj-lt"/>
                  <a:ea typeface="+mj-ea"/>
                  <a:cs typeface="+mj-cs"/>
                  <a:sym typeface="Arial" panose="020B0604020202020204" pitchFamily="34" charset="0"/>
                </a:rPr>
                <a:t>开发</a:t>
              </a:r>
            </a:p>
          </p:txBody>
        </p:sp>
        <p:sp>
          <p:nvSpPr>
            <p:cNvPr id="28" name="矩形 27"/>
            <p:cNvSpPr/>
            <p:nvPr>
              <p:custDataLst>
                <p:tags r:id="rId10"/>
              </p:custDataLst>
            </p:nvPr>
          </p:nvSpPr>
          <p:spPr>
            <a:xfrm>
              <a:off x="2228776" y="2723987"/>
              <a:ext cx="1476000" cy="2419124"/>
            </a:xfrm>
            <a:prstGeom prst="rect">
              <a:avLst/>
            </a:prstGeom>
          </p:spPr>
          <p:txBody>
            <a:bodyPr wrap="square">
              <a:normAutofit/>
            </a:bodyPr>
            <a:lstStyle/>
            <a:p>
              <a:pPr>
                <a:lnSpc>
                  <a:spcPct val="120000"/>
                </a:lnSpc>
              </a:pP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sym typeface="+mn-ea"/>
                </a:rPr>
                <a:t>在原有判断拍卖的逻辑中嵌入判断珍品的逻辑</a:t>
              </a:r>
              <a:endParaRPr lang="zh-CN" altLang="en-US" sz="1200" dirty="0">
                <a:solidFill>
                  <a:srgbClr val="39302A"/>
                </a:solidFill>
                <a:latin typeface="微软雅黑" panose="020B0503020204020204" charset="-122"/>
                <a:ea typeface="微软雅黑" panose="020B0503020204020204" charset="-122"/>
                <a:sym typeface="Arial" panose="020B0604020202020204" pitchFamily="34" charset="0"/>
              </a:endParaRPr>
            </a:p>
          </p:txBody>
        </p:sp>
      </p:grpSp>
      <p:grpSp>
        <p:nvGrpSpPr>
          <p:cNvPr id="34" name="组合 33"/>
          <p:cNvGrpSpPr/>
          <p:nvPr>
            <p:custDataLst>
              <p:tags r:id="rId3"/>
            </p:custDataLst>
          </p:nvPr>
        </p:nvGrpSpPr>
        <p:grpSpPr>
          <a:xfrm>
            <a:off x="4357712" y="1336695"/>
            <a:ext cx="1625954" cy="3116271"/>
            <a:chOff x="3837276" y="1900256"/>
            <a:chExt cx="1692000" cy="3242855"/>
          </a:xfrm>
        </p:grpSpPr>
        <p:sp>
          <p:nvSpPr>
            <p:cNvPr id="5" name="任意多边形 4"/>
            <p:cNvSpPr/>
            <p:nvPr>
              <p:custDataLst>
                <p:tags r:id="rId7"/>
              </p:custDataLst>
            </p:nvPr>
          </p:nvSpPr>
          <p:spPr>
            <a:xfrm>
              <a:off x="3837276" y="1900256"/>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rgbClr val="E74D51"/>
            </a:solidFill>
            <a:ln>
              <a:noFill/>
            </a:ln>
            <a:effectLst>
              <a:outerShdw blurRad="63500" sx="102000" sy="102000" algn="ctr" rotWithShape="0">
                <a:prstClr val="black">
                  <a:alpha val="40000"/>
                </a:prstClr>
              </a:outerShdw>
            </a:effectLst>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r>
                <a:rPr lang="zh-CN" altLang="en-US" sz="1350" dirty="0">
                  <a:solidFill>
                    <a:sysClr val="window" lastClr="FFFFFF"/>
                  </a:solidFill>
                  <a:latin typeface="+mj-lt"/>
                  <a:ea typeface="+mj-ea"/>
                  <a:cs typeface="+mj-cs"/>
                  <a:sym typeface="Arial" panose="020B0604020202020204" pitchFamily="34" charset="0"/>
                </a:rPr>
                <a:t>总结</a:t>
              </a:r>
            </a:p>
          </p:txBody>
        </p:sp>
        <p:sp>
          <p:nvSpPr>
            <p:cNvPr id="29" name="矩形 28"/>
            <p:cNvSpPr/>
            <p:nvPr>
              <p:custDataLst>
                <p:tags r:id="rId8"/>
              </p:custDataLst>
            </p:nvPr>
          </p:nvSpPr>
          <p:spPr>
            <a:xfrm>
              <a:off x="3945276" y="2723987"/>
              <a:ext cx="1476000" cy="2419124"/>
            </a:xfrm>
            <a:prstGeom prst="rect">
              <a:avLst/>
            </a:prstGeom>
          </p:spPr>
          <p:txBody>
            <a:bodyPr wrap="square"/>
            <a:lstStyle/>
            <a:p>
              <a:pPr marL="228600" indent="-228600">
                <a:buFont typeface="+mj-ea"/>
                <a:buAutoNum type="circleNumDbPlain"/>
              </a:pP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开发环境</a:t>
              </a:r>
              <a:endParaRPr lang="en-US" altLang="zh-CN"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a:p>
              <a:pPr marL="228600" indent="-228600">
                <a:buFont typeface="+mj-ea"/>
                <a:buAutoNum type="circleNumDbPlain"/>
              </a:pP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sym typeface="+mn-ea"/>
                </a:rPr>
                <a:t>主站代码</a:t>
              </a:r>
              <a:endParaRPr lang="en-US" altLang="zh-CN"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a:p>
              <a:pPr marL="228600" indent="-228600">
                <a:buFont typeface="+mj-ea"/>
                <a:buAutoNum type="circleNumDbPlain"/>
              </a:pP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sym typeface="+mn-ea"/>
                </a:rPr>
                <a:t>集团编码规范</a:t>
              </a:r>
              <a:endPar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grpSp>
      <p:grpSp>
        <p:nvGrpSpPr>
          <p:cNvPr id="35" name="组合 34"/>
          <p:cNvGrpSpPr/>
          <p:nvPr>
            <p:custDataLst>
              <p:tags r:id="rId4"/>
            </p:custDataLst>
          </p:nvPr>
        </p:nvGrpSpPr>
        <p:grpSpPr>
          <a:xfrm>
            <a:off x="6007209" y="1344225"/>
            <a:ext cx="1625954" cy="3108740"/>
            <a:chOff x="5553776" y="1908093"/>
            <a:chExt cx="1692000" cy="3235018"/>
          </a:xfrm>
        </p:grpSpPr>
        <p:sp>
          <p:nvSpPr>
            <p:cNvPr id="7" name="任意多边形 6"/>
            <p:cNvSpPr/>
            <p:nvPr>
              <p:custDataLst>
                <p:tags r:id="rId5"/>
              </p:custDataLst>
            </p:nvPr>
          </p:nvSpPr>
          <p:spPr>
            <a:xfrm>
              <a:off x="5553776" y="1908093"/>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rgbClr val="FABD50"/>
            </a:solidFill>
            <a:ln>
              <a:noFill/>
            </a:ln>
            <a:effectLst>
              <a:outerShdw blurRad="63500" sx="102000" sy="102000" algn="ctr" rotWithShape="0">
                <a:prstClr val="black">
                  <a:alpha val="40000"/>
                </a:prstClr>
              </a:outerShdw>
            </a:effectLst>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r>
                <a:rPr lang="zh-CN" altLang="en-US" sz="1350" dirty="0">
                  <a:solidFill>
                    <a:sysClr val="window" lastClr="FFFFFF"/>
                  </a:solidFill>
                  <a:latin typeface="+mj-lt"/>
                  <a:ea typeface="+mj-ea"/>
                  <a:cs typeface="+mj-cs"/>
                  <a:sym typeface="Arial" panose="020B0604020202020204" pitchFamily="34" charset="0"/>
                </a:rPr>
                <a:t>理解</a:t>
              </a:r>
            </a:p>
          </p:txBody>
        </p:sp>
        <p:sp>
          <p:nvSpPr>
            <p:cNvPr id="30" name="矩形 29"/>
            <p:cNvSpPr/>
            <p:nvPr>
              <p:custDataLst>
                <p:tags r:id="rId6"/>
              </p:custDataLst>
            </p:nvPr>
          </p:nvSpPr>
          <p:spPr>
            <a:xfrm>
              <a:off x="5661776" y="2723987"/>
              <a:ext cx="1476000" cy="2419124"/>
            </a:xfrm>
            <a:prstGeom prst="rect">
              <a:avLst/>
            </a:prstGeom>
          </p:spPr>
          <p:txBody>
            <a:bodyPr wrap="square">
              <a:normAutofit/>
            </a:bodyPr>
            <a:lstStyle/>
            <a:p>
              <a:pPr>
                <a:lnSpc>
                  <a:spcPct val="120000"/>
                </a:lnSpc>
              </a:pPr>
              <a:r>
                <a:rPr lang="zh-CN" altLang="en-US" sz="1200" dirty="0">
                  <a:solidFill>
                    <a:srgbClr val="39302A"/>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对评价信用、</a:t>
              </a:r>
              <a:r>
                <a:rPr lang="en-US" altLang="zh-CN" sz="1200" dirty="0">
                  <a:solidFill>
                    <a:srgbClr val="39302A"/>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dsr</a:t>
              </a:r>
              <a:r>
                <a:rPr lang="zh-CN" altLang="en-US" sz="1200" dirty="0">
                  <a:solidFill>
                    <a:srgbClr val="39302A"/>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的计分规则有了一定的认知</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评价内容过滤添加</a:t>
            </a:r>
            <a:r>
              <a:rPr lang="en-US" altLang="zh-CN" dirty="0" smtClean="0"/>
              <a:t>handler</a:t>
            </a:r>
            <a:endParaRPr kumimoji="1" lang="zh-CN" altLang="en-US" dirty="0"/>
          </a:p>
        </p:txBody>
      </p:sp>
      <p:grpSp>
        <p:nvGrpSpPr>
          <p:cNvPr id="32" name="组合 31"/>
          <p:cNvGrpSpPr/>
          <p:nvPr>
            <p:custDataLst>
              <p:tags r:id="rId1"/>
            </p:custDataLst>
          </p:nvPr>
        </p:nvGrpSpPr>
        <p:grpSpPr>
          <a:xfrm>
            <a:off x="1066339" y="1323905"/>
            <a:ext cx="1625954" cy="3108740"/>
            <a:chOff x="404276" y="1908093"/>
            <a:chExt cx="1692000" cy="3235018"/>
          </a:xfrm>
        </p:grpSpPr>
        <p:sp>
          <p:nvSpPr>
            <p:cNvPr id="6" name="五边形 5"/>
            <p:cNvSpPr/>
            <p:nvPr>
              <p:custDataLst>
                <p:tags r:id="rId11"/>
              </p:custDataLst>
            </p:nvPr>
          </p:nvSpPr>
          <p:spPr>
            <a:xfrm>
              <a:off x="404276" y="1908093"/>
              <a:ext cx="1692000" cy="609170"/>
            </a:xfrm>
            <a:prstGeom prst="homePlate">
              <a:avLst/>
            </a:prstGeom>
            <a:solidFill>
              <a:srgbClr val="CEB966"/>
            </a:solidFill>
            <a:ln>
              <a:noFill/>
            </a:ln>
            <a:effectLst>
              <a:outerShdw blurRad="63500" sx="102000" sy="102000" algn="ctr" rotWithShape="0">
                <a:prstClr val="black">
                  <a:alpha val="40000"/>
                </a:prstClr>
              </a:outerShdw>
            </a:effectLst>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r>
                <a:rPr lang="zh-CN" altLang="en-US" sz="1350" dirty="0">
                  <a:solidFill>
                    <a:srgbClr val="FFFFFF"/>
                  </a:solidFill>
                  <a:latin typeface="+mj-lt"/>
                  <a:ea typeface="+mj-ea"/>
                  <a:cs typeface="+mj-cs"/>
                  <a:sym typeface="Arial" panose="020B0604020202020204" pitchFamily="34" charset="0"/>
                </a:rPr>
                <a:t>背景</a:t>
              </a:r>
            </a:p>
          </p:txBody>
        </p:sp>
        <p:sp>
          <p:nvSpPr>
            <p:cNvPr id="14" name="矩形 13"/>
            <p:cNvSpPr/>
            <p:nvPr>
              <p:custDataLst>
                <p:tags r:id="rId12"/>
              </p:custDataLst>
            </p:nvPr>
          </p:nvSpPr>
          <p:spPr>
            <a:xfrm>
              <a:off x="512276" y="2723987"/>
              <a:ext cx="1476000" cy="2419124"/>
            </a:xfrm>
            <a:prstGeom prst="rect">
              <a:avLst/>
            </a:prstGeom>
          </p:spPr>
          <p:txBody>
            <a:bodyPr wrap="square">
              <a:normAutofit/>
            </a:bodyPr>
            <a:lstStyle/>
            <a:p>
              <a:pPr>
                <a:lnSpc>
                  <a:spcPct val="120000"/>
                </a:lnSpc>
              </a:pPr>
              <a:r>
                <a:rPr lang="zh-CN" altLang="en-US" sz="1200" dirty="0" smtClean="0">
                  <a:solidFill>
                    <a:srgbClr val="69676D"/>
                  </a:solidFill>
                  <a:latin typeface="微软雅黑" panose="020B0503020204020204" charset="-122"/>
                  <a:ea typeface="微软雅黑" panose="020B0503020204020204" charset="-122"/>
                  <a:sym typeface="+mn-ea"/>
                </a:rPr>
                <a:t>增加对评价内容的微信广告过滤算法</a:t>
              </a:r>
            </a:p>
          </p:txBody>
        </p:sp>
      </p:grpSp>
      <p:grpSp>
        <p:nvGrpSpPr>
          <p:cNvPr id="33" name="组合 32"/>
          <p:cNvGrpSpPr/>
          <p:nvPr>
            <p:custDataLst>
              <p:tags r:id="rId2"/>
            </p:custDataLst>
          </p:nvPr>
        </p:nvGrpSpPr>
        <p:grpSpPr>
          <a:xfrm>
            <a:off x="2715835" y="1323905"/>
            <a:ext cx="1625954" cy="3108740"/>
            <a:chOff x="2120776" y="1908093"/>
            <a:chExt cx="1692000" cy="3235018"/>
          </a:xfrm>
        </p:grpSpPr>
        <p:sp>
          <p:nvSpPr>
            <p:cNvPr id="4" name="任意多边形 3"/>
            <p:cNvSpPr/>
            <p:nvPr>
              <p:custDataLst>
                <p:tags r:id="rId9"/>
              </p:custDataLst>
            </p:nvPr>
          </p:nvSpPr>
          <p:spPr>
            <a:xfrm>
              <a:off x="2120776" y="1908093"/>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rgbClr val="9CB084"/>
            </a:solidFill>
            <a:ln>
              <a:noFill/>
            </a:ln>
            <a:effectLst>
              <a:outerShdw blurRad="63500" sx="102000" sy="102000" algn="ctr" rotWithShape="0">
                <a:prstClr val="black">
                  <a:alpha val="40000"/>
                </a:prstClr>
              </a:outerShdw>
            </a:effectLst>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r>
                <a:rPr lang="zh-CN" altLang="en-US" sz="1350" dirty="0">
                  <a:solidFill>
                    <a:srgbClr val="FFFFFF"/>
                  </a:solidFill>
                  <a:latin typeface="+mj-lt"/>
                  <a:ea typeface="+mj-ea"/>
                  <a:cs typeface="+mj-cs"/>
                  <a:sym typeface="Arial" panose="020B0604020202020204" pitchFamily="34" charset="0"/>
                </a:rPr>
                <a:t>开发</a:t>
              </a:r>
            </a:p>
          </p:txBody>
        </p:sp>
        <p:sp>
          <p:nvSpPr>
            <p:cNvPr id="28" name="矩形 27"/>
            <p:cNvSpPr/>
            <p:nvPr>
              <p:custDataLst>
                <p:tags r:id="rId10"/>
              </p:custDataLst>
            </p:nvPr>
          </p:nvSpPr>
          <p:spPr>
            <a:xfrm>
              <a:off x="2228776" y="2723987"/>
              <a:ext cx="1476000" cy="2419124"/>
            </a:xfrm>
            <a:prstGeom prst="rect">
              <a:avLst/>
            </a:prstGeom>
          </p:spPr>
          <p:txBody>
            <a:bodyPr wrap="square"/>
            <a:lstStyle/>
            <a:p>
              <a:pPr>
                <a:lnSpc>
                  <a:spcPct val="120000"/>
                </a:lnSpc>
              </a:pPr>
              <a:r>
                <a:rPr lang="zh-CN" altLang="en-US" sz="1200" dirty="0">
                  <a:solidFill>
                    <a:srgbClr val="69676D"/>
                  </a:solidFill>
                  <a:latin typeface="微软雅黑" panose="020B0503020204020204" charset="-122"/>
                  <a:ea typeface="微软雅黑" panose="020B0503020204020204" charset="-122"/>
                  <a:sym typeface="+mn-ea"/>
                </a:rPr>
                <a:t>新建管控处理</a:t>
              </a:r>
              <a:r>
                <a:rPr lang="en-US" altLang="zh-CN" sz="1200" dirty="0">
                  <a:solidFill>
                    <a:srgbClr val="69676D"/>
                  </a:solidFill>
                  <a:latin typeface="微软雅黑" panose="020B0503020204020204" charset="-122"/>
                  <a:ea typeface="微软雅黑" panose="020B0503020204020204" charset="-122"/>
                  <a:sym typeface="+mn-ea"/>
                </a:rPr>
                <a:t>handler</a:t>
              </a:r>
              <a:r>
                <a:rPr lang="zh-CN" altLang="en-US" sz="1200" dirty="0">
                  <a:solidFill>
                    <a:srgbClr val="69676D"/>
                  </a:solidFill>
                  <a:latin typeface="微软雅黑" panose="020B0503020204020204" charset="-122"/>
                  <a:ea typeface="微软雅黑" panose="020B0503020204020204" charset="-122"/>
                  <a:sym typeface="+mn-ea"/>
                </a:rPr>
                <a:t>，添加至管控流程</a:t>
              </a:r>
              <a:r>
                <a:rPr lang="en-US" altLang="zh-CN" sz="1200" dirty="0">
                  <a:solidFill>
                    <a:srgbClr val="69676D"/>
                  </a:solidFill>
                  <a:latin typeface="微软雅黑" panose="020B0503020204020204" charset="-122"/>
                  <a:ea typeface="微软雅黑" panose="020B0503020204020204" charset="-122"/>
                  <a:sym typeface="+mn-ea"/>
                </a:rPr>
                <a:t>pipeline</a:t>
              </a:r>
              <a:r>
                <a:rPr lang="zh-CN" altLang="en-US" sz="1200" dirty="0">
                  <a:solidFill>
                    <a:srgbClr val="69676D"/>
                  </a:solidFill>
                  <a:latin typeface="微软雅黑" panose="020B0503020204020204" charset="-122"/>
                  <a:ea typeface="微软雅黑" panose="020B0503020204020204" charset="-122"/>
                  <a:sym typeface="+mn-ea"/>
                </a:rPr>
                <a:t>中</a:t>
              </a:r>
            </a:p>
          </p:txBody>
        </p:sp>
      </p:grpSp>
      <p:grpSp>
        <p:nvGrpSpPr>
          <p:cNvPr id="34" name="组合 33"/>
          <p:cNvGrpSpPr/>
          <p:nvPr>
            <p:custDataLst>
              <p:tags r:id="rId3"/>
            </p:custDataLst>
          </p:nvPr>
        </p:nvGrpSpPr>
        <p:grpSpPr>
          <a:xfrm>
            <a:off x="4365332" y="1316375"/>
            <a:ext cx="1625954" cy="3116271"/>
            <a:chOff x="3837276" y="1900256"/>
            <a:chExt cx="1692000" cy="3242855"/>
          </a:xfrm>
        </p:grpSpPr>
        <p:sp>
          <p:nvSpPr>
            <p:cNvPr id="5" name="任意多边形 4"/>
            <p:cNvSpPr/>
            <p:nvPr>
              <p:custDataLst>
                <p:tags r:id="rId7"/>
              </p:custDataLst>
            </p:nvPr>
          </p:nvSpPr>
          <p:spPr>
            <a:xfrm>
              <a:off x="3837276" y="1900256"/>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rgbClr val="6BB1C9"/>
            </a:solidFill>
            <a:ln>
              <a:noFill/>
            </a:ln>
            <a:effectLst>
              <a:outerShdw blurRad="63500" sx="102000" sy="102000" algn="ctr" rotWithShape="0">
                <a:prstClr val="black">
                  <a:alpha val="40000"/>
                </a:prstClr>
              </a:outerShdw>
            </a:effectLst>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r>
                <a:rPr lang="zh-CN" altLang="en-US" sz="1350" dirty="0">
                  <a:solidFill>
                    <a:srgbClr val="FFFFFF"/>
                  </a:solidFill>
                  <a:latin typeface="+mj-lt"/>
                  <a:ea typeface="+mj-ea"/>
                  <a:cs typeface="+mj-cs"/>
                  <a:sym typeface="Arial" panose="020B0604020202020204" pitchFamily="34" charset="0"/>
                </a:rPr>
                <a:t>总结</a:t>
              </a:r>
            </a:p>
          </p:txBody>
        </p:sp>
        <p:sp>
          <p:nvSpPr>
            <p:cNvPr id="29" name="矩形 28"/>
            <p:cNvSpPr/>
            <p:nvPr>
              <p:custDataLst>
                <p:tags r:id="rId8"/>
              </p:custDataLst>
            </p:nvPr>
          </p:nvSpPr>
          <p:spPr>
            <a:xfrm>
              <a:off x="3945276" y="2723987"/>
              <a:ext cx="1476000" cy="2419124"/>
            </a:xfrm>
            <a:prstGeom prst="rect">
              <a:avLst/>
            </a:prstGeom>
          </p:spPr>
          <p:txBody>
            <a:bodyPr wrap="square">
              <a:normAutofit/>
            </a:bodyPr>
            <a:lstStyle/>
            <a:p>
              <a:pPr marL="228600" indent="-228600">
                <a:buFont typeface="+mj-ea"/>
                <a:buAutoNum type="circleNumDbPlain"/>
              </a:pPr>
              <a:r>
                <a:rPr lang="en-US" altLang="zh-CN" sz="1200" dirty="0" err="1">
                  <a:solidFill>
                    <a:srgbClr val="69676D"/>
                  </a:solidFill>
                  <a:latin typeface="微软雅黑" panose="020B0503020204020204" charset="-122"/>
                  <a:ea typeface="微软雅黑" panose="020B0503020204020204" charset="-122"/>
                  <a:sym typeface="+mn-ea"/>
                </a:rPr>
                <a:t>rcc</a:t>
              </a:r>
              <a:r>
                <a:rPr lang="zh-CN" altLang="en-US" sz="1200" dirty="0">
                  <a:solidFill>
                    <a:srgbClr val="69676D"/>
                  </a:solidFill>
                  <a:latin typeface="微软雅黑" panose="020B0503020204020204" charset="-122"/>
                  <a:ea typeface="微软雅黑" panose="020B0503020204020204" charset="-122"/>
                  <a:sym typeface="+mn-ea"/>
                </a:rPr>
                <a:t>管控流程</a:t>
              </a:r>
              <a:endParaRPr lang="en-US" altLang="zh-CN" sz="1200" dirty="0">
                <a:solidFill>
                  <a:srgbClr val="69676D"/>
                </a:solidFill>
                <a:latin typeface="微软雅黑" panose="020B0503020204020204" charset="-122"/>
                <a:ea typeface="微软雅黑" panose="020B0503020204020204" charset="-122"/>
              </a:endParaRPr>
            </a:p>
            <a:p>
              <a:pPr marL="228600" indent="-228600">
                <a:buFont typeface="+mj-ea"/>
                <a:buAutoNum type="circleNumDbPlain"/>
              </a:pPr>
              <a:r>
                <a:rPr lang="en-US" altLang="zh-CN" sz="1200" dirty="0">
                  <a:solidFill>
                    <a:srgbClr val="69676D"/>
                  </a:solidFill>
                  <a:latin typeface="微软雅黑" panose="020B0503020204020204" charset="-122"/>
                  <a:ea typeface="微软雅黑" panose="020B0503020204020204" charset="-122"/>
                  <a:sym typeface="+mn-ea"/>
                </a:rPr>
                <a:t>control log </a:t>
              </a:r>
              <a:br>
                <a:rPr lang="en-US" altLang="zh-CN" sz="1200" dirty="0">
                  <a:solidFill>
                    <a:srgbClr val="69676D"/>
                  </a:solidFill>
                  <a:latin typeface="微软雅黑" panose="020B0503020204020204" charset="-122"/>
                  <a:ea typeface="微软雅黑" panose="020B0503020204020204" charset="-122"/>
                  <a:sym typeface="+mn-ea"/>
                </a:rPr>
              </a:br>
              <a:r>
                <a:rPr lang="zh-CN" altLang="en-US" sz="1200" dirty="0" smtClean="0">
                  <a:solidFill>
                    <a:srgbClr val="69676D"/>
                  </a:solidFill>
                  <a:latin typeface="微软雅黑" panose="020B0503020204020204" charset="-122"/>
                  <a:ea typeface="微软雅黑" panose="020B0503020204020204" charset="-122"/>
                  <a:sym typeface="+mn-ea"/>
                </a:rPr>
                <a:t>管控输出</a:t>
              </a:r>
              <a:r>
                <a:rPr lang="zh-CN" altLang="en-US" sz="1200" dirty="0">
                  <a:solidFill>
                    <a:srgbClr val="69676D"/>
                  </a:solidFill>
                  <a:latin typeface="微软雅黑" panose="020B0503020204020204" charset="-122"/>
                  <a:ea typeface="微软雅黑" panose="020B0503020204020204" charset="-122"/>
                  <a:sym typeface="+mn-ea"/>
                </a:rPr>
                <a:t>日志</a:t>
              </a:r>
            </a:p>
          </p:txBody>
        </p:sp>
      </p:grpSp>
      <p:grpSp>
        <p:nvGrpSpPr>
          <p:cNvPr id="35" name="组合 34"/>
          <p:cNvGrpSpPr/>
          <p:nvPr>
            <p:custDataLst>
              <p:tags r:id="rId4"/>
            </p:custDataLst>
          </p:nvPr>
        </p:nvGrpSpPr>
        <p:grpSpPr>
          <a:xfrm>
            <a:off x="6014829" y="1323905"/>
            <a:ext cx="1625954" cy="3108740"/>
            <a:chOff x="5553776" y="1908093"/>
            <a:chExt cx="1692000" cy="3235018"/>
          </a:xfrm>
        </p:grpSpPr>
        <p:sp>
          <p:nvSpPr>
            <p:cNvPr id="7" name="任意多边形 6"/>
            <p:cNvSpPr/>
            <p:nvPr>
              <p:custDataLst>
                <p:tags r:id="rId5"/>
              </p:custDataLst>
            </p:nvPr>
          </p:nvSpPr>
          <p:spPr>
            <a:xfrm>
              <a:off x="5553776" y="1908093"/>
              <a:ext cx="1692000" cy="609170"/>
            </a:xfrm>
            <a:custGeom>
              <a:avLst/>
              <a:gdLst>
                <a:gd name="connsiteX0" fmla="*/ 0 w 2044284"/>
                <a:gd name="connsiteY0" fmla="*/ 0 h 734516"/>
                <a:gd name="connsiteX1" fmla="*/ 1677027 w 2044284"/>
                <a:gd name="connsiteY1" fmla="*/ 0 h 734516"/>
                <a:gd name="connsiteX2" fmla="*/ 2044284 w 2044284"/>
                <a:gd name="connsiteY2" fmla="*/ 367259 h 734516"/>
                <a:gd name="connsiteX3" fmla="*/ 1677027 w 2044284"/>
                <a:gd name="connsiteY3" fmla="*/ 734516 h 734516"/>
                <a:gd name="connsiteX4" fmla="*/ 6359 w 2044284"/>
                <a:gd name="connsiteY4" fmla="*/ 734516 h 734516"/>
                <a:gd name="connsiteX5" fmla="*/ 366815 w 2044284"/>
                <a:gd name="connsiteY5" fmla="*/ 374060 h 734516"/>
                <a:gd name="connsiteX6" fmla="*/ 0 w 2044284"/>
                <a:gd name="connsiteY6" fmla="*/ 7244 h 73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284" h="734516">
                  <a:moveTo>
                    <a:pt x="0" y="0"/>
                  </a:moveTo>
                  <a:lnTo>
                    <a:pt x="1677027" y="0"/>
                  </a:lnTo>
                  <a:lnTo>
                    <a:pt x="2044284" y="367259"/>
                  </a:lnTo>
                  <a:lnTo>
                    <a:pt x="1677027" y="734516"/>
                  </a:lnTo>
                  <a:lnTo>
                    <a:pt x="6359" y="734516"/>
                  </a:lnTo>
                  <a:lnTo>
                    <a:pt x="366815" y="374060"/>
                  </a:lnTo>
                  <a:lnTo>
                    <a:pt x="0" y="7244"/>
                  </a:lnTo>
                  <a:close/>
                </a:path>
              </a:pathLst>
            </a:custGeom>
            <a:solidFill>
              <a:srgbClr val="6585CF"/>
            </a:solidFill>
            <a:ln>
              <a:noFill/>
            </a:ln>
            <a:effectLst>
              <a:outerShdw blurRad="63500" sx="102000" sy="102000" algn="ctr" rotWithShape="0">
                <a:prstClr val="black">
                  <a:alpha val="40000"/>
                </a:prstClr>
              </a:outerShdw>
            </a:effectLst>
          </p:spPr>
          <p:style>
            <a:lnRef idx="2">
              <a:srgbClr val="FA8550">
                <a:shade val="50000"/>
              </a:srgbClr>
            </a:lnRef>
            <a:fillRef idx="1">
              <a:srgbClr val="FA8550"/>
            </a:fillRef>
            <a:effectRef idx="0">
              <a:srgbClr val="FA8550"/>
            </a:effectRef>
            <a:fontRef idx="minor">
              <a:sysClr val="window" lastClr="FFFFFF"/>
            </a:fontRef>
          </p:style>
          <p:txBody>
            <a:bodyPr rot="0" spcFirstLastPara="0" vertOverflow="overflow" horzOverflow="overflow" vert="horz" wrap="square" lIns="68580" tIns="34290" rIns="68580" bIns="34290" numCol="1" spcCol="0" rtlCol="0" fromWordArt="0" anchor="ctr" anchorCtr="0" forceAA="0" compatLnSpc="1">
              <a:normAutofit/>
            </a:bodyPr>
            <a:lstStyle/>
            <a:p>
              <a:pPr algn="ctr"/>
              <a:r>
                <a:rPr lang="zh-CN" altLang="en-US" sz="1350" dirty="0">
                  <a:solidFill>
                    <a:srgbClr val="FFFFFF"/>
                  </a:solidFill>
                  <a:latin typeface="+mj-lt"/>
                  <a:ea typeface="+mj-ea"/>
                  <a:cs typeface="+mj-cs"/>
                  <a:sym typeface="Arial" panose="020B0604020202020204" pitchFamily="34" charset="0"/>
                </a:rPr>
                <a:t>理解</a:t>
              </a:r>
            </a:p>
          </p:txBody>
        </p:sp>
        <p:sp>
          <p:nvSpPr>
            <p:cNvPr id="30" name="矩形 29"/>
            <p:cNvSpPr/>
            <p:nvPr>
              <p:custDataLst>
                <p:tags r:id="rId6"/>
              </p:custDataLst>
            </p:nvPr>
          </p:nvSpPr>
          <p:spPr>
            <a:xfrm>
              <a:off x="5661776" y="2723987"/>
              <a:ext cx="1476000" cy="2419124"/>
            </a:xfrm>
            <a:prstGeom prst="rect">
              <a:avLst/>
            </a:prstGeom>
          </p:spPr>
          <p:txBody>
            <a:bodyPr wrap="square">
              <a:normAutofit/>
            </a:bodyPr>
            <a:lstStyle/>
            <a:p>
              <a:pPr>
                <a:lnSpc>
                  <a:spcPct val="120000"/>
                </a:lnSpc>
              </a:pPr>
              <a:r>
                <a:rPr lang="zh-CN" altLang="en-US" sz="1200" dirty="0">
                  <a:solidFill>
                    <a:srgbClr val="69676D"/>
                  </a:solidFill>
                  <a:latin typeface="微软雅黑" panose="020B0503020204020204" charset="-122"/>
                  <a:ea typeface="微软雅黑" panose="020B0503020204020204" charset="-122"/>
                  <a:sym typeface="Arial" panose="020B0604020202020204" pitchFamily="34" charset="0"/>
                </a:rPr>
                <a:t>熟悉评论管控流程</a:t>
              </a:r>
              <a:r>
                <a:rPr lang="zh-CN" altLang="en-US" sz="1200" dirty="0" smtClean="0">
                  <a:solidFill>
                    <a:srgbClr val="69676D"/>
                  </a:solidFill>
                  <a:latin typeface="微软雅黑" panose="020B0503020204020204" charset="-122"/>
                  <a:ea typeface="微软雅黑" panose="020B0503020204020204" charset="-122"/>
                  <a:sym typeface="Arial" panose="020B0604020202020204" pitchFamily="34" charset="0"/>
                </a:rPr>
                <a:t>，</a:t>
              </a:r>
              <a:r>
                <a:rPr lang="zh-CN" altLang="en-US" sz="1200" dirty="0" smtClean="0">
                  <a:solidFill>
                    <a:srgbClr val="69676D"/>
                  </a:solidFill>
                  <a:latin typeface="微软雅黑" panose="020B0503020204020204" charset="-122"/>
                  <a:ea typeface="微软雅黑" panose="020B0503020204020204" charset="-122"/>
                  <a:sym typeface="Arial" panose="020B0604020202020204" pitchFamily="34" charset="0"/>
                </a:rPr>
                <a:t>对</a:t>
              </a:r>
              <a:r>
                <a:rPr lang="zh-CN" altLang="en-US" sz="1200" dirty="0">
                  <a:solidFill>
                    <a:srgbClr val="69676D"/>
                  </a:solidFill>
                  <a:latin typeface="微软雅黑" panose="020B0503020204020204" charset="-122"/>
                  <a:ea typeface="微软雅黑" panose="020B0503020204020204" charset="-122"/>
                  <a:sym typeface="Arial" panose="020B0604020202020204" pitchFamily="34" charset="0"/>
                </a:rPr>
                <a:t>管控</a:t>
              </a:r>
              <a:r>
                <a:rPr lang="zh-CN" altLang="en-US" sz="1200" dirty="0" smtClean="0">
                  <a:solidFill>
                    <a:srgbClr val="69676D"/>
                  </a:solidFill>
                  <a:latin typeface="微软雅黑" panose="020B0503020204020204" charset="-122"/>
                  <a:ea typeface="微软雅黑" panose="020B0503020204020204" charset="-122"/>
                  <a:sym typeface="Arial" panose="020B0604020202020204" pitchFamily="34" charset="0"/>
                </a:rPr>
                <a:t>规则</a:t>
              </a:r>
              <a:r>
                <a:rPr lang="zh-CN" altLang="en-US" sz="1200" dirty="0" smtClean="0">
                  <a:solidFill>
                    <a:srgbClr val="69676D"/>
                  </a:solidFill>
                  <a:latin typeface="微软雅黑" panose="020B0503020204020204" charset="-122"/>
                  <a:ea typeface="微软雅黑" panose="020B0503020204020204" charset="-122"/>
                  <a:sym typeface="Arial" panose="020B0604020202020204" pitchFamily="34" charset="0"/>
                </a:rPr>
                <a:t>有了更深的了解</a:t>
              </a:r>
              <a:endParaRPr lang="zh-CN" altLang="en-US" sz="1200" dirty="0">
                <a:solidFill>
                  <a:srgbClr val="69676D"/>
                </a:solidFill>
                <a:latin typeface="微软雅黑" panose="020B0503020204020204" charset="-122"/>
                <a:ea typeface="微软雅黑" panose="020B0503020204020204" charset="-122"/>
                <a:sym typeface="Arial" panose="020B0604020202020204" pitchFamily="34"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8188067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个人成长</a:t>
            </a:r>
            <a:endParaRPr lang="zh-CN" altLang="en-US" dirty="0"/>
          </a:p>
        </p:txBody>
      </p:sp>
      <p:graphicFrame>
        <p:nvGraphicFramePr>
          <p:cNvPr id="3" name="图示 2"/>
          <p:cNvGraphicFramePr/>
          <p:nvPr>
            <p:extLst>
              <p:ext uri="{D42A27DB-BD31-4B8C-83A1-F6EECF244321}">
                <p14:modId xmlns:p14="http://schemas.microsoft.com/office/powerpoint/2010/main" val="3285101061"/>
              </p:ext>
            </p:extLst>
          </p:nvPr>
        </p:nvGraphicFramePr>
        <p:xfrm>
          <a:off x="4660634" y="3414031"/>
          <a:ext cx="4353289" cy="18684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5701919" y="3708870"/>
            <a:ext cx="956281" cy="404849"/>
          </a:xfrm>
          <a:prstGeom prst="rect">
            <a:avLst/>
          </a:prstGeom>
        </p:spPr>
        <p:txBody>
          <a:bodyPr wrap="square" rtlCol="0">
            <a:noAutofit/>
          </a:bodyPr>
          <a:lstStyle/>
          <a:p>
            <a:pPr marL="0" indent="0">
              <a:buNone/>
            </a:pPr>
            <a:r>
              <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中间</a:t>
            </a: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件学习</a:t>
            </a:r>
            <a:endPar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956918" y="3463561"/>
            <a:ext cx="956281" cy="404849"/>
          </a:xfrm>
          <a:prstGeom prst="rect">
            <a:avLst/>
          </a:prstGeom>
        </p:spPr>
        <p:txBody>
          <a:bodyPr wrap="square" rtlCol="0">
            <a:noAutofit/>
          </a:bodyPr>
          <a:lstStyle/>
          <a:p>
            <a:pPr marL="0" indent="0">
              <a:buNone/>
            </a:pP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需求开发</a:t>
            </a:r>
            <a:endPar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7987873" y="3186210"/>
            <a:ext cx="1100724" cy="404849"/>
          </a:xfrm>
          <a:prstGeom prst="rect">
            <a:avLst/>
          </a:prstGeom>
        </p:spPr>
        <p:txBody>
          <a:bodyPr wrap="square" rtlCol="0">
            <a:noAutofit/>
          </a:bodyPr>
          <a:lstStyle/>
          <a:p>
            <a:pPr marL="0" indent="0">
              <a:buNone/>
            </a:pPr>
            <a:r>
              <a:rPr lang="zh-CN" altLang="en-US" sz="12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深入了解业务</a:t>
            </a:r>
            <a:endPar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graphicFrame>
        <p:nvGraphicFramePr>
          <p:cNvPr id="8" name="图示 7"/>
          <p:cNvGraphicFramePr/>
          <p:nvPr/>
        </p:nvGraphicFramePr>
        <p:xfrm>
          <a:off x="2221763" y="1056305"/>
          <a:ext cx="2752530" cy="24740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文本框 8"/>
          <p:cNvSpPr txBox="1"/>
          <p:nvPr/>
        </p:nvSpPr>
        <p:spPr>
          <a:xfrm>
            <a:off x="3489518" y="830152"/>
            <a:ext cx="568540" cy="286235"/>
          </a:xfrm>
          <a:prstGeom prst="rect">
            <a:avLst/>
          </a:prstGeom>
        </p:spPr>
        <p:txBody>
          <a:bodyPr wrap="square" rtlCol="0">
            <a:noAutofit/>
          </a:bodyPr>
          <a:lstStyle/>
          <a:p>
            <a:pPr marL="0" indent="0">
              <a:buNone/>
            </a:pPr>
            <a:r>
              <a:rPr lang="zh-CN" altLang="en-US" sz="1400"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保障</a:t>
            </a:r>
            <a:endPar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3150754" y="3463561"/>
            <a:ext cx="568540" cy="286235"/>
          </a:xfrm>
          <a:prstGeom prst="rect">
            <a:avLst/>
          </a:prstGeom>
        </p:spPr>
        <p:txBody>
          <a:bodyPr wrap="square" rtlCol="0">
            <a:noAutofit/>
          </a:bodyPr>
          <a:lstStyle/>
          <a:p>
            <a:pPr marL="0" indent="0">
              <a:buNone/>
            </a:pPr>
            <a:r>
              <a:rPr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推动</a:t>
            </a:r>
          </a:p>
        </p:txBody>
      </p:sp>
      <p:graphicFrame>
        <p:nvGraphicFramePr>
          <p:cNvPr id="11" name="图示 10"/>
          <p:cNvGraphicFramePr/>
          <p:nvPr/>
        </p:nvGraphicFramePr>
        <p:xfrm>
          <a:off x="631889" y="1033364"/>
          <a:ext cx="2223752" cy="251093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5" name="图示 14"/>
          <p:cNvGraphicFramePr/>
          <p:nvPr>
            <p:extLst>
              <p:ext uri="{D42A27DB-BD31-4B8C-83A1-F6EECF244321}">
                <p14:modId xmlns:p14="http://schemas.microsoft.com/office/powerpoint/2010/main" val="3529368586"/>
              </p:ext>
            </p:extLst>
          </p:nvPr>
        </p:nvGraphicFramePr>
        <p:xfrm>
          <a:off x="4660620" y="1513543"/>
          <a:ext cx="3114692" cy="155057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3" name="文本框 12"/>
          <p:cNvSpPr txBox="1"/>
          <p:nvPr/>
        </p:nvSpPr>
        <p:spPr>
          <a:xfrm>
            <a:off x="4671109" y="4001521"/>
            <a:ext cx="956281" cy="404849"/>
          </a:xfrm>
          <a:prstGeom prst="rect">
            <a:avLst/>
          </a:prstGeom>
        </p:spPr>
        <p:txBody>
          <a:bodyPr wrap="square" rtlCol="0">
            <a:noAutofit/>
          </a:bodyPr>
          <a:lstStyle/>
          <a:p>
            <a:pPr marL="0" indent="0">
              <a:buNone/>
            </a:pPr>
            <a:r>
              <a:rPr lang="zh-CN" altLang="en-US" sz="12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实习</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6381748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custDataLst>
              <p:tags r:id="rId1"/>
            </p:custDataLst>
          </p:nvPr>
        </p:nvGrpSpPr>
        <p:grpSpPr>
          <a:xfrm>
            <a:off x="3824918" y="942375"/>
            <a:ext cx="1414371" cy="2490366"/>
            <a:chOff x="2818933" y="2390005"/>
            <a:chExt cx="1458338" cy="2567780"/>
          </a:xfrm>
        </p:grpSpPr>
        <p:sp>
          <p:nvSpPr>
            <p:cNvPr id="18" name="圆角矩形 17"/>
            <p:cNvSpPr/>
            <p:nvPr>
              <p:custDataLst>
                <p:tags r:id="rId16"/>
              </p:custDataLst>
            </p:nvPr>
          </p:nvSpPr>
          <p:spPr>
            <a:xfrm>
              <a:off x="2818933" y="2390005"/>
              <a:ext cx="1458338" cy="2059975"/>
            </a:xfrm>
            <a:prstGeom prst="roundRect">
              <a:avLst/>
            </a:prstGeom>
            <a:solidFill>
              <a:srgbClr val="CE8D3E">
                <a:lumMod val="20000"/>
                <a:lumOff val="80000"/>
              </a:srgbClr>
            </a:solidFill>
            <a:ln w="38100">
              <a:no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a:bodyPr>
            <a:lstStyle/>
            <a:p>
              <a:pPr indent="0" algn="l">
                <a:buNone/>
              </a:pPr>
              <a:r>
                <a:rPr lang="en-US" altLang="zh-CN" sz="1350" dirty="0">
                  <a:solidFill>
                    <a:srgbClr val="CE8D3E">
                      <a:lumMod val="50000"/>
                    </a:srgbClr>
                  </a:solidFill>
                </a:rPr>
                <a:t> 1. </a:t>
              </a:r>
              <a:r>
                <a:rPr lang="zh-CN" altLang="en-US" sz="1350" dirty="0">
                  <a:solidFill>
                    <a:srgbClr val="CE8D3E">
                      <a:lumMod val="50000"/>
                    </a:srgbClr>
                  </a:solidFill>
                </a:rPr>
                <a:t>学习星环相关内容，了解评价</a:t>
              </a:r>
              <a:r>
                <a:rPr lang="en-US" altLang="zh-CN" sz="1350" dirty="0">
                  <a:solidFill>
                    <a:srgbClr val="CE8D3E">
                      <a:lumMod val="50000"/>
                    </a:srgbClr>
                  </a:solidFill>
                </a:rPr>
                <a:t>sdk</a:t>
              </a:r>
              <a:r>
                <a:rPr lang="zh-CN" altLang="en-US" sz="1350" dirty="0">
                  <a:solidFill>
                    <a:srgbClr val="CE8D3E">
                      <a:lumMod val="50000"/>
                    </a:srgbClr>
                  </a:solidFill>
                </a:rPr>
                <a:t>在其中的位置和作用</a:t>
              </a:r>
            </a:p>
            <a:p>
              <a:pPr indent="0" algn="l">
                <a:buNone/>
              </a:pPr>
              <a:endParaRPr lang="zh-CN" altLang="en-US" sz="1350" dirty="0">
                <a:solidFill>
                  <a:srgbClr val="CE8D3E">
                    <a:lumMod val="50000"/>
                  </a:srgbClr>
                </a:solidFill>
              </a:endParaRPr>
            </a:p>
            <a:p>
              <a:pPr indent="0" algn="l">
                <a:buNone/>
              </a:pPr>
              <a:r>
                <a:rPr lang="en-US" altLang="zh-CN" sz="1350" dirty="0">
                  <a:solidFill>
                    <a:srgbClr val="CE8D3E">
                      <a:lumMod val="50000"/>
                    </a:srgbClr>
                  </a:solidFill>
                </a:rPr>
                <a:t>2. </a:t>
              </a:r>
              <a:r>
                <a:rPr lang="zh-CN" altLang="en-US" sz="1350" dirty="0">
                  <a:solidFill>
                    <a:srgbClr val="CE8D3E">
                      <a:lumMod val="50000"/>
                    </a:srgbClr>
                  </a:solidFill>
                </a:rPr>
                <a:t>扩展领域建模、业务能力方面的知识</a:t>
              </a:r>
            </a:p>
          </p:txBody>
        </p:sp>
        <p:sp>
          <p:nvSpPr>
            <p:cNvPr id="19" name="泪滴形 18"/>
            <p:cNvSpPr/>
            <p:nvPr>
              <p:custDataLst>
                <p:tags r:id="rId17"/>
              </p:custDataLst>
            </p:nvPr>
          </p:nvSpPr>
          <p:spPr>
            <a:xfrm rot="8100000">
              <a:off x="3338219" y="4237493"/>
              <a:ext cx="426786" cy="426786"/>
            </a:xfrm>
            <a:prstGeom prst="teardrop">
              <a:avLst>
                <a:gd name="adj" fmla="val 125412"/>
              </a:avLst>
            </a:prstGeom>
            <a:solidFill>
              <a:srgbClr val="CE8D3E"/>
            </a:solidFill>
            <a:ln w="38100">
              <a:solidFill>
                <a:sysClr val="window" lastClr="FFFFFF">
                  <a:lumMod val="95000"/>
                </a:sysClr>
              </a:solid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a:bodyPr>
            <a:lstStyle/>
            <a:p>
              <a:pPr algn="ctr"/>
              <a:endParaRPr lang="zh-CN" altLang="en-US" sz="1050"/>
            </a:p>
          </p:txBody>
        </p:sp>
        <p:sp>
          <p:nvSpPr>
            <p:cNvPr id="20" name="椭圆 19"/>
            <p:cNvSpPr/>
            <p:nvPr>
              <p:custDataLst>
                <p:tags r:id="rId18"/>
              </p:custDataLst>
            </p:nvPr>
          </p:nvSpPr>
          <p:spPr>
            <a:xfrm rot="8100000">
              <a:off x="3437270" y="4336545"/>
              <a:ext cx="221664" cy="221664"/>
            </a:xfrm>
            <a:prstGeom prst="ellipse">
              <a:avLst/>
            </a:prstGeom>
            <a:solidFill>
              <a:sysClr val="window" lastClr="FFFFFF">
                <a:lumMod val="95000"/>
              </a:sysClr>
            </a:solidFill>
            <a:ln>
              <a:no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40000" lnSpcReduction="20000"/>
            </a:bodyPr>
            <a:lstStyle/>
            <a:p>
              <a:pPr algn="ctr"/>
              <a:endParaRPr lang="zh-CN" altLang="en-US" sz="1050"/>
            </a:p>
          </p:txBody>
        </p:sp>
        <p:sp>
          <p:nvSpPr>
            <p:cNvPr id="21" name="椭圆 20"/>
            <p:cNvSpPr/>
            <p:nvPr>
              <p:custDataLst>
                <p:tags r:id="rId19"/>
              </p:custDataLst>
            </p:nvPr>
          </p:nvSpPr>
          <p:spPr>
            <a:xfrm>
              <a:off x="3508172" y="4870905"/>
              <a:ext cx="86880" cy="86880"/>
            </a:xfrm>
            <a:prstGeom prst="ellipse">
              <a:avLst/>
            </a:prstGeom>
            <a:solidFill>
              <a:sysClr val="window" lastClr="FFFFFF">
                <a:lumMod val="95000"/>
              </a:sysClr>
            </a:solidFill>
            <a:ln w="38100">
              <a:solidFill>
                <a:sysClr val="windowText" lastClr="000000">
                  <a:lumMod val="50000"/>
                  <a:lumOff val="50000"/>
                </a:sysClr>
              </a:solid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25000" lnSpcReduction="20000"/>
            </a:bodyPr>
            <a:lstStyle/>
            <a:p>
              <a:pPr algn="ctr"/>
              <a:endParaRPr lang="zh-CN" altLang="en-US" sz="1050"/>
            </a:p>
          </p:txBody>
        </p:sp>
      </p:grpSp>
      <p:sp>
        <p:nvSpPr>
          <p:cNvPr id="2" name="标题 1"/>
          <p:cNvSpPr>
            <a:spLocks noGrp="1"/>
          </p:cNvSpPr>
          <p:nvPr>
            <p:ph type="title"/>
          </p:nvPr>
        </p:nvSpPr>
        <p:spPr/>
        <p:txBody>
          <a:bodyPr/>
          <a:lstStyle/>
          <a:p>
            <a:r>
              <a:rPr lang="zh-CN" altLang="en-US" dirty="0" smtClean="0"/>
              <a:t>未来展望</a:t>
            </a:r>
            <a:endParaRPr lang="zh-CN" altLang="en-US" dirty="0"/>
          </a:p>
        </p:txBody>
      </p:sp>
      <p:cxnSp>
        <p:nvCxnSpPr>
          <p:cNvPr id="22" name="直接连接符 21"/>
          <p:cNvCxnSpPr/>
          <p:nvPr>
            <p:custDataLst>
              <p:tags r:id="rId2"/>
            </p:custDataLst>
          </p:nvPr>
        </p:nvCxnSpPr>
        <p:spPr>
          <a:xfrm flipH="1">
            <a:off x="1448168" y="2016972"/>
            <a:ext cx="6866789" cy="2495034"/>
          </a:xfrm>
          <a:prstGeom prst="line">
            <a:avLst/>
          </a:prstGeom>
          <a:ln w="19050">
            <a:solidFill>
              <a:sysClr val="windowText" lastClr="000000">
                <a:lumMod val="50000"/>
                <a:lumOff val="50000"/>
              </a:sysClr>
            </a:solidFill>
          </a:ln>
        </p:spPr>
        <p:style>
          <a:lnRef idx="1">
            <a:srgbClr val="FA8550"/>
          </a:lnRef>
          <a:fillRef idx="0">
            <a:srgbClr val="FA8550"/>
          </a:fillRef>
          <a:effectRef idx="0">
            <a:srgbClr val="FA8550"/>
          </a:effectRef>
          <a:fontRef idx="minor">
            <a:sysClr val="windowText" lastClr="000000"/>
          </a:fontRef>
        </p:style>
      </p:cxnSp>
      <p:grpSp>
        <p:nvGrpSpPr>
          <p:cNvPr id="31" name="组合 30"/>
          <p:cNvGrpSpPr/>
          <p:nvPr>
            <p:custDataLst>
              <p:tags r:id="rId3"/>
            </p:custDataLst>
          </p:nvPr>
        </p:nvGrpSpPr>
        <p:grpSpPr>
          <a:xfrm>
            <a:off x="1725920" y="1711109"/>
            <a:ext cx="1414371" cy="2490366"/>
            <a:chOff x="654686" y="3182636"/>
            <a:chExt cx="1458338" cy="2567780"/>
          </a:xfrm>
        </p:grpSpPr>
        <p:sp>
          <p:nvSpPr>
            <p:cNvPr id="3" name="圆角矩形 2"/>
            <p:cNvSpPr/>
            <p:nvPr>
              <p:custDataLst>
                <p:tags r:id="rId12"/>
              </p:custDataLst>
            </p:nvPr>
          </p:nvSpPr>
          <p:spPr>
            <a:xfrm>
              <a:off x="654686" y="3182636"/>
              <a:ext cx="1458338" cy="2059975"/>
            </a:xfrm>
            <a:prstGeom prst="roundRect">
              <a:avLst/>
            </a:prstGeom>
            <a:solidFill>
              <a:srgbClr val="FA8550">
                <a:lumMod val="20000"/>
                <a:lumOff val="80000"/>
              </a:srgbClr>
            </a:solidFill>
            <a:ln w="38100">
              <a:no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90000" lnSpcReduction="10000"/>
            </a:bodyPr>
            <a:lstStyle/>
            <a:p>
              <a:pPr algn="ctr"/>
              <a:r>
                <a:rPr lang="en-US" altLang="zh-CN" sz="1350" dirty="0">
                  <a:solidFill>
                    <a:srgbClr val="FA8550">
                      <a:lumMod val="50000"/>
                    </a:srgbClr>
                  </a:solidFill>
                </a:rPr>
                <a:t>1.</a:t>
              </a:r>
              <a:r>
                <a:rPr lang="zh-CN" altLang="en-US" sz="1350" dirty="0">
                  <a:solidFill>
                    <a:srgbClr val="FA8550">
                      <a:lumMod val="50000"/>
                    </a:srgbClr>
                  </a:solidFill>
                </a:rPr>
                <a:t>掌握主站（</a:t>
              </a:r>
              <a:r>
                <a:rPr lang="en-US" altLang="zh-CN" sz="1350" dirty="0">
                  <a:solidFill>
                    <a:srgbClr val="FA8550">
                      <a:lumMod val="50000"/>
                    </a:srgbClr>
                  </a:solidFill>
                </a:rPr>
                <a:t>RateCenter</a:t>
              </a:r>
              <a:r>
                <a:rPr lang="zh-CN" altLang="en-US" sz="1350" dirty="0">
                  <a:solidFill>
                    <a:srgbClr val="FA8550">
                      <a:lumMod val="50000"/>
                    </a:srgbClr>
                  </a:solidFill>
                </a:rPr>
                <a:t>）、创新平台（</a:t>
              </a:r>
              <a:r>
                <a:rPr lang="en-US" altLang="zh-CN" sz="1350" dirty="0">
                  <a:solidFill>
                    <a:srgbClr val="FA8550">
                      <a:lumMod val="50000"/>
                    </a:srgbClr>
                  </a:solidFill>
                </a:rPr>
                <a:t>RatePlatform</a:t>
              </a:r>
              <a:r>
                <a:rPr lang="zh-CN" altLang="en-US" sz="1350" dirty="0">
                  <a:solidFill>
                    <a:srgbClr val="FA8550">
                      <a:lumMod val="50000"/>
                    </a:srgbClr>
                  </a:solidFill>
                </a:rPr>
                <a:t>）代码，完善创新平台</a:t>
              </a:r>
            </a:p>
            <a:p>
              <a:pPr algn="ctr"/>
              <a:endParaRPr lang="zh-CN" altLang="en-US" sz="1350" dirty="0">
                <a:solidFill>
                  <a:srgbClr val="FA8550">
                    <a:lumMod val="50000"/>
                  </a:srgbClr>
                </a:solidFill>
              </a:endParaRPr>
            </a:p>
            <a:p>
              <a:pPr algn="ctr"/>
              <a:r>
                <a:rPr lang="en-US" altLang="zh-CN" sz="1350" dirty="0">
                  <a:solidFill>
                    <a:srgbClr val="FA8550">
                      <a:lumMod val="50000"/>
                    </a:srgbClr>
                  </a:solidFill>
                </a:rPr>
                <a:t>2. </a:t>
              </a:r>
              <a:r>
                <a:rPr lang="zh-CN" altLang="en-US" sz="1350" dirty="0">
                  <a:solidFill>
                    <a:srgbClr val="FA8550">
                      <a:lumMod val="50000"/>
                    </a:srgbClr>
                  </a:solidFill>
                </a:rPr>
                <a:t>阅读源码，结合项目加深对中间件的理解</a:t>
              </a:r>
            </a:p>
          </p:txBody>
        </p:sp>
        <p:sp>
          <p:nvSpPr>
            <p:cNvPr id="7" name="泪滴形 6"/>
            <p:cNvSpPr/>
            <p:nvPr>
              <p:custDataLst>
                <p:tags r:id="rId13"/>
              </p:custDataLst>
            </p:nvPr>
          </p:nvSpPr>
          <p:spPr>
            <a:xfrm rot="8100000">
              <a:off x="1173972" y="5030124"/>
              <a:ext cx="426786" cy="426786"/>
            </a:xfrm>
            <a:prstGeom prst="teardrop">
              <a:avLst>
                <a:gd name="adj" fmla="val 125412"/>
              </a:avLst>
            </a:prstGeom>
            <a:solidFill>
              <a:srgbClr val="FA8550"/>
            </a:solidFill>
            <a:ln w="38100">
              <a:solidFill>
                <a:sysClr val="window" lastClr="FFFFFF">
                  <a:lumMod val="95000"/>
                </a:sysClr>
              </a:solid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97500"/>
            </a:bodyPr>
            <a:lstStyle/>
            <a:p>
              <a:pPr algn="ctr"/>
              <a:endParaRPr lang="zh-CN" altLang="en-US" sz="1350"/>
            </a:p>
          </p:txBody>
        </p:sp>
        <p:sp>
          <p:nvSpPr>
            <p:cNvPr id="8" name="椭圆 7"/>
            <p:cNvSpPr/>
            <p:nvPr>
              <p:custDataLst>
                <p:tags r:id="rId14"/>
              </p:custDataLst>
            </p:nvPr>
          </p:nvSpPr>
          <p:spPr>
            <a:xfrm rot="8100000">
              <a:off x="1273023" y="5129176"/>
              <a:ext cx="221664" cy="221664"/>
            </a:xfrm>
            <a:prstGeom prst="ellipse">
              <a:avLst/>
            </a:prstGeom>
            <a:solidFill>
              <a:sysClr val="window" lastClr="FFFFFF">
                <a:lumMod val="95000"/>
              </a:sysClr>
            </a:solidFill>
            <a:ln>
              <a:no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32500" lnSpcReduction="20000"/>
            </a:bodyPr>
            <a:lstStyle/>
            <a:p>
              <a:pPr algn="ctr"/>
              <a:endParaRPr lang="zh-CN" altLang="en-US" sz="1350"/>
            </a:p>
          </p:txBody>
        </p:sp>
        <p:sp>
          <p:nvSpPr>
            <p:cNvPr id="9" name="椭圆 8"/>
            <p:cNvSpPr/>
            <p:nvPr>
              <p:custDataLst>
                <p:tags r:id="rId15"/>
              </p:custDataLst>
            </p:nvPr>
          </p:nvSpPr>
          <p:spPr>
            <a:xfrm>
              <a:off x="1343925" y="5663536"/>
              <a:ext cx="86880" cy="86880"/>
            </a:xfrm>
            <a:prstGeom prst="ellipse">
              <a:avLst/>
            </a:prstGeom>
            <a:solidFill>
              <a:sysClr val="window" lastClr="FFFFFF">
                <a:lumMod val="95000"/>
              </a:sysClr>
            </a:solidFill>
            <a:ln w="38100">
              <a:solidFill>
                <a:sysClr val="windowText" lastClr="000000">
                  <a:lumMod val="50000"/>
                  <a:lumOff val="50000"/>
                </a:sysClr>
              </a:solid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25000" lnSpcReduction="20000"/>
            </a:bodyPr>
            <a:lstStyle/>
            <a:p>
              <a:pPr algn="ctr"/>
              <a:endParaRPr lang="zh-CN" altLang="en-US" sz="1350"/>
            </a:p>
          </p:txBody>
        </p:sp>
      </p:grpSp>
      <p:grpSp>
        <p:nvGrpSpPr>
          <p:cNvPr id="33" name="组合 32"/>
          <p:cNvGrpSpPr/>
          <p:nvPr>
            <p:custDataLst>
              <p:tags r:id="rId4"/>
            </p:custDataLst>
          </p:nvPr>
        </p:nvGrpSpPr>
        <p:grpSpPr>
          <a:xfrm>
            <a:off x="5923915" y="173642"/>
            <a:ext cx="1414371" cy="2490366"/>
            <a:chOff x="4983180" y="1597375"/>
            <a:chExt cx="1458338" cy="2567780"/>
          </a:xfrm>
        </p:grpSpPr>
        <p:sp>
          <p:nvSpPr>
            <p:cNvPr id="13" name="圆角矩形 12"/>
            <p:cNvSpPr/>
            <p:nvPr>
              <p:custDataLst>
                <p:tags r:id="rId8"/>
              </p:custDataLst>
            </p:nvPr>
          </p:nvSpPr>
          <p:spPr>
            <a:xfrm>
              <a:off x="4983180" y="1597375"/>
              <a:ext cx="1458338" cy="2059975"/>
            </a:xfrm>
            <a:prstGeom prst="roundRect">
              <a:avLst/>
            </a:prstGeom>
            <a:solidFill>
              <a:srgbClr val="E74D51">
                <a:lumMod val="20000"/>
                <a:lumOff val="80000"/>
              </a:srgbClr>
            </a:solidFill>
            <a:ln w="38100">
              <a:no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a:bodyPr>
            <a:lstStyle/>
            <a:p>
              <a:pPr algn="ctr"/>
              <a:r>
                <a:rPr lang="zh-CN" altLang="en-US" sz="1350" dirty="0" smtClean="0">
                  <a:solidFill>
                    <a:srgbClr val="E74D51">
                      <a:lumMod val="50000"/>
                    </a:srgbClr>
                  </a:solidFill>
                </a:rPr>
                <a:t>学习</a:t>
              </a:r>
              <a:r>
                <a:rPr lang="zh-CN" altLang="en-US" dirty="0">
                  <a:solidFill>
                    <a:srgbClr val="E74D51">
                      <a:lumMod val="50000"/>
                    </a:srgbClr>
                  </a:solidFill>
                </a:rPr>
                <a:t>机器学习</a:t>
              </a:r>
              <a:r>
                <a:rPr lang="zh-CN" altLang="en-US" sz="1350" dirty="0" smtClean="0">
                  <a:solidFill>
                    <a:srgbClr val="E74D51">
                      <a:lumMod val="50000"/>
                    </a:srgbClr>
                  </a:solidFill>
                </a:rPr>
                <a:t>方面</a:t>
              </a:r>
              <a:r>
                <a:rPr lang="zh-CN" altLang="en-US" sz="1350" dirty="0">
                  <a:solidFill>
                    <a:srgbClr val="E74D51">
                      <a:lumMod val="50000"/>
                    </a:srgbClr>
                  </a:solidFill>
                </a:rPr>
                <a:t>内容，充分挖掘评价数据价值</a:t>
              </a:r>
            </a:p>
          </p:txBody>
        </p:sp>
        <p:sp>
          <p:nvSpPr>
            <p:cNvPr id="14" name="泪滴形 13"/>
            <p:cNvSpPr/>
            <p:nvPr>
              <p:custDataLst>
                <p:tags r:id="rId9"/>
              </p:custDataLst>
            </p:nvPr>
          </p:nvSpPr>
          <p:spPr>
            <a:xfrm rot="8100000">
              <a:off x="5502466" y="3444863"/>
              <a:ext cx="426786" cy="426786"/>
            </a:xfrm>
            <a:prstGeom prst="teardrop">
              <a:avLst>
                <a:gd name="adj" fmla="val 125412"/>
              </a:avLst>
            </a:prstGeom>
            <a:solidFill>
              <a:srgbClr val="E74D51"/>
            </a:solidFill>
            <a:ln w="38100">
              <a:solidFill>
                <a:sysClr val="window" lastClr="FFFFFF">
                  <a:lumMod val="95000"/>
                </a:sysClr>
              </a:solid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a:bodyPr>
            <a:lstStyle/>
            <a:p>
              <a:pPr algn="ctr"/>
              <a:endParaRPr lang="zh-CN" altLang="en-US" sz="1050"/>
            </a:p>
          </p:txBody>
        </p:sp>
        <p:sp>
          <p:nvSpPr>
            <p:cNvPr id="15" name="椭圆 14"/>
            <p:cNvSpPr/>
            <p:nvPr>
              <p:custDataLst>
                <p:tags r:id="rId10"/>
              </p:custDataLst>
            </p:nvPr>
          </p:nvSpPr>
          <p:spPr>
            <a:xfrm rot="8100000">
              <a:off x="5601517" y="3543915"/>
              <a:ext cx="221664" cy="221664"/>
            </a:xfrm>
            <a:prstGeom prst="ellipse">
              <a:avLst/>
            </a:prstGeom>
            <a:solidFill>
              <a:sysClr val="window" lastClr="FFFFFF">
                <a:lumMod val="95000"/>
              </a:sysClr>
            </a:solidFill>
            <a:ln>
              <a:no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40000" lnSpcReduction="20000"/>
            </a:bodyPr>
            <a:lstStyle/>
            <a:p>
              <a:pPr algn="ctr"/>
              <a:endParaRPr lang="zh-CN" altLang="en-US" sz="1050"/>
            </a:p>
          </p:txBody>
        </p:sp>
        <p:sp>
          <p:nvSpPr>
            <p:cNvPr id="16" name="椭圆 15"/>
            <p:cNvSpPr/>
            <p:nvPr>
              <p:custDataLst>
                <p:tags r:id="rId11"/>
              </p:custDataLst>
            </p:nvPr>
          </p:nvSpPr>
          <p:spPr>
            <a:xfrm>
              <a:off x="5672419" y="4078275"/>
              <a:ext cx="86880" cy="86880"/>
            </a:xfrm>
            <a:prstGeom prst="ellipse">
              <a:avLst/>
            </a:prstGeom>
            <a:solidFill>
              <a:sysClr val="window" lastClr="FFFFFF">
                <a:lumMod val="95000"/>
              </a:sysClr>
            </a:solidFill>
            <a:ln w="38100">
              <a:solidFill>
                <a:sysClr val="windowText" lastClr="000000">
                  <a:lumMod val="50000"/>
                  <a:lumOff val="50000"/>
                </a:sysClr>
              </a:solidFill>
            </a:ln>
          </p:spPr>
          <p:style>
            <a:lnRef idx="2">
              <a:srgbClr val="FA8550">
                <a:shade val="50000"/>
              </a:srgbClr>
            </a:lnRef>
            <a:fillRef idx="1">
              <a:srgbClr val="FA8550"/>
            </a:fillRef>
            <a:effectRef idx="0">
              <a:srgbClr val="FA8550"/>
            </a:effectRef>
            <a:fontRef idx="minor">
              <a:sysClr val="window" lastClr="FFFFFF"/>
            </a:fontRef>
          </p:style>
          <p:txBody>
            <a:bodyPr rtlCol="0" anchor="ctr">
              <a:normAutofit fontScale="25000" lnSpcReduction="20000"/>
            </a:bodyPr>
            <a:lstStyle/>
            <a:p>
              <a:pPr algn="ctr"/>
              <a:endParaRPr lang="zh-CN" altLang="en-US" sz="1050"/>
            </a:p>
          </p:txBody>
        </p:sp>
      </p:grpSp>
      <p:sp>
        <p:nvSpPr>
          <p:cNvPr id="27" name="文本框 26"/>
          <p:cNvSpPr txBox="1"/>
          <p:nvPr>
            <p:custDataLst>
              <p:tags r:id="rId5"/>
            </p:custDataLst>
          </p:nvPr>
        </p:nvSpPr>
        <p:spPr>
          <a:xfrm>
            <a:off x="1976475" y="4330034"/>
            <a:ext cx="1848443" cy="358197"/>
          </a:xfrm>
          <a:prstGeom prst="rect">
            <a:avLst/>
          </a:prstGeom>
          <a:noFill/>
        </p:spPr>
        <p:txBody>
          <a:bodyPr wrap="square" rtlCol="0">
            <a:normAutofit/>
          </a:bodyPr>
          <a:lstStyle/>
          <a:p>
            <a:r>
              <a:rPr lang="zh-CN" altLang="en-US" sz="1350" dirty="0">
                <a:latin typeface="Arial" panose="020B0604020202020204" pitchFamily="34" charset="0"/>
                <a:ea typeface="黑体" panose="02010609060101010101" pitchFamily="49" charset="-122"/>
                <a:cs typeface="+mn-ea"/>
              </a:rPr>
              <a:t>短期目标</a:t>
            </a:r>
          </a:p>
        </p:txBody>
      </p:sp>
      <p:sp>
        <p:nvSpPr>
          <p:cNvPr id="28" name="文本框 27"/>
          <p:cNvSpPr txBox="1"/>
          <p:nvPr>
            <p:custDataLst>
              <p:tags r:id="rId6"/>
            </p:custDataLst>
          </p:nvPr>
        </p:nvSpPr>
        <p:spPr>
          <a:xfrm>
            <a:off x="4021267" y="3593958"/>
            <a:ext cx="1848443" cy="358197"/>
          </a:xfrm>
          <a:prstGeom prst="rect">
            <a:avLst/>
          </a:prstGeom>
          <a:noFill/>
        </p:spPr>
        <p:txBody>
          <a:bodyPr wrap="square" rtlCol="0">
            <a:normAutofit/>
          </a:bodyPr>
          <a:lstStyle/>
          <a:p>
            <a:r>
              <a:rPr lang="zh-CN" altLang="en-US" sz="1350" dirty="0">
                <a:latin typeface="Arial" panose="020B0604020202020204" pitchFamily="34" charset="0"/>
                <a:ea typeface="黑体" panose="02010609060101010101" pitchFamily="49" charset="-122"/>
                <a:cs typeface="+mn-ea"/>
              </a:rPr>
              <a:t>中期计划</a:t>
            </a:r>
          </a:p>
        </p:txBody>
      </p:sp>
      <p:sp>
        <p:nvSpPr>
          <p:cNvPr id="29" name="文本框 28"/>
          <p:cNvSpPr txBox="1"/>
          <p:nvPr>
            <p:custDataLst>
              <p:tags r:id="rId7"/>
            </p:custDataLst>
          </p:nvPr>
        </p:nvSpPr>
        <p:spPr>
          <a:xfrm>
            <a:off x="6066058" y="2857881"/>
            <a:ext cx="1848443" cy="358197"/>
          </a:xfrm>
          <a:prstGeom prst="rect">
            <a:avLst/>
          </a:prstGeom>
          <a:noFill/>
        </p:spPr>
        <p:txBody>
          <a:bodyPr wrap="square" rtlCol="0">
            <a:normAutofit/>
          </a:bodyPr>
          <a:lstStyle/>
          <a:p>
            <a:r>
              <a:rPr lang="zh-CN" altLang="en-US" sz="1350" dirty="0">
                <a:latin typeface="Arial" panose="020B0604020202020204" pitchFamily="34" charset="0"/>
                <a:ea typeface="黑体" panose="02010609060101010101" pitchFamily="49" charset="-122"/>
                <a:cs typeface="+mn-ea"/>
              </a:rPr>
              <a:t>长期规划</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750"/>
                                        <p:tgtEl>
                                          <p:spTgt spid="27"/>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75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childTnLst>
                                </p:cTn>
                              </p:par>
                            </p:childTnLst>
                          </p:cTn>
                        </p:par>
                        <p:par>
                          <p:cTn id="24" fill="hold">
                            <p:stCondLst>
                              <p:cond delay="2750"/>
                            </p:stCondLst>
                            <p:childTnLst>
                              <p:par>
                                <p:cTn id="25" presetID="10"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childTnLst>
                                </p:cTn>
                              </p:par>
                            </p:childTnLst>
                          </p:cTn>
                        </p:par>
                        <p:par>
                          <p:cTn id="32" fill="hold">
                            <p:stCondLst>
                              <p:cond delay="4750"/>
                            </p:stCondLst>
                            <p:childTnLst>
                              <p:par>
                                <p:cTn id="33" presetID="10" presetClass="entr" presetSubtype="0"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过程 2"/>
          <p:cNvSpPr/>
          <p:nvPr/>
        </p:nvSpPr>
        <p:spPr>
          <a:xfrm>
            <a:off x="422988" y="335902"/>
            <a:ext cx="1324947" cy="9579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a:xfrm>
            <a:off x="1003342" y="525182"/>
            <a:ext cx="5214625" cy="409306"/>
          </a:xfrm>
        </p:spPr>
        <p:txBody>
          <a:bodyPr/>
          <a:lstStyle/>
          <a:p>
            <a:r>
              <a:rPr lang="zh-CN" altLang="en-US" dirty="0" smtClean="0"/>
              <a:t>目录</a:t>
            </a:r>
            <a:endParaRPr lang="zh-CN" altLang="en-US" dirty="0"/>
          </a:p>
        </p:txBody>
      </p:sp>
      <p:sp>
        <p:nvSpPr>
          <p:cNvPr id="5" name="文本框 4"/>
          <p:cNvSpPr txBox="1"/>
          <p:nvPr/>
        </p:nvSpPr>
        <p:spPr>
          <a:xfrm>
            <a:off x="866775" y="714375"/>
            <a:ext cx="0" cy="0"/>
          </a:xfrm>
          <a:prstGeom prst="rect">
            <a:avLst/>
          </a:prstGeom>
        </p:spPr>
        <p:txBody>
          <a:bodyPr wrap="none" rtlCol="0">
            <a:noAutofit/>
          </a:bodyPr>
          <a:lstStyle/>
          <a:p>
            <a:pPr marL="0" indent="0">
              <a:buNone/>
            </a:pPr>
            <a:endParaRPr kumimoji="1" lang="zh-CN" altLang="en-US"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6" name="斜纹 5"/>
          <p:cNvSpPr/>
          <p:nvPr>
            <p:custDataLst>
              <p:tags r:id="rId1"/>
            </p:custDataLst>
          </p:nvPr>
        </p:nvSpPr>
        <p:spPr>
          <a:xfrm>
            <a:off x="0" y="0"/>
            <a:ext cx="2974373" cy="2395560"/>
          </a:xfrm>
          <a:prstGeom prst="diagStripe">
            <a:avLst>
              <a:gd name="adj" fmla="val 624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斜纹 6"/>
          <p:cNvSpPr/>
          <p:nvPr>
            <p:custDataLst>
              <p:tags r:id="rId2"/>
            </p:custDataLst>
          </p:nvPr>
        </p:nvSpPr>
        <p:spPr>
          <a:xfrm>
            <a:off x="0" y="512264"/>
            <a:ext cx="1047750" cy="843858"/>
          </a:xfrm>
          <a:prstGeom prst="diagStripe">
            <a:avLst>
              <a:gd name="adj" fmla="val 624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8" name="斜纹 7"/>
          <p:cNvSpPr/>
          <p:nvPr>
            <p:custDataLst>
              <p:tags r:id="rId3"/>
            </p:custDataLst>
          </p:nvPr>
        </p:nvSpPr>
        <p:spPr>
          <a:xfrm>
            <a:off x="1783625" y="0"/>
            <a:ext cx="1465564" cy="1180365"/>
          </a:xfrm>
          <a:prstGeom prst="diagStripe">
            <a:avLst>
              <a:gd name="adj" fmla="val 93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文本框 8"/>
          <p:cNvSpPr txBox="1"/>
          <p:nvPr>
            <p:custDataLst>
              <p:tags r:id="rId4"/>
            </p:custDataLst>
          </p:nvPr>
        </p:nvSpPr>
        <p:spPr>
          <a:xfrm rot="19269594">
            <a:off x="261155" y="781239"/>
            <a:ext cx="1528763" cy="678359"/>
          </a:xfrm>
          <a:prstGeom prst="rect">
            <a:avLst/>
          </a:prstGeom>
          <a:noFill/>
        </p:spPr>
        <p:txBody>
          <a:bodyPr wrap="square" rtlCol="0" anchor="ctr" anchorCtr="0">
            <a:normAutofit/>
          </a:bodyPr>
          <a:lstStyle/>
          <a:p>
            <a:pPr algn="dist"/>
            <a:r>
              <a:rPr lang="zh-CN" altLang="en-US" sz="2700" b="1" smtClean="0">
                <a:solidFill>
                  <a:schemeClr val="bg1"/>
                </a:solidFill>
                <a:latin typeface="+mj-lt"/>
                <a:ea typeface="+mj-ea"/>
                <a:cs typeface="+mj-cs"/>
              </a:rPr>
              <a:t>目录</a:t>
            </a:r>
          </a:p>
        </p:txBody>
      </p:sp>
      <p:sp>
        <p:nvSpPr>
          <p:cNvPr id="10" name="任意多边形 9"/>
          <p:cNvSpPr/>
          <p:nvPr>
            <p:custDataLst>
              <p:tags r:id="rId5"/>
            </p:custDataLst>
          </p:nvPr>
        </p:nvSpPr>
        <p:spPr>
          <a:xfrm>
            <a:off x="3485053" y="2139234"/>
            <a:ext cx="1678386" cy="1678386"/>
          </a:xfrm>
          <a:custGeom>
            <a:avLst/>
            <a:gdLst>
              <a:gd name="connsiteX0" fmla="*/ 0 w 1526381"/>
              <a:gd name="connsiteY0" fmla="*/ 0 h 1526381"/>
              <a:gd name="connsiteX1" fmla="*/ 1252537 w 1526381"/>
              <a:gd name="connsiteY1" fmla="*/ 0 h 1526381"/>
              <a:gd name="connsiteX2" fmla="*/ 1252537 w 1526381"/>
              <a:gd name="connsiteY2" fmla="*/ 505606 h 1526381"/>
              <a:gd name="connsiteX3" fmla="*/ 1362074 w 1526381"/>
              <a:gd name="connsiteY3" fmla="*/ 461962 h 1526381"/>
              <a:gd name="connsiteX4" fmla="*/ 1526381 w 1526381"/>
              <a:gd name="connsiteY4" fmla="*/ 626269 h 1526381"/>
              <a:gd name="connsiteX5" fmla="*/ 1362074 w 1526381"/>
              <a:gd name="connsiteY5" fmla="*/ 790576 h 1526381"/>
              <a:gd name="connsiteX6" fmla="*/ 1252537 w 1526381"/>
              <a:gd name="connsiteY6" fmla="*/ 746932 h 1526381"/>
              <a:gd name="connsiteX7" fmla="*/ 1252537 w 1526381"/>
              <a:gd name="connsiteY7" fmla="*/ 1252537 h 1526381"/>
              <a:gd name="connsiteX8" fmla="*/ 746932 w 1526381"/>
              <a:gd name="connsiteY8" fmla="*/ 1252537 h 1526381"/>
              <a:gd name="connsiteX9" fmla="*/ 790576 w 1526381"/>
              <a:gd name="connsiteY9" fmla="*/ 1362074 h 1526381"/>
              <a:gd name="connsiteX10" fmla="*/ 626269 w 1526381"/>
              <a:gd name="connsiteY10" fmla="*/ 1526381 h 1526381"/>
              <a:gd name="connsiteX11" fmla="*/ 461962 w 1526381"/>
              <a:gd name="connsiteY11" fmla="*/ 1362074 h 1526381"/>
              <a:gd name="connsiteX12" fmla="*/ 505606 w 1526381"/>
              <a:gd name="connsiteY12" fmla="*/ 1252537 h 1526381"/>
              <a:gd name="connsiteX13" fmla="*/ 0 w 1526381"/>
              <a:gd name="connsiteY13" fmla="*/ 1252537 h 1526381"/>
              <a:gd name="connsiteX14" fmla="*/ 0 w 1526381"/>
              <a:gd name="connsiteY14" fmla="*/ 944942 h 1526381"/>
              <a:gd name="connsiteX15" fmla="*/ 0 w 1526381"/>
              <a:gd name="connsiteY15" fmla="*/ 804452 h 1526381"/>
              <a:gd name="connsiteX16" fmla="*/ 78580 w 1526381"/>
              <a:gd name="connsiteY16" fmla="*/ 821533 h 1526381"/>
              <a:gd name="connsiteX17" fmla="*/ 273844 w 1526381"/>
              <a:gd name="connsiteY17" fmla="*/ 626269 h 1526381"/>
              <a:gd name="connsiteX18" fmla="*/ 78580 w 1526381"/>
              <a:gd name="connsiteY18" fmla="*/ 431005 h 1526381"/>
              <a:gd name="connsiteX19" fmla="*/ 0 w 1526381"/>
              <a:gd name="connsiteY19" fmla="*/ 448086 h 1526381"/>
              <a:gd name="connsiteX20" fmla="*/ 0 w 1526381"/>
              <a:gd name="connsiteY20" fmla="*/ 307595 h 152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6381" h="1526381">
                <a:moveTo>
                  <a:pt x="0" y="0"/>
                </a:moveTo>
                <a:lnTo>
                  <a:pt x="1252537" y="0"/>
                </a:lnTo>
                <a:lnTo>
                  <a:pt x="1252537" y="505606"/>
                </a:lnTo>
                <a:cubicBezTo>
                  <a:pt x="1280810" y="478112"/>
                  <a:pt x="1319556" y="461962"/>
                  <a:pt x="1362074" y="461962"/>
                </a:cubicBezTo>
                <a:cubicBezTo>
                  <a:pt x="1452818" y="461962"/>
                  <a:pt x="1526381" y="535525"/>
                  <a:pt x="1526381" y="626269"/>
                </a:cubicBezTo>
                <a:cubicBezTo>
                  <a:pt x="1526381" y="717013"/>
                  <a:pt x="1452818" y="790576"/>
                  <a:pt x="1362074" y="790576"/>
                </a:cubicBezTo>
                <a:cubicBezTo>
                  <a:pt x="1319556" y="790576"/>
                  <a:pt x="1280810" y="774426"/>
                  <a:pt x="1252537" y="746932"/>
                </a:cubicBezTo>
                <a:lnTo>
                  <a:pt x="1252537" y="1252537"/>
                </a:lnTo>
                <a:lnTo>
                  <a:pt x="746932" y="1252537"/>
                </a:lnTo>
                <a:cubicBezTo>
                  <a:pt x="774426" y="1280810"/>
                  <a:pt x="790576" y="1319556"/>
                  <a:pt x="790576" y="1362074"/>
                </a:cubicBezTo>
                <a:cubicBezTo>
                  <a:pt x="790576" y="1452818"/>
                  <a:pt x="717013" y="1526381"/>
                  <a:pt x="626269" y="1526381"/>
                </a:cubicBezTo>
                <a:cubicBezTo>
                  <a:pt x="535525" y="1526381"/>
                  <a:pt x="461962" y="1452818"/>
                  <a:pt x="461962" y="1362074"/>
                </a:cubicBezTo>
                <a:cubicBezTo>
                  <a:pt x="461962" y="1319556"/>
                  <a:pt x="478112" y="1280810"/>
                  <a:pt x="505606" y="1252537"/>
                </a:cubicBezTo>
                <a:lnTo>
                  <a:pt x="0" y="1252537"/>
                </a:lnTo>
                <a:lnTo>
                  <a:pt x="0" y="944942"/>
                </a:lnTo>
                <a:lnTo>
                  <a:pt x="0" y="804452"/>
                </a:lnTo>
                <a:cubicBezTo>
                  <a:pt x="23873" y="815621"/>
                  <a:pt x="50536" y="821533"/>
                  <a:pt x="78580" y="821533"/>
                </a:cubicBezTo>
                <a:cubicBezTo>
                  <a:pt x="186421" y="821533"/>
                  <a:pt x="273844" y="734110"/>
                  <a:pt x="273844" y="626269"/>
                </a:cubicBezTo>
                <a:cubicBezTo>
                  <a:pt x="273844" y="518428"/>
                  <a:pt x="186421" y="431005"/>
                  <a:pt x="78580" y="431005"/>
                </a:cubicBezTo>
                <a:cubicBezTo>
                  <a:pt x="50536" y="431005"/>
                  <a:pt x="23873" y="436917"/>
                  <a:pt x="0" y="448086"/>
                </a:cubicBezTo>
                <a:lnTo>
                  <a:pt x="0" y="307595"/>
                </a:lnTo>
                <a:close/>
              </a:path>
            </a:pathLst>
          </a:custGeom>
          <a:solidFill>
            <a:srgbClr val="9FB8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51000" tIns="34290" rIns="351000" bIns="35100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eaLnBrk="1" fontAlgn="base" hangingPunct="1">
              <a:lnSpc>
                <a:spcPct val="120000"/>
              </a:lnSpc>
              <a:spcBef>
                <a:spcPct val="0"/>
              </a:spcBef>
              <a:spcAft>
                <a:spcPct val="0"/>
              </a:spcAft>
              <a:buFontTx/>
              <a:buNone/>
              <a:defRPr/>
            </a:pPr>
            <a:r>
              <a:rPr lang="zh-CN" altLang="en-US" sz="1400" b="1" dirty="0" smtClean="0">
                <a:solidFill>
                  <a:schemeClr val="tx1"/>
                </a:solidFill>
                <a:sym typeface="+mn-ea"/>
              </a:rPr>
              <a:t>需求实践</a:t>
            </a:r>
          </a:p>
        </p:txBody>
      </p:sp>
      <p:sp>
        <p:nvSpPr>
          <p:cNvPr id="11" name="椭圆 5"/>
          <p:cNvSpPr/>
          <p:nvPr>
            <p:custDataLst>
              <p:tags r:id="rId6"/>
            </p:custDataLst>
          </p:nvPr>
        </p:nvSpPr>
        <p:spPr>
          <a:xfrm>
            <a:off x="2073275" y="1838325"/>
            <a:ext cx="1678386" cy="1678386"/>
          </a:xfrm>
          <a:custGeom>
            <a:avLst/>
            <a:gdLst/>
            <a:ahLst/>
            <a:cxnLst/>
            <a:rect l="l" t="t" r="r" b="b"/>
            <a:pathLst>
              <a:path w="1526381" h="1526381">
                <a:moveTo>
                  <a:pt x="626269" y="0"/>
                </a:moveTo>
                <a:cubicBezTo>
                  <a:pt x="717013" y="0"/>
                  <a:pt x="790576" y="73563"/>
                  <a:pt x="790576" y="164307"/>
                </a:cubicBezTo>
                <a:cubicBezTo>
                  <a:pt x="790576" y="206825"/>
                  <a:pt x="774426" y="245571"/>
                  <a:pt x="746932" y="273844"/>
                </a:cubicBezTo>
                <a:lnTo>
                  <a:pt x="1252537" y="273844"/>
                </a:lnTo>
                <a:lnTo>
                  <a:pt x="1252537" y="779450"/>
                </a:lnTo>
                <a:cubicBezTo>
                  <a:pt x="1280810" y="751956"/>
                  <a:pt x="1319556" y="735806"/>
                  <a:pt x="1362074" y="735806"/>
                </a:cubicBezTo>
                <a:cubicBezTo>
                  <a:pt x="1452818" y="735806"/>
                  <a:pt x="1526381" y="809369"/>
                  <a:pt x="1526381" y="900113"/>
                </a:cubicBezTo>
                <a:cubicBezTo>
                  <a:pt x="1526381" y="990857"/>
                  <a:pt x="1452818" y="1064420"/>
                  <a:pt x="1362074" y="1064420"/>
                </a:cubicBezTo>
                <a:cubicBezTo>
                  <a:pt x="1319556" y="1064420"/>
                  <a:pt x="1280810" y="1048270"/>
                  <a:pt x="1252537" y="1020776"/>
                </a:cubicBezTo>
                <a:lnTo>
                  <a:pt x="1252537" y="1526381"/>
                </a:lnTo>
                <a:lnTo>
                  <a:pt x="0" y="1526381"/>
                </a:lnTo>
                <a:lnTo>
                  <a:pt x="0" y="273844"/>
                </a:lnTo>
                <a:lnTo>
                  <a:pt x="505606" y="273844"/>
                </a:lnTo>
                <a:cubicBezTo>
                  <a:pt x="478112" y="245571"/>
                  <a:pt x="461962" y="206825"/>
                  <a:pt x="461962" y="164307"/>
                </a:cubicBezTo>
                <a:cubicBezTo>
                  <a:pt x="461962" y="73563"/>
                  <a:pt x="535525" y="0"/>
                  <a:pt x="626269" y="0"/>
                </a:cubicBezTo>
                <a:close/>
              </a:path>
            </a:pathLst>
          </a:custGeom>
          <a:solidFill>
            <a:srgbClr val="727C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51000" rIns="351000" bIns="34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eaLnBrk="1" fontAlgn="base" hangingPunct="1">
              <a:lnSpc>
                <a:spcPct val="120000"/>
              </a:lnSpc>
              <a:spcBef>
                <a:spcPct val="0"/>
              </a:spcBef>
              <a:spcAft>
                <a:spcPct val="0"/>
              </a:spcAft>
              <a:buFontTx/>
              <a:buNone/>
              <a:defRPr/>
            </a:pPr>
            <a:r>
              <a:rPr lang="zh-CN" altLang="en-US" sz="1400" b="1" dirty="0" smtClean="0">
                <a:solidFill>
                  <a:schemeClr val="tx1"/>
                </a:solidFill>
              </a:rPr>
              <a:t>学习阶段</a:t>
            </a:r>
          </a:p>
        </p:txBody>
      </p:sp>
      <p:sp>
        <p:nvSpPr>
          <p:cNvPr id="12" name="任意多边形 11"/>
          <p:cNvSpPr/>
          <p:nvPr>
            <p:custDataLst>
              <p:tags r:id="rId7"/>
            </p:custDataLst>
          </p:nvPr>
        </p:nvSpPr>
        <p:spPr>
          <a:xfrm>
            <a:off x="4896051" y="1838325"/>
            <a:ext cx="1678386" cy="1678386"/>
          </a:xfrm>
          <a:custGeom>
            <a:avLst/>
            <a:gdLst>
              <a:gd name="connsiteX0" fmla="*/ 626269 w 1526381"/>
              <a:gd name="connsiteY0" fmla="*/ 0 h 1526381"/>
              <a:gd name="connsiteX1" fmla="*/ 790576 w 1526381"/>
              <a:gd name="connsiteY1" fmla="*/ 164307 h 1526381"/>
              <a:gd name="connsiteX2" fmla="*/ 746932 w 1526381"/>
              <a:gd name="connsiteY2" fmla="*/ 273844 h 1526381"/>
              <a:gd name="connsiteX3" fmla="*/ 1252537 w 1526381"/>
              <a:gd name="connsiteY3" fmla="*/ 273844 h 1526381"/>
              <a:gd name="connsiteX4" fmla="*/ 1252537 w 1526381"/>
              <a:gd name="connsiteY4" fmla="*/ 779450 h 1526381"/>
              <a:gd name="connsiteX5" fmla="*/ 1362074 w 1526381"/>
              <a:gd name="connsiteY5" fmla="*/ 735806 h 1526381"/>
              <a:gd name="connsiteX6" fmla="*/ 1526381 w 1526381"/>
              <a:gd name="connsiteY6" fmla="*/ 900113 h 1526381"/>
              <a:gd name="connsiteX7" fmla="*/ 1362074 w 1526381"/>
              <a:gd name="connsiteY7" fmla="*/ 1064420 h 1526381"/>
              <a:gd name="connsiteX8" fmla="*/ 1252537 w 1526381"/>
              <a:gd name="connsiteY8" fmla="*/ 1020776 h 1526381"/>
              <a:gd name="connsiteX9" fmla="*/ 1252537 w 1526381"/>
              <a:gd name="connsiteY9" fmla="*/ 1526381 h 1526381"/>
              <a:gd name="connsiteX10" fmla="*/ 931516 w 1526381"/>
              <a:gd name="connsiteY10" fmla="*/ 1526381 h 1526381"/>
              <a:gd name="connsiteX11" fmla="*/ 379066 w 1526381"/>
              <a:gd name="connsiteY11" fmla="*/ 1526381 h 1526381"/>
              <a:gd name="connsiteX12" fmla="*/ 0 w 1526381"/>
              <a:gd name="connsiteY12" fmla="*/ 1526381 h 1526381"/>
              <a:gd name="connsiteX13" fmla="*/ 0 w 1526381"/>
              <a:gd name="connsiteY13" fmla="*/ 1320553 h 1526381"/>
              <a:gd name="connsiteX14" fmla="*/ 0 w 1526381"/>
              <a:gd name="connsiteY14" fmla="*/ 1078296 h 1526381"/>
              <a:gd name="connsiteX15" fmla="*/ 78580 w 1526381"/>
              <a:gd name="connsiteY15" fmla="*/ 1095377 h 1526381"/>
              <a:gd name="connsiteX16" fmla="*/ 273844 w 1526381"/>
              <a:gd name="connsiteY16" fmla="*/ 900113 h 1526381"/>
              <a:gd name="connsiteX17" fmla="*/ 78580 w 1526381"/>
              <a:gd name="connsiteY17" fmla="*/ 704849 h 1526381"/>
              <a:gd name="connsiteX18" fmla="*/ 0 w 1526381"/>
              <a:gd name="connsiteY18" fmla="*/ 721930 h 1526381"/>
              <a:gd name="connsiteX19" fmla="*/ 0 w 1526381"/>
              <a:gd name="connsiteY19" fmla="*/ 463302 h 1526381"/>
              <a:gd name="connsiteX20" fmla="*/ 0 w 1526381"/>
              <a:gd name="connsiteY20" fmla="*/ 273844 h 1526381"/>
              <a:gd name="connsiteX21" fmla="*/ 505606 w 1526381"/>
              <a:gd name="connsiteY21" fmla="*/ 273844 h 1526381"/>
              <a:gd name="connsiteX22" fmla="*/ 461962 w 1526381"/>
              <a:gd name="connsiteY22" fmla="*/ 164307 h 1526381"/>
              <a:gd name="connsiteX23" fmla="*/ 626269 w 1526381"/>
              <a:gd name="connsiteY23" fmla="*/ 0 h 152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26381" h="1526381">
                <a:moveTo>
                  <a:pt x="626269" y="0"/>
                </a:moveTo>
                <a:cubicBezTo>
                  <a:pt x="717013" y="0"/>
                  <a:pt x="790576" y="73563"/>
                  <a:pt x="790576" y="164307"/>
                </a:cubicBezTo>
                <a:cubicBezTo>
                  <a:pt x="790576" y="206825"/>
                  <a:pt x="774426" y="245571"/>
                  <a:pt x="746932" y="273844"/>
                </a:cubicBezTo>
                <a:lnTo>
                  <a:pt x="1252537" y="273844"/>
                </a:lnTo>
                <a:lnTo>
                  <a:pt x="1252537" y="779450"/>
                </a:lnTo>
                <a:cubicBezTo>
                  <a:pt x="1280810" y="751956"/>
                  <a:pt x="1319556" y="735806"/>
                  <a:pt x="1362074" y="735806"/>
                </a:cubicBezTo>
                <a:cubicBezTo>
                  <a:pt x="1452818" y="735806"/>
                  <a:pt x="1526381" y="809369"/>
                  <a:pt x="1526381" y="900113"/>
                </a:cubicBezTo>
                <a:cubicBezTo>
                  <a:pt x="1526381" y="990857"/>
                  <a:pt x="1452818" y="1064420"/>
                  <a:pt x="1362074" y="1064420"/>
                </a:cubicBezTo>
                <a:cubicBezTo>
                  <a:pt x="1319556" y="1064420"/>
                  <a:pt x="1280810" y="1048270"/>
                  <a:pt x="1252537" y="1020776"/>
                </a:cubicBezTo>
                <a:lnTo>
                  <a:pt x="1252537" y="1526381"/>
                </a:lnTo>
                <a:lnTo>
                  <a:pt x="931516" y="1526381"/>
                </a:lnTo>
                <a:lnTo>
                  <a:pt x="379066" y="1526381"/>
                </a:lnTo>
                <a:lnTo>
                  <a:pt x="0" y="1526381"/>
                </a:lnTo>
                <a:lnTo>
                  <a:pt x="0" y="1320553"/>
                </a:lnTo>
                <a:lnTo>
                  <a:pt x="0" y="1078296"/>
                </a:lnTo>
                <a:cubicBezTo>
                  <a:pt x="23873" y="1089465"/>
                  <a:pt x="50536" y="1095377"/>
                  <a:pt x="78580" y="1095377"/>
                </a:cubicBezTo>
                <a:cubicBezTo>
                  <a:pt x="186421" y="1095377"/>
                  <a:pt x="273844" y="1007954"/>
                  <a:pt x="273844" y="900113"/>
                </a:cubicBezTo>
                <a:cubicBezTo>
                  <a:pt x="273844" y="792272"/>
                  <a:pt x="186421" y="704849"/>
                  <a:pt x="78580" y="704849"/>
                </a:cubicBezTo>
                <a:cubicBezTo>
                  <a:pt x="50536" y="704849"/>
                  <a:pt x="23873" y="710761"/>
                  <a:pt x="0" y="721930"/>
                </a:cubicBezTo>
                <a:lnTo>
                  <a:pt x="0" y="463302"/>
                </a:lnTo>
                <a:lnTo>
                  <a:pt x="0" y="273844"/>
                </a:lnTo>
                <a:lnTo>
                  <a:pt x="505606" y="273844"/>
                </a:lnTo>
                <a:cubicBezTo>
                  <a:pt x="478112" y="245571"/>
                  <a:pt x="461962" y="206825"/>
                  <a:pt x="461962" y="164307"/>
                </a:cubicBezTo>
                <a:cubicBezTo>
                  <a:pt x="461962" y="73563"/>
                  <a:pt x="535525" y="0"/>
                  <a:pt x="626269" y="0"/>
                </a:cubicBezTo>
                <a:close/>
              </a:path>
            </a:pathLst>
          </a:custGeom>
          <a:solidFill>
            <a:srgbClr val="D2DA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51000" tIns="351000" rIns="351000" bIns="34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eaLnBrk="1" fontAlgn="base" hangingPunct="1">
              <a:lnSpc>
                <a:spcPct val="120000"/>
              </a:lnSpc>
              <a:spcBef>
                <a:spcPct val="0"/>
              </a:spcBef>
              <a:spcAft>
                <a:spcPct val="0"/>
              </a:spcAft>
              <a:buFontTx/>
              <a:buNone/>
              <a:defRPr/>
            </a:pPr>
            <a:r>
              <a:rPr lang="zh-CN" altLang="en-US" sz="1400" b="1" dirty="0" smtClean="0">
                <a:solidFill>
                  <a:schemeClr val="tx1"/>
                </a:solidFill>
              </a:rPr>
              <a:t>个人成长</a:t>
            </a:r>
          </a:p>
        </p:txBody>
      </p:sp>
      <p:sp>
        <p:nvSpPr>
          <p:cNvPr id="13" name="矩形 6"/>
          <p:cNvSpPr/>
          <p:nvPr>
            <p:custDataLst>
              <p:tags r:id="rId8"/>
            </p:custDataLst>
          </p:nvPr>
        </p:nvSpPr>
        <p:spPr>
          <a:xfrm>
            <a:off x="6307828" y="2139234"/>
            <a:ext cx="1377477" cy="1678386"/>
          </a:xfrm>
          <a:custGeom>
            <a:avLst/>
            <a:gdLst/>
            <a:ahLst/>
            <a:cxnLst/>
            <a:rect l="l" t="t" r="r" b="b"/>
            <a:pathLst>
              <a:path w="1252537" h="1526381">
                <a:moveTo>
                  <a:pt x="0" y="0"/>
                </a:moveTo>
                <a:lnTo>
                  <a:pt x="1252537" y="0"/>
                </a:lnTo>
                <a:lnTo>
                  <a:pt x="1252537" y="1252537"/>
                </a:lnTo>
                <a:lnTo>
                  <a:pt x="746932" y="1252537"/>
                </a:lnTo>
                <a:cubicBezTo>
                  <a:pt x="774426" y="1280810"/>
                  <a:pt x="790576" y="1319556"/>
                  <a:pt x="790576" y="1362074"/>
                </a:cubicBezTo>
                <a:cubicBezTo>
                  <a:pt x="790576" y="1452818"/>
                  <a:pt x="717013" y="1526381"/>
                  <a:pt x="626269" y="1526381"/>
                </a:cubicBezTo>
                <a:cubicBezTo>
                  <a:pt x="535525" y="1526381"/>
                  <a:pt x="461962" y="1452818"/>
                  <a:pt x="461962" y="1362074"/>
                </a:cubicBezTo>
                <a:cubicBezTo>
                  <a:pt x="461962" y="1319556"/>
                  <a:pt x="478112" y="1280810"/>
                  <a:pt x="505606" y="1252537"/>
                </a:cubicBezTo>
                <a:lnTo>
                  <a:pt x="0" y="1252537"/>
                </a:lnTo>
                <a:lnTo>
                  <a:pt x="0" y="804452"/>
                </a:lnTo>
                <a:cubicBezTo>
                  <a:pt x="23873" y="815621"/>
                  <a:pt x="50536" y="821533"/>
                  <a:pt x="78580" y="821533"/>
                </a:cubicBezTo>
                <a:cubicBezTo>
                  <a:pt x="186421" y="821533"/>
                  <a:pt x="273844" y="734110"/>
                  <a:pt x="273844" y="626269"/>
                </a:cubicBezTo>
                <a:cubicBezTo>
                  <a:pt x="273844" y="518428"/>
                  <a:pt x="186421" y="431005"/>
                  <a:pt x="78580" y="431005"/>
                </a:cubicBezTo>
                <a:cubicBezTo>
                  <a:pt x="50536" y="431005"/>
                  <a:pt x="23873" y="436917"/>
                  <a:pt x="0" y="448086"/>
                </a:cubicBezTo>
                <a:close/>
              </a:path>
            </a:pathLst>
          </a:custGeom>
          <a:solidFill>
            <a:srgbClr val="FADA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51000" tIns="34290" rIns="68580" bIns="35100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eaLnBrk="1" fontAlgn="base" hangingPunct="1">
              <a:lnSpc>
                <a:spcPct val="120000"/>
              </a:lnSpc>
              <a:spcBef>
                <a:spcPct val="0"/>
              </a:spcBef>
              <a:spcAft>
                <a:spcPct val="0"/>
              </a:spcAft>
              <a:buFontTx/>
              <a:buNone/>
              <a:defRPr/>
            </a:pPr>
            <a:r>
              <a:rPr lang="zh-CN" altLang="en-US" sz="1400" b="1" smtClean="0">
                <a:solidFill>
                  <a:schemeClr val="tx1"/>
                </a:solidFill>
              </a:rPr>
              <a:t>未来展望</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0" y="0"/>
            <a:ext cx="9144000" cy="5143499"/>
          </a:xfrm>
          <a:prstGeom prst="rect">
            <a:avLst/>
          </a:prstGeom>
        </p:spPr>
      </p:pic>
      <p:pic>
        <p:nvPicPr>
          <p:cNvPr id="5" name="图片 4"/>
          <p:cNvPicPr>
            <a:picLocks noChangeAspect="1"/>
          </p:cNvPicPr>
          <p:nvPr/>
        </p:nvPicPr>
        <p:blipFill>
          <a:blip r:embed="rId4"/>
          <a:stretch>
            <a:fillRect/>
          </a:stretch>
        </p:blipFill>
        <p:spPr>
          <a:xfrm>
            <a:off x="3651898" y="2491657"/>
            <a:ext cx="2134851" cy="580678"/>
          </a:xfrm>
          <a:prstGeom prst="rect">
            <a:avLst/>
          </a:prstGeom>
        </p:spPr>
      </p:pic>
      <p:sp>
        <p:nvSpPr>
          <p:cNvPr id="6" name="文本框 5"/>
          <p:cNvSpPr txBox="1"/>
          <p:nvPr/>
        </p:nvSpPr>
        <p:spPr>
          <a:xfrm>
            <a:off x="3651898" y="2513765"/>
            <a:ext cx="2169198" cy="567331"/>
          </a:xfrm>
          <a:prstGeom prst="rect">
            <a:avLst/>
          </a:prstGeom>
        </p:spPr>
        <p:txBody>
          <a:bodyPr wrap="square" rtlCol="0">
            <a:noAutofit/>
          </a:bodyPr>
          <a:lstStyle/>
          <a:p>
            <a:pPr marL="0" indent="0">
              <a:buNone/>
            </a:pPr>
            <a:r>
              <a:rPr lang="zh-CN" altLang="en-US" sz="3600" dirty="0" smtClean="0">
                <a:solidFill>
                  <a:srgbClr val="586B47"/>
                </a:solidFill>
                <a:latin typeface="微软雅黑" panose="020B0503020204020204" charset="-122"/>
                <a:ea typeface="微软雅黑" panose="020B0503020204020204" charset="-122"/>
                <a:cs typeface="微软雅黑" panose="020B0503020204020204" charset="-122"/>
              </a:rPr>
              <a:t>学习阶段</a:t>
            </a:r>
            <a:endParaRPr lang="zh-CN" altLang="en-US" sz="3600" dirty="0">
              <a:solidFill>
                <a:srgbClr val="586B47"/>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9516602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进程 49"/>
          <p:cNvSpPr/>
          <p:nvPr/>
        </p:nvSpPr>
        <p:spPr>
          <a:xfrm>
            <a:off x="3671460" y="1349700"/>
            <a:ext cx="2398132" cy="483802"/>
          </a:xfrm>
          <a:prstGeom prst="flowChartProcess">
            <a:avLst/>
          </a:prstGeom>
          <a:solidFill>
            <a:schemeClr val="bg2">
              <a:lumMod val="9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anchor="b" anchorCtr="0"/>
          <a:lstStyle/>
          <a:p>
            <a:pPr algn="r"/>
            <a:r>
              <a:rPr lang="en-US" altLang="zh-CN" sz="1400" b="1" dirty="0" smtClean="0">
                <a:solidFill>
                  <a:srgbClr val="3A7D75"/>
                </a:solidFill>
              </a:rPr>
              <a:t>Ali-Tomcat</a:t>
            </a:r>
            <a:endParaRPr lang="zh-CN" altLang="en-US" sz="1400" b="1" dirty="0">
              <a:solidFill>
                <a:srgbClr val="3A7D75"/>
              </a:solidFill>
            </a:endParaRPr>
          </a:p>
        </p:txBody>
      </p:sp>
      <p:sp>
        <p:nvSpPr>
          <p:cNvPr id="2" name="标题 1"/>
          <p:cNvSpPr>
            <a:spLocks noGrp="1"/>
          </p:cNvSpPr>
          <p:nvPr>
            <p:ph type="title"/>
          </p:nvPr>
        </p:nvSpPr>
        <p:spPr/>
        <p:txBody>
          <a:bodyPr/>
          <a:lstStyle/>
          <a:p>
            <a:r>
              <a:rPr lang="zh-CN" altLang="en-US" dirty="0" smtClean="0"/>
              <a:t>技术架构</a:t>
            </a:r>
            <a:endParaRPr lang="zh-CN" altLang="en-US" dirty="0"/>
          </a:p>
        </p:txBody>
      </p:sp>
      <p:sp>
        <p:nvSpPr>
          <p:cNvPr id="15" name="进程 63"/>
          <p:cNvSpPr/>
          <p:nvPr/>
        </p:nvSpPr>
        <p:spPr>
          <a:xfrm>
            <a:off x="2149174" y="721652"/>
            <a:ext cx="5259469" cy="566190"/>
          </a:xfrm>
          <a:prstGeom prst="flowChartProcess">
            <a:avLst/>
          </a:prstGeom>
          <a:noFill/>
          <a:ln w="25400" cap="flat">
            <a:solidFill>
              <a:srgbClr val="6A6C9F"/>
            </a:solidFill>
            <a:prstDash val="solid"/>
            <a:bevel/>
          </a:ln>
          <a:effectLst/>
        </p:spPr>
        <p:style>
          <a:lnRef idx="0">
            <a:scrgbClr r="0" g="0" b="0"/>
          </a:lnRef>
          <a:fillRef idx="0">
            <a:scrgbClr r="0" g="0" b="0"/>
          </a:fillRef>
          <a:effectRef idx="0">
            <a:scrgbClr r="0" g="0" b="0"/>
          </a:effectRef>
          <a:fontRef idx="none"/>
        </p:style>
        <p:txBody>
          <a:bodyPr/>
          <a:lstStyle/>
          <a:p>
            <a:r>
              <a:rPr lang="zh-CN" altLang="en-US" sz="1000" b="1" dirty="0">
                <a:solidFill>
                  <a:srgbClr val="6A6C9F"/>
                </a:solidFill>
              </a:rPr>
              <a:t>接口</a:t>
            </a:r>
            <a:r>
              <a:rPr lang="zh-CN" altLang="en-US" sz="1000" b="1" dirty="0" smtClean="0">
                <a:solidFill>
                  <a:srgbClr val="6A6C9F"/>
                </a:solidFill>
              </a:rPr>
              <a:t>层</a:t>
            </a:r>
            <a:endParaRPr lang="zh-CN" altLang="en-US" sz="1000" b="1" dirty="0">
              <a:solidFill>
                <a:srgbClr val="6A6C9F"/>
              </a:solidFill>
            </a:endParaRPr>
          </a:p>
        </p:txBody>
      </p:sp>
      <p:sp>
        <p:nvSpPr>
          <p:cNvPr id="16" name="进程 63"/>
          <p:cNvSpPr/>
          <p:nvPr/>
        </p:nvSpPr>
        <p:spPr>
          <a:xfrm>
            <a:off x="2152768" y="84847"/>
            <a:ext cx="5255875" cy="630794"/>
          </a:xfrm>
          <a:prstGeom prst="flowChartProcess">
            <a:avLst/>
          </a:prstGeom>
          <a:noFill/>
          <a:ln w="25400" cap="flat">
            <a:solidFill>
              <a:srgbClr val="6A6C9F"/>
            </a:solidFill>
            <a:prstDash val="solid"/>
            <a:bevel/>
          </a:ln>
          <a:effectLst/>
        </p:spPr>
        <p:style>
          <a:lnRef idx="0">
            <a:scrgbClr r="0" g="0" b="0"/>
          </a:lnRef>
          <a:fillRef idx="0">
            <a:scrgbClr r="0" g="0" b="0"/>
          </a:fillRef>
          <a:effectRef idx="0">
            <a:scrgbClr r="0" g="0" b="0"/>
          </a:effectRef>
          <a:fontRef idx="none"/>
        </p:style>
        <p:txBody>
          <a:bodyPr/>
          <a:lstStyle/>
          <a:p>
            <a:r>
              <a:rPr lang="zh-CN" altLang="en-US" sz="1000" b="1" dirty="0">
                <a:solidFill>
                  <a:srgbClr val="6A6C9F"/>
                </a:solidFill>
              </a:rPr>
              <a:t>应用</a:t>
            </a:r>
            <a:r>
              <a:rPr lang="zh-CN" altLang="en-US" sz="1000" b="1" dirty="0" smtClean="0">
                <a:solidFill>
                  <a:srgbClr val="6A6C9F"/>
                </a:solidFill>
              </a:rPr>
              <a:t>层</a:t>
            </a:r>
            <a:endParaRPr lang="zh-CN" altLang="en-US" sz="1000" b="1" dirty="0">
              <a:solidFill>
                <a:srgbClr val="6A6C9F"/>
              </a:solidFill>
            </a:endParaRPr>
          </a:p>
        </p:txBody>
      </p:sp>
      <p:sp>
        <p:nvSpPr>
          <p:cNvPr id="22" name="进程 35"/>
          <p:cNvSpPr/>
          <p:nvPr/>
        </p:nvSpPr>
        <p:spPr>
          <a:xfrm>
            <a:off x="2893714" y="923621"/>
            <a:ext cx="1389169" cy="282454"/>
          </a:xfrm>
          <a:prstGeom prst="flowChartProcess">
            <a:avLst/>
          </a:prstGeom>
          <a:solidFill>
            <a:schemeClr val="accent1">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lstStyle/>
          <a:p>
            <a:pPr algn="ctr"/>
            <a:r>
              <a:rPr lang="en-US" altLang="zh-CN" sz="1400" b="1" dirty="0" smtClean="0">
                <a:solidFill>
                  <a:srgbClr val="989628"/>
                </a:solidFill>
              </a:rPr>
              <a:t>HTTP</a:t>
            </a:r>
            <a:endParaRPr lang="en-US" altLang="zh-CN" sz="1000" b="1" dirty="0" smtClean="0">
              <a:solidFill>
                <a:srgbClr val="989628"/>
              </a:solidFill>
            </a:endParaRPr>
          </a:p>
        </p:txBody>
      </p:sp>
      <p:sp>
        <p:nvSpPr>
          <p:cNvPr id="23" name="进程 35"/>
          <p:cNvSpPr/>
          <p:nvPr/>
        </p:nvSpPr>
        <p:spPr>
          <a:xfrm>
            <a:off x="4282883" y="918552"/>
            <a:ext cx="1496842" cy="292591"/>
          </a:xfrm>
          <a:prstGeom prst="flowChartProcess">
            <a:avLst/>
          </a:prstGeom>
          <a:solidFill>
            <a:schemeClr val="accent1">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lstStyle/>
          <a:p>
            <a:pPr algn="ctr"/>
            <a:r>
              <a:rPr lang="en-US" altLang="zh-CN" sz="1400" b="1" dirty="0" smtClean="0">
                <a:solidFill>
                  <a:srgbClr val="989628"/>
                </a:solidFill>
              </a:rPr>
              <a:t>TOP</a:t>
            </a:r>
            <a:endParaRPr lang="en-US" altLang="zh-CN" sz="1000" b="1" dirty="0" smtClean="0">
              <a:solidFill>
                <a:srgbClr val="989628"/>
              </a:solidFill>
            </a:endParaRPr>
          </a:p>
        </p:txBody>
      </p:sp>
      <p:sp>
        <p:nvSpPr>
          <p:cNvPr id="24" name="进程 35"/>
          <p:cNvSpPr/>
          <p:nvPr/>
        </p:nvSpPr>
        <p:spPr>
          <a:xfrm>
            <a:off x="5779725" y="918552"/>
            <a:ext cx="1404606" cy="285258"/>
          </a:xfrm>
          <a:prstGeom prst="flowChartProcess">
            <a:avLst/>
          </a:prstGeom>
          <a:solidFill>
            <a:schemeClr val="accent1">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lstStyle/>
          <a:p>
            <a:pPr algn="ctr"/>
            <a:r>
              <a:rPr lang="en-US" altLang="zh-CN" sz="1400" b="1" dirty="0">
                <a:solidFill>
                  <a:srgbClr val="989628"/>
                </a:solidFill>
              </a:rPr>
              <a:t>Restful</a:t>
            </a:r>
            <a:endParaRPr lang="en-US" altLang="zh-CN" sz="1400" b="1" dirty="0" smtClean="0">
              <a:solidFill>
                <a:srgbClr val="989628"/>
              </a:solidFill>
            </a:endParaRPr>
          </a:p>
        </p:txBody>
      </p:sp>
      <p:sp>
        <p:nvSpPr>
          <p:cNvPr id="27" name="进程 35"/>
          <p:cNvSpPr/>
          <p:nvPr/>
        </p:nvSpPr>
        <p:spPr>
          <a:xfrm>
            <a:off x="5315082" y="321567"/>
            <a:ext cx="1588748" cy="306336"/>
          </a:xfrm>
          <a:prstGeom prst="flowChartProcess">
            <a:avLst/>
          </a:prstGeom>
          <a:solidFill>
            <a:schemeClr val="accent2">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nchor="ctr"/>
          <a:lstStyle/>
          <a:p>
            <a:pPr algn="ctr"/>
            <a:r>
              <a:rPr lang="zh-CN" altLang="en-US" sz="1400" b="1" dirty="0">
                <a:solidFill>
                  <a:srgbClr val="989628"/>
                </a:solidFill>
              </a:rPr>
              <a:t>移动</a:t>
            </a:r>
            <a:endParaRPr lang="en-US" altLang="zh-CN" sz="1000" b="1" dirty="0" smtClean="0">
              <a:solidFill>
                <a:srgbClr val="989628"/>
              </a:solidFill>
            </a:endParaRPr>
          </a:p>
        </p:txBody>
      </p:sp>
      <p:sp>
        <p:nvSpPr>
          <p:cNvPr id="31" name="进程 35"/>
          <p:cNvSpPr/>
          <p:nvPr/>
        </p:nvSpPr>
        <p:spPr>
          <a:xfrm>
            <a:off x="3130378" y="303830"/>
            <a:ext cx="1579695" cy="337648"/>
          </a:xfrm>
          <a:prstGeom prst="flowChartProcess">
            <a:avLst/>
          </a:prstGeom>
          <a:solidFill>
            <a:schemeClr val="accent2">
              <a:lumMod val="60000"/>
              <a:lumOff val="40000"/>
            </a:schemeClr>
          </a:solidFill>
          <a:ln w="25400" cap="flat">
            <a:solidFill>
              <a:srgbClr val="8F8E16"/>
            </a:solidFill>
            <a:prstDash val="solid"/>
            <a:bevel/>
          </a:ln>
          <a:effectLst/>
        </p:spPr>
        <p:style>
          <a:lnRef idx="0">
            <a:scrgbClr r="0" g="0" b="0"/>
          </a:lnRef>
          <a:fillRef idx="0">
            <a:scrgbClr r="0" g="0" b="0"/>
          </a:fillRef>
          <a:effectRef idx="0">
            <a:scrgbClr r="0" g="0" b="0"/>
          </a:effectRef>
          <a:fontRef idx="none"/>
        </p:style>
        <p:txBody>
          <a:bodyPr anchor="ctr"/>
          <a:lstStyle/>
          <a:p>
            <a:pPr algn="ctr"/>
            <a:r>
              <a:rPr lang="en-US" altLang="zh-CN" sz="1400" b="1" dirty="0" smtClean="0">
                <a:solidFill>
                  <a:srgbClr val="989628"/>
                </a:solidFill>
              </a:rPr>
              <a:t>PC</a:t>
            </a:r>
            <a:endParaRPr lang="en-US" altLang="zh-CN" sz="1000" b="1" dirty="0" smtClean="0">
              <a:solidFill>
                <a:srgbClr val="989628"/>
              </a:solidFill>
            </a:endParaRPr>
          </a:p>
        </p:txBody>
      </p:sp>
      <p:sp>
        <p:nvSpPr>
          <p:cNvPr id="67" name="进程 63"/>
          <p:cNvSpPr/>
          <p:nvPr/>
        </p:nvSpPr>
        <p:spPr>
          <a:xfrm>
            <a:off x="2149174" y="1280022"/>
            <a:ext cx="5259469" cy="3732491"/>
          </a:xfrm>
          <a:prstGeom prst="flowChartProcess">
            <a:avLst/>
          </a:prstGeom>
          <a:noFill/>
          <a:ln w="25400" cap="flat">
            <a:solidFill>
              <a:srgbClr val="6A6C9F"/>
            </a:solidFill>
            <a:prstDash val="solid"/>
            <a:bevel/>
          </a:ln>
          <a:effectLst/>
        </p:spPr>
        <p:style>
          <a:lnRef idx="0">
            <a:scrgbClr r="0" g="0" b="0"/>
          </a:lnRef>
          <a:fillRef idx="0">
            <a:scrgbClr r="0" g="0" b="0"/>
          </a:fillRef>
          <a:effectRef idx="0">
            <a:scrgbClr r="0" g="0" b="0"/>
          </a:effectRef>
          <a:fontRef idx="none"/>
        </p:style>
        <p:txBody>
          <a:bodyPr/>
          <a:lstStyle/>
          <a:p>
            <a:r>
              <a:rPr lang="zh-CN" altLang="en-US" sz="1200" b="1" dirty="0" smtClean="0">
                <a:solidFill>
                  <a:srgbClr val="6A6C9F"/>
                </a:solidFill>
              </a:rPr>
              <a:t>容器层</a:t>
            </a:r>
            <a:endParaRPr lang="zh-CN" altLang="en-US" sz="1200" b="1" dirty="0">
              <a:solidFill>
                <a:srgbClr val="6A6C9F"/>
              </a:solidFill>
            </a:endParaRPr>
          </a:p>
        </p:txBody>
      </p:sp>
      <p:sp>
        <p:nvSpPr>
          <p:cNvPr id="68" name="进程 63"/>
          <p:cNvSpPr/>
          <p:nvPr/>
        </p:nvSpPr>
        <p:spPr>
          <a:xfrm>
            <a:off x="3237153" y="1899176"/>
            <a:ext cx="3314463" cy="1456966"/>
          </a:xfrm>
          <a:prstGeom prst="flowChartProcess">
            <a:avLst/>
          </a:prstGeom>
          <a:noFill/>
          <a:ln w="25400" cap="flat">
            <a:solidFill>
              <a:srgbClr val="6A6C9F"/>
            </a:solidFill>
            <a:prstDash val="solid"/>
            <a:bevel/>
          </a:ln>
          <a:effectLst/>
        </p:spPr>
        <p:style>
          <a:lnRef idx="0">
            <a:scrgbClr r="0" g="0" b="0"/>
          </a:lnRef>
          <a:fillRef idx="0">
            <a:scrgbClr r="0" g="0" b="0"/>
          </a:fillRef>
          <a:effectRef idx="0">
            <a:scrgbClr r="0" g="0" b="0"/>
          </a:effectRef>
          <a:fontRef idx="none"/>
        </p:style>
        <p:txBody>
          <a:bodyPr/>
          <a:lstStyle/>
          <a:p>
            <a:r>
              <a:rPr lang="zh-CN" altLang="en-US" sz="1000" b="1" dirty="0">
                <a:solidFill>
                  <a:srgbClr val="6A6C9F"/>
                </a:solidFill>
              </a:rPr>
              <a:t>系统</a:t>
            </a:r>
            <a:r>
              <a:rPr lang="zh-CN" altLang="en-US" sz="1000" b="1" dirty="0" smtClean="0">
                <a:solidFill>
                  <a:srgbClr val="6A6C9F"/>
                </a:solidFill>
              </a:rPr>
              <a:t>层</a:t>
            </a:r>
            <a:endParaRPr lang="zh-CN" altLang="en-US" sz="1000" b="1" dirty="0">
              <a:solidFill>
                <a:srgbClr val="6A6C9F"/>
              </a:solidFill>
            </a:endParaRPr>
          </a:p>
        </p:txBody>
      </p:sp>
      <p:sp>
        <p:nvSpPr>
          <p:cNvPr id="69" name="进程 49"/>
          <p:cNvSpPr/>
          <p:nvPr/>
        </p:nvSpPr>
        <p:spPr>
          <a:xfrm>
            <a:off x="3857186" y="2351509"/>
            <a:ext cx="1227894" cy="219059"/>
          </a:xfrm>
          <a:prstGeom prst="flowChartProcess">
            <a:avLst/>
          </a:prstGeom>
          <a:solidFill>
            <a:schemeClr val="accent3">
              <a:lumMod val="20000"/>
              <a:lumOff val="8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400" b="1" dirty="0">
                <a:solidFill>
                  <a:srgbClr val="3A7D75"/>
                </a:solidFill>
              </a:rPr>
              <a:t>HSF</a:t>
            </a:r>
            <a:endParaRPr lang="zh-CN" altLang="en-US" sz="1000" b="1" dirty="0">
              <a:solidFill>
                <a:srgbClr val="3A7D75"/>
              </a:solidFill>
            </a:endParaRPr>
          </a:p>
        </p:txBody>
      </p:sp>
      <p:sp>
        <p:nvSpPr>
          <p:cNvPr id="70" name="进程 49"/>
          <p:cNvSpPr/>
          <p:nvPr/>
        </p:nvSpPr>
        <p:spPr>
          <a:xfrm>
            <a:off x="3671460" y="2937814"/>
            <a:ext cx="840513" cy="256482"/>
          </a:xfrm>
          <a:prstGeom prst="flowChartProcess">
            <a:avLst/>
          </a:prstGeom>
          <a:solidFill>
            <a:srgbClr val="96FFC3"/>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400" b="1" dirty="0" err="1" smtClean="0">
                <a:solidFill>
                  <a:srgbClr val="3A7D75"/>
                </a:solidFill>
              </a:rPr>
              <a:t>Metaq</a:t>
            </a:r>
            <a:endParaRPr lang="zh-CN" altLang="en-US" sz="1000" b="1" dirty="0">
              <a:solidFill>
                <a:srgbClr val="3A7D75"/>
              </a:solidFill>
            </a:endParaRPr>
          </a:p>
        </p:txBody>
      </p:sp>
      <p:sp>
        <p:nvSpPr>
          <p:cNvPr id="71" name="进程 63"/>
          <p:cNvSpPr/>
          <p:nvPr/>
        </p:nvSpPr>
        <p:spPr>
          <a:xfrm>
            <a:off x="2306046" y="3359957"/>
            <a:ext cx="4236370" cy="533787"/>
          </a:xfrm>
          <a:prstGeom prst="flowChartProcess">
            <a:avLst/>
          </a:prstGeom>
          <a:noFill/>
          <a:ln w="25400" cap="flat">
            <a:solidFill>
              <a:srgbClr val="6A6C9F"/>
            </a:solidFill>
            <a:prstDash val="solid"/>
            <a:bevel/>
          </a:ln>
          <a:effectLst/>
        </p:spPr>
        <p:style>
          <a:lnRef idx="0">
            <a:scrgbClr r="0" g="0" b="0"/>
          </a:lnRef>
          <a:fillRef idx="0">
            <a:scrgbClr r="0" g="0" b="0"/>
          </a:fillRef>
          <a:effectRef idx="0">
            <a:scrgbClr r="0" g="0" b="0"/>
          </a:effectRef>
          <a:fontRef idx="none"/>
        </p:style>
        <p:txBody>
          <a:bodyPr/>
          <a:lstStyle/>
          <a:p>
            <a:r>
              <a:rPr lang="zh-CN" altLang="en-US" sz="1000" b="1" dirty="0" smtClean="0">
                <a:solidFill>
                  <a:srgbClr val="6A6C9F"/>
                </a:solidFill>
              </a:rPr>
              <a:t>缓存层</a:t>
            </a:r>
            <a:endParaRPr lang="zh-CN" altLang="en-US" sz="1000" b="1" dirty="0">
              <a:solidFill>
                <a:srgbClr val="6A6C9F"/>
              </a:solidFill>
            </a:endParaRPr>
          </a:p>
        </p:txBody>
      </p:sp>
      <p:sp>
        <p:nvSpPr>
          <p:cNvPr id="72" name="进程 63"/>
          <p:cNvSpPr/>
          <p:nvPr/>
        </p:nvSpPr>
        <p:spPr>
          <a:xfrm>
            <a:off x="2306046" y="3893744"/>
            <a:ext cx="4237302" cy="1029834"/>
          </a:xfrm>
          <a:prstGeom prst="flowChartProcess">
            <a:avLst/>
          </a:prstGeom>
          <a:noFill/>
          <a:ln w="25400" cap="flat">
            <a:solidFill>
              <a:srgbClr val="6A6C9F"/>
            </a:solidFill>
            <a:prstDash val="solid"/>
            <a:bevel/>
          </a:ln>
          <a:effectLst/>
        </p:spPr>
        <p:style>
          <a:lnRef idx="0">
            <a:scrgbClr r="0" g="0" b="0"/>
          </a:lnRef>
          <a:fillRef idx="0">
            <a:scrgbClr r="0" g="0" b="0"/>
          </a:fillRef>
          <a:effectRef idx="0">
            <a:scrgbClr r="0" g="0" b="0"/>
          </a:effectRef>
          <a:fontRef idx="none"/>
        </p:style>
        <p:txBody>
          <a:bodyPr/>
          <a:lstStyle/>
          <a:p>
            <a:r>
              <a:rPr lang="zh-CN" altLang="en-US" sz="1000" b="1" dirty="0">
                <a:solidFill>
                  <a:srgbClr val="6A6C9F"/>
                </a:solidFill>
              </a:rPr>
              <a:t>存储</a:t>
            </a:r>
            <a:r>
              <a:rPr lang="zh-CN" altLang="en-US" sz="1000" b="1" dirty="0" smtClean="0">
                <a:solidFill>
                  <a:srgbClr val="6A6C9F"/>
                </a:solidFill>
              </a:rPr>
              <a:t>层</a:t>
            </a:r>
            <a:endParaRPr lang="zh-CN" altLang="en-US" sz="1000" b="1" dirty="0">
              <a:solidFill>
                <a:srgbClr val="6A6C9F"/>
              </a:solidFill>
            </a:endParaRPr>
          </a:p>
        </p:txBody>
      </p:sp>
      <p:sp>
        <p:nvSpPr>
          <p:cNvPr id="73" name="进程 55"/>
          <p:cNvSpPr/>
          <p:nvPr/>
        </p:nvSpPr>
        <p:spPr>
          <a:xfrm>
            <a:off x="3133453" y="4083605"/>
            <a:ext cx="1484728" cy="218303"/>
          </a:xfrm>
          <a:prstGeom prst="flowChartProcess">
            <a:avLst/>
          </a:prstGeom>
          <a:solidFill>
            <a:srgbClr val="ABAFFF"/>
          </a:solidFill>
          <a:ln w="25400" cap="flat">
            <a:solidFill>
              <a:srgbClr val="6A6C9F">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400" b="1" dirty="0" smtClean="0">
                <a:solidFill>
                  <a:srgbClr val="6A6C9F"/>
                </a:solidFill>
              </a:rPr>
              <a:t>TDDL</a:t>
            </a:r>
            <a:endParaRPr lang="en-US" altLang="zh-CN" sz="1000" b="1" dirty="0" smtClean="0">
              <a:solidFill>
                <a:srgbClr val="6A6C9F"/>
              </a:solidFill>
            </a:endParaRPr>
          </a:p>
        </p:txBody>
      </p:sp>
      <p:sp>
        <p:nvSpPr>
          <p:cNvPr id="74" name="磁盘 21"/>
          <p:cNvSpPr/>
          <p:nvPr/>
        </p:nvSpPr>
        <p:spPr>
          <a:xfrm>
            <a:off x="4828307" y="4421203"/>
            <a:ext cx="723083" cy="420854"/>
          </a:xfrm>
          <a:prstGeom prst="flowChartMagneticDisk">
            <a:avLst/>
          </a:prstGeom>
          <a:solidFill>
            <a:srgbClr val="FFAB29"/>
          </a:solidFill>
          <a:ln w="25400" cap="flat">
            <a:solidFill>
              <a:srgbClr val="715F0A"/>
            </a:solidFill>
            <a:prstDash val="solid"/>
            <a:bevel/>
          </a:ln>
          <a:effectLst/>
        </p:spPr>
        <p:style>
          <a:lnRef idx="0">
            <a:scrgbClr r="0" g="0" b="0"/>
          </a:lnRef>
          <a:fillRef idx="0">
            <a:scrgbClr r="0" g="0" b="0"/>
          </a:fillRef>
          <a:effectRef idx="0">
            <a:scrgbClr r="0" g="0" b="0"/>
          </a:effectRef>
          <a:fontRef idx="none"/>
        </p:style>
        <p:txBody>
          <a:bodyPr/>
          <a:lstStyle/>
          <a:p>
            <a:pPr algn="ctr"/>
            <a:r>
              <a:rPr lang="zh-CN" altLang="en-US" sz="1000" b="1" dirty="0">
                <a:solidFill>
                  <a:srgbClr val="756C2A"/>
                </a:solidFill>
              </a:rPr>
              <a:t>数据库</a:t>
            </a:r>
          </a:p>
        </p:txBody>
      </p:sp>
      <p:sp>
        <p:nvSpPr>
          <p:cNvPr id="75" name="磁盘 21"/>
          <p:cNvSpPr/>
          <p:nvPr/>
        </p:nvSpPr>
        <p:spPr>
          <a:xfrm>
            <a:off x="3559515" y="4421203"/>
            <a:ext cx="763157" cy="420854"/>
          </a:xfrm>
          <a:prstGeom prst="flowChartMagneticDisk">
            <a:avLst/>
          </a:prstGeom>
          <a:solidFill>
            <a:srgbClr val="FFAB29"/>
          </a:solidFill>
          <a:ln w="25400" cap="flat">
            <a:solidFill>
              <a:srgbClr val="715F0A"/>
            </a:solidFill>
            <a:prstDash val="solid"/>
            <a:bevel/>
          </a:ln>
          <a:effectLst/>
        </p:spPr>
        <p:style>
          <a:lnRef idx="0">
            <a:scrgbClr r="0" g="0" b="0"/>
          </a:lnRef>
          <a:fillRef idx="0">
            <a:scrgbClr r="0" g="0" b="0"/>
          </a:fillRef>
          <a:effectRef idx="0">
            <a:scrgbClr r="0" g="0" b="0"/>
          </a:effectRef>
          <a:fontRef idx="none"/>
        </p:style>
        <p:txBody>
          <a:bodyPr/>
          <a:lstStyle/>
          <a:p>
            <a:pPr algn="ctr"/>
            <a:r>
              <a:rPr lang="zh-CN" altLang="en-US" sz="1000" b="1" dirty="0">
                <a:solidFill>
                  <a:srgbClr val="756C2A"/>
                </a:solidFill>
              </a:rPr>
              <a:t>数据库</a:t>
            </a:r>
          </a:p>
        </p:txBody>
      </p:sp>
      <p:sp>
        <p:nvSpPr>
          <p:cNvPr id="76" name="进程 63"/>
          <p:cNvSpPr/>
          <p:nvPr/>
        </p:nvSpPr>
        <p:spPr>
          <a:xfrm>
            <a:off x="6549559" y="1895360"/>
            <a:ext cx="708541" cy="3028218"/>
          </a:xfrm>
          <a:prstGeom prst="flowChartProcess">
            <a:avLst/>
          </a:prstGeom>
          <a:noFill/>
          <a:ln w="25400" cap="flat">
            <a:solidFill>
              <a:srgbClr val="6A6C9F"/>
            </a:solidFill>
            <a:prstDash val="solid"/>
            <a:bevel/>
          </a:ln>
          <a:effectLst/>
        </p:spPr>
        <p:style>
          <a:lnRef idx="0">
            <a:scrgbClr r="0" g="0" b="0"/>
          </a:lnRef>
          <a:fillRef idx="0">
            <a:scrgbClr r="0" g="0" b="0"/>
          </a:fillRef>
          <a:effectRef idx="0">
            <a:scrgbClr r="0" g="0" b="0"/>
          </a:effectRef>
          <a:fontRef idx="none"/>
        </p:style>
        <p:txBody>
          <a:bodyPr/>
          <a:lstStyle/>
          <a:p>
            <a:r>
              <a:rPr lang="zh-CN" altLang="en-US" sz="1000" b="1" dirty="0" smtClean="0">
                <a:solidFill>
                  <a:srgbClr val="6A6C9F"/>
                </a:solidFill>
              </a:rPr>
              <a:t>配置中心</a:t>
            </a:r>
            <a:endParaRPr lang="zh-CN" altLang="en-US" sz="1000" b="1" dirty="0">
              <a:solidFill>
                <a:srgbClr val="6A6C9F"/>
              </a:solidFill>
            </a:endParaRPr>
          </a:p>
        </p:txBody>
      </p:sp>
      <p:sp>
        <p:nvSpPr>
          <p:cNvPr id="77" name="进程 49"/>
          <p:cNvSpPr/>
          <p:nvPr/>
        </p:nvSpPr>
        <p:spPr>
          <a:xfrm>
            <a:off x="6689254" y="2461038"/>
            <a:ext cx="344270" cy="2012633"/>
          </a:xfrm>
          <a:prstGeom prst="flowChartProcess">
            <a:avLst/>
          </a:prstGeom>
          <a:solidFill>
            <a:schemeClr val="accent1">
              <a:lumMod val="20000"/>
              <a:lumOff val="8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vert="eaVert" anchor="ctr" anchorCtr="0"/>
          <a:lstStyle/>
          <a:p>
            <a:pPr algn="ctr"/>
            <a:r>
              <a:rPr lang="en-US" altLang="zh-CN" sz="1400" b="1" dirty="0" smtClean="0">
                <a:solidFill>
                  <a:srgbClr val="3A7D75"/>
                </a:solidFill>
              </a:rPr>
              <a:t>Diamond</a:t>
            </a:r>
            <a:endParaRPr lang="zh-CN" altLang="en-US" sz="1000" b="1" dirty="0">
              <a:solidFill>
                <a:srgbClr val="3A7D75"/>
              </a:solidFill>
            </a:endParaRPr>
          </a:p>
        </p:txBody>
      </p:sp>
      <p:sp>
        <p:nvSpPr>
          <p:cNvPr id="78" name="进程 63"/>
          <p:cNvSpPr/>
          <p:nvPr/>
        </p:nvSpPr>
        <p:spPr>
          <a:xfrm>
            <a:off x="2306046" y="1895360"/>
            <a:ext cx="931107" cy="1460781"/>
          </a:xfrm>
          <a:prstGeom prst="flowChartProcess">
            <a:avLst/>
          </a:prstGeom>
          <a:noFill/>
          <a:ln w="25400" cap="flat">
            <a:solidFill>
              <a:srgbClr val="6A6C9F"/>
            </a:solidFill>
            <a:prstDash val="solid"/>
            <a:bevel/>
          </a:ln>
          <a:effectLst/>
        </p:spPr>
        <p:style>
          <a:lnRef idx="0">
            <a:scrgbClr r="0" g="0" b="0"/>
          </a:lnRef>
          <a:fillRef idx="0">
            <a:scrgbClr r="0" g="0" b="0"/>
          </a:fillRef>
          <a:effectRef idx="0">
            <a:scrgbClr r="0" g="0" b="0"/>
          </a:effectRef>
          <a:fontRef idx="none"/>
        </p:style>
        <p:txBody>
          <a:bodyPr/>
          <a:lstStyle/>
          <a:p>
            <a:r>
              <a:rPr lang="zh-CN" altLang="en-US" sz="1000" b="1" dirty="0" smtClean="0">
                <a:solidFill>
                  <a:srgbClr val="6A6C9F"/>
                </a:solidFill>
              </a:rPr>
              <a:t>注册中心</a:t>
            </a:r>
            <a:endParaRPr lang="zh-CN" altLang="en-US" sz="1000" b="1" dirty="0">
              <a:solidFill>
                <a:srgbClr val="6A6C9F"/>
              </a:solidFill>
            </a:endParaRPr>
          </a:p>
        </p:txBody>
      </p:sp>
      <p:sp>
        <p:nvSpPr>
          <p:cNvPr id="79" name="进程 49"/>
          <p:cNvSpPr/>
          <p:nvPr/>
        </p:nvSpPr>
        <p:spPr>
          <a:xfrm>
            <a:off x="2475741" y="2195662"/>
            <a:ext cx="676606" cy="311694"/>
          </a:xfrm>
          <a:prstGeom prst="flowChartProcess">
            <a:avLst/>
          </a:prstGeom>
          <a:solidFill>
            <a:schemeClr val="accent6">
              <a:lumMod val="40000"/>
              <a:lumOff val="6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vert="horz" anchor="ctr" anchorCtr="0"/>
          <a:lstStyle/>
          <a:p>
            <a:pPr algn="ctr"/>
            <a:r>
              <a:rPr lang="en-US" altLang="zh-CN" sz="1000" b="1" dirty="0" err="1" smtClean="0">
                <a:solidFill>
                  <a:srgbClr val="3A7D75"/>
                </a:solidFill>
              </a:rPr>
              <a:t>Config</a:t>
            </a:r>
            <a:r>
              <a:rPr lang="en-US" altLang="zh-CN" sz="1000" b="1" dirty="0" smtClean="0">
                <a:solidFill>
                  <a:srgbClr val="3A7D75"/>
                </a:solidFill>
              </a:rPr>
              <a:t> Server</a:t>
            </a:r>
          </a:p>
        </p:txBody>
      </p:sp>
      <p:sp>
        <p:nvSpPr>
          <p:cNvPr id="80" name="进程 49"/>
          <p:cNvSpPr/>
          <p:nvPr/>
        </p:nvSpPr>
        <p:spPr>
          <a:xfrm>
            <a:off x="2893713" y="3587079"/>
            <a:ext cx="1724468" cy="230453"/>
          </a:xfrm>
          <a:prstGeom prst="flowChartProcess">
            <a:avLst/>
          </a:prstGeom>
          <a:solidFill>
            <a:schemeClr val="accent4">
              <a:lumMod val="20000"/>
              <a:lumOff val="8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400" b="1" dirty="0" err="1">
                <a:solidFill>
                  <a:srgbClr val="3A7D75"/>
                </a:solidFill>
              </a:rPr>
              <a:t>T</a:t>
            </a:r>
            <a:r>
              <a:rPr lang="en-US" altLang="zh-CN" sz="1400" b="1" dirty="0" err="1" smtClean="0">
                <a:solidFill>
                  <a:srgbClr val="3A7D75"/>
                </a:solidFill>
              </a:rPr>
              <a:t>air</a:t>
            </a:r>
            <a:endParaRPr lang="zh-CN" altLang="en-US" sz="1400" b="1" dirty="0">
              <a:solidFill>
                <a:srgbClr val="3A7D75"/>
              </a:solidFill>
            </a:endParaRPr>
          </a:p>
        </p:txBody>
      </p:sp>
      <p:sp>
        <p:nvSpPr>
          <p:cNvPr id="81" name="进程 49"/>
          <p:cNvSpPr/>
          <p:nvPr/>
        </p:nvSpPr>
        <p:spPr>
          <a:xfrm>
            <a:off x="2425692" y="3005751"/>
            <a:ext cx="755486" cy="262034"/>
          </a:xfrm>
          <a:prstGeom prst="flowChartProcess">
            <a:avLst/>
          </a:prstGeom>
          <a:solidFill>
            <a:schemeClr val="accent6">
              <a:lumMod val="40000"/>
              <a:lumOff val="6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vert="horz" anchor="ctr" anchorCtr="0"/>
          <a:lstStyle/>
          <a:p>
            <a:pPr algn="ctr"/>
            <a:r>
              <a:rPr lang="en-US" altLang="zh-CN" sz="1000" b="1" dirty="0" smtClean="0">
                <a:solidFill>
                  <a:srgbClr val="3A7D75"/>
                </a:solidFill>
              </a:rPr>
              <a:t>zookeeper</a:t>
            </a:r>
            <a:endParaRPr lang="en-US" altLang="zh-CN" sz="900" b="1" dirty="0" smtClean="0">
              <a:solidFill>
                <a:srgbClr val="3A7D75"/>
              </a:solidFill>
            </a:endParaRPr>
          </a:p>
        </p:txBody>
      </p:sp>
      <p:sp>
        <p:nvSpPr>
          <p:cNvPr id="82" name="进程 49"/>
          <p:cNvSpPr/>
          <p:nvPr/>
        </p:nvSpPr>
        <p:spPr>
          <a:xfrm>
            <a:off x="4618181" y="3582919"/>
            <a:ext cx="1693079" cy="234614"/>
          </a:xfrm>
          <a:prstGeom prst="flowChartProcess">
            <a:avLst/>
          </a:prstGeom>
          <a:solidFill>
            <a:schemeClr val="accent4">
              <a:lumMod val="20000"/>
              <a:lumOff val="8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400" b="1" dirty="0" err="1" smtClean="0">
                <a:solidFill>
                  <a:srgbClr val="3A7D75"/>
                </a:solidFill>
              </a:rPr>
              <a:t>memcache</a:t>
            </a:r>
            <a:endParaRPr lang="zh-CN" altLang="en-US" sz="1400" b="1" dirty="0">
              <a:solidFill>
                <a:srgbClr val="3A7D75"/>
              </a:solidFill>
            </a:endParaRPr>
          </a:p>
        </p:txBody>
      </p:sp>
      <p:sp>
        <p:nvSpPr>
          <p:cNvPr id="83" name="进程 49"/>
          <p:cNvSpPr/>
          <p:nvPr/>
        </p:nvSpPr>
        <p:spPr>
          <a:xfrm>
            <a:off x="5077270" y="2355000"/>
            <a:ext cx="1259234" cy="219060"/>
          </a:xfrm>
          <a:prstGeom prst="flowChartProcess">
            <a:avLst/>
          </a:prstGeom>
          <a:solidFill>
            <a:schemeClr val="accent3">
              <a:lumMod val="20000"/>
              <a:lumOff val="8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400" b="1" dirty="0" err="1">
                <a:solidFill>
                  <a:srgbClr val="3A7D75"/>
                </a:solidFill>
              </a:rPr>
              <a:t>D</a:t>
            </a:r>
            <a:r>
              <a:rPr lang="en-US" altLang="zh-CN" sz="1400" b="1" dirty="0" err="1" smtClean="0">
                <a:solidFill>
                  <a:srgbClr val="3A7D75"/>
                </a:solidFill>
              </a:rPr>
              <a:t>ubbo</a:t>
            </a:r>
            <a:endParaRPr lang="zh-CN" altLang="en-US" sz="1400" b="1" dirty="0">
              <a:solidFill>
                <a:srgbClr val="3A7D75"/>
              </a:solidFill>
            </a:endParaRPr>
          </a:p>
        </p:txBody>
      </p:sp>
      <p:sp>
        <p:nvSpPr>
          <p:cNvPr id="84" name="进程 63"/>
          <p:cNvSpPr/>
          <p:nvPr/>
        </p:nvSpPr>
        <p:spPr>
          <a:xfrm>
            <a:off x="3537508" y="2704198"/>
            <a:ext cx="2912986" cy="560891"/>
          </a:xfrm>
          <a:prstGeom prst="flowChartProcess">
            <a:avLst/>
          </a:prstGeom>
          <a:noFill/>
          <a:ln w="25400" cap="flat">
            <a:solidFill>
              <a:srgbClr val="6A6C9F"/>
            </a:solidFill>
            <a:prstDash val="dash"/>
            <a:bevel/>
          </a:ln>
          <a:effectLst/>
        </p:spPr>
        <p:style>
          <a:lnRef idx="0">
            <a:scrgbClr r="0" g="0" b="0"/>
          </a:lnRef>
          <a:fillRef idx="0">
            <a:scrgbClr r="0" g="0" b="0"/>
          </a:fillRef>
          <a:effectRef idx="0">
            <a:scrgbClr r="0" g="0" b="0"/>
          </a:effectRef>
          <a:fontRef idx="none"/>
        </p:style>
        <p:txBody>
          <a:bodyPr/>
          <a:lstStyle/>
          <a:p>
            <a:r>
              <a:rPr lang="zh-CN" altLang="en-US" sz="1000" b="1" dirty="0" smtClean="0">
                <a:solidFill>
                  <a:srgbClr val="6A6C9F"/>
                </a:solidFill>
              </a:rPr>
              <a:t>消息队列</a:t>
            </a:r>
            <a:endParaRPr lang="zh-CN" altLang="en-US" sz="1000" b="1" dirty="0">
              <a:solidFill>
                <a:srgbClr val="6A6C9F"/>
              </a:solidFill>
            </a:endParaRPr>
          </a:p>
        </p:txBody>
      </p:sp>
      <p:sp>
        <p:nvSpPr>
          <p:cNvPr id="85" name="进程 49"/>
          <p:cNvSpPr/>
          <p:nvPr/>
        </p:nvSpPr>
        <p:spPr>
          <a:xfrm>
            <a:off x="5372560" y="2937814"/>
            <a:ext cx="938700" cy="256482"/>
          </a:xfrm>
          <a:prstGeom prst="flowChartProcess">
            <a:avLst/>
          </a:prstGeom>
          <a:solidFill>
            <a:srgbClr val="96FFC3"/>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400" b="1" dirty="0">
                <a:solidFill>
                  <a:srgbClr val="3A7D75"/>
                </a:solidFill>
              </a:rPr>
              <a:t>K</a:t>
            </a:r>
            <a:r>
              <a:rPr lang="en-US" altLang="zh-CN" sz="1400" b="1" dirty="0" smtClean="0">
                <a:solidFill>
                  <a:srgbClr val="3A7D75"/>
                </a:solidFill>
              </a:rPr>
              <a:t>afka</a:t>
            </a:r>
            <a:endParaRPr lang="zh-CN" altLang="en-US" sz="1400" b="1" dirty="0">
              <a:solidFill>
                <a:srgbClr val="3A7D75"/>
              </a:solidFill>
            </a:endParaRPr>
          </a:p>
        </p:txBody>
      </p:sp>
      <p:sp>
        <p:nvSpPr>
          <p:cNvPr id="86" name="进程 63"/>
          <p:cNvSpPr/>
          <p:nvPr/>
        </p:nvSpPr>
        <p:spPr>
          <a:xfrm>
            <a:off x="3537508" y="2143529"/>
            <a:ext cx="2912986" cy="483075"/>
          </a:xfrm>
          <a:prstGeom prst="flowChartProcess">
            <a:avLst/>
          </a:prstGeom>
          <a:noFill/>
          <a:ln w="25400" cap="flat">
            <a:solidFill>
              <a:srgbClr val="6A6C9F"/>
            </a:solidFill>
            <a:prstDash val="dash"/>
            <a:bevel/>
          </a:ln>
          <a:effectLst/>
        </p:spPr>
        <p:style>
          <a:lnRef idx="0">
            <a:scrgbClr r="0" g="0" b="0"/>
          </a:lnRef>
          <a:fillRef idx="0">
            <a:scrgbClr r="0" g="0" b="0"/>
          </a:fillRef>
          <a:effectRef idx="0">
            <a:scrgbClr r="0" g="0" b="0"/>
          </a:effectRef>
          <a:fontRef idx="none"/>
        </p:style>
        <p:txBody>
          <a:bodyPr/>
          <a:lstStyle/>
          <a:p>
            <a:r>
              <a:rPr lang="en-US" altLang="zh-CN" sz="1000" b="1" dirty="0" err="1" smtClean="0">
                <a:solidFill>
                  <a:srgbClr val="6A6C9F"/>
                </a:solidFill>
              </a:rPr>
              <a:t>rpc</a:t>
            </a:r>
            <a:endParaRPr lang="zh-CN" altLang="en-US" sz="1000" b="1" dirty="0">
              <a:solidFill>
                <a:srgbClr val="6A6C9F"/>
              </a:solidFill>
            </a:endParaRPr>
          </a:p>
        </p:txBody>
      </p:sp>
      <p:sp>
        <p:nvSpPr>
          <p:cNvPr id="87" name="进程 49"/>
          <p:cNvSpPr/>
          <p:nvPr/>
        </p:nvSpPr>
        <p:spPr>
          <a:xfrm>
            <a:off x="4519116" y="2937814"/>
            <a:ext cx="846301" cy="256482"/>
          </a:xfrm>
          <a:prstGeom prst="flowChartProcess">
            <a:avLst/>
          </a:prstGeom>
          <a:solidFill>
            <a:srgbClr val="96FFC3"/>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400" b="1" dirty="0" smtClean="0">
                <a:solidFill>
                  <a:srgbClr val="3A7D75"/>
                </a:solidFill>
              </a:rPr>
              <a:t>Notify</a:t>
            </a:r>
            <a:endParaRPr lang="zh-CN" altLang="en-US" sz="1400" b="1" dirty="0">
              <a:solidFill>
                <a:srgbClr val="3A7D75"/>
              </a:solidFill>
            </a:endParaRPr>
          </a:p>
        </p:txBody>
      </p:sp>
      <p:sp>
        <p:nvSpPr>
          <p:cNvPr id="88" name="进程 49"/>
          <p:cNvSpPr/>
          <p:nvPr/>
        </p:nvSpPr>
        <p:spPr>
          <a:xfrm>
            <a:off x="2473067" y="2570568"/>
            <a:ext cx="676606" cy="353320"/>
          </a:xfrm>
          <a:prstGeom prst="flowChartProcess">
            <a:avLst/>
          </a:prstGeom>
          <a:solidFill>
            <a:schemeClr val="accent6">
              <a:lumMod val="40000"/>
              <a:lumOff val="6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vert="horz" anchor="ctr" anchorCtr="0"/>
          <a:lstStyle/>
          <a:p>
            <a:pPr algn="ctr"/>
            <a:r>
              <a:rPr lang="en-US" altLang="zh-CN" sz="1000" b="1" dirty="0" smtClean="0">
                <a:solidFill>
                  <a:srgbClr val="3A7D75"/>
                </a:solidFill>
              </a:rPr>
              <a:t>Name Server</a:t>
            </a:r>
          </a:p>
        </p:txBody>
      </p:sp>
      <p:sp>
        <p:nvSpPr>
          <p:cNvPr id="89" name="磁盘 21"/>
          <p:cNvSpPr/>
          <p:nvPr/>
        </p:nvSpPr>
        <p:spPr>
          <a:xfrm>
            <a:off x="4184882" y="4384481"/>
            <a:ext cx="740863" cy="482159"/>
          </a:xfrm>
          <a:prstGeom prst="flowChartMagneticDisk">
            <a:avLst/>
          </a:prstGeom>
          <a:solidFill>
            <a:srgbClr val="FFAB29"/>
          </a:solidFill>
          <a:ln w="25400" cap="flat">
            <a:solidFill>
              <a:srgbClr val="715F0A"/>
            </a:solidFill>
            <a:prstDash val="solid"/>
            <a:bevel/>
          </a:ln>
          <a:effectLst/>
        </p:spPr>
        <p:style>
          <a:lnRef idx="0">
            <a:scrgbClr r="0" g="0" b="0"/>
          </a:lnRef>
          <a:fillRef idx="0">
            <a:scrgbClr r="0" g="0" b="0"/>
          </a:fillRef>
          <a:effectRef idx="0">
            <a:scrgbClr r="0" g="0" b="0"/>
          </a:effectRef>
          <a:fontRef idx="none"/>
        </p:style>
        <p:txBody>
          <a:bodyPr/>
          <a:lstStyle/>
          <a:p>
            <a:pPr algn="ctr"/>
            <a:r>
              <a:rPr lang="zh-CN" altLang="en-US" sz="1400" b="1" dirty="0" smtClean="0">
                <a:solidFill>
                  <a:srgbClr val="756C2A"/>
                </a:solidFill>
              </a:rPr>
              <a:t>数据库</a:t>
            </a:r>
            <a:endParaRPr lang="zh-CN" altLang="en-US" sz="1400" b="1" dirty="0">
              <a:solidFill>
                <a:srgbClr val="756C2A"/>
              </a:solidFill>
            </a:endParaRPr>
          </a:p>
        </p:txBody>
      </p:sp>
      <p:sp>
        <p:nvSpPr>
          <p:cNvPr id="33" name="进程 49"/>
          <p:cNvSpPr/>
          <p:nvPr/>
        </p:nvSpPr>
        <p:spPr>
          <a:xfrm>
            <a:off x="3797764" y="1441385"/>
            <a:ext cx="1233540" cy="262217"/>
          </a:xfrm>
          <a:prstGeom prst="flowChartProcess">
            <a:avLst/>
          </a:prstGeom>
          <a:solidFill>
            <a:schemeClr val="bg2">
              <a:lumMod val="90000"/>
            </a:schemeClr>
          </a:solidFill>
          <a:ln w="25400" cap="flat">
            <a:solidFill>
              <a:srgbClr val="3A7D75">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en-US" altLang="zh-CN" sz="1400" b="1" dirty="0" smtClean="0">
                <a:solidFill>
                  <a:srgbClr val="3A7D75"/>
                </a:solidFill>
              </a:rPr>
              <a:t>Pandora-boot</a:t>
            </a:r>
            <a:endParaRPr lang="zh-CN" altLang="en-US" sz="1400" b="1" dirty="0">
              <a:solidFill>
                <a:srgbClr val="3A7D75"/>
              </a:solidFill>
            </a:endParaRPr>
          </a:p>
        </p:txBody>
      </p:sp>
      <p:sp>
        <p:nvSpPr>
          <p:cNvPr id="34" name="进程 55"/>
          <p:cNvSpPr/>
          <p:nvPr/>
        </p:nvSpPr>
        <p:spPr>
          <a:xfrm>
            <a:off x="4623053" y="4083604"/>
            <a:ext cx="1484728" cy="218303"/>
          </a:xfrm>
          <a:prstGeom prst="flowChartProcess">
            <a:avLst/>
          </a:prstGeom>
          <a:solidFill>
            <a:srgbClr val="ABAFFF"/>
          </a:solidFill>
          <a:ln w="25400" cap="flat">
            <a:solidFill>
              <a:srgbClr val="6A6C9F">
                <a:alpha val="97000"/>
              </a:srgbClr>
            </a:solidFill>
            <a:prstDash val="solid"/>
            <a:bevel/>
          </a:ln>
          <a:effectLst/>
        </p:spPr>
        <p:style>
          <a:lnRef idx="0">
            <a:scrgbClr r="0" g="0" b="0"/>
          </a:lnRef>
          <a:fillRef idx="0">
            <a:scrgbClr r="0" g="0" b="0"/>
          </a:fillRef>
          <a:effectRef idx="0">
            <a:scrgbClr r="0" g="0" b="0"/>
          </a:effectRef>
          <a:fontRef idx="none"/>
        </p:style>
        <p:txBody>
          <a:bodyPr anchor="ctr" anchorCtr="0"/>
          <a:lstStyle/>
          <a:p>
            <a:pPr algn="ctr"/>
            <a:r>
              <a:rPr lang="zh-CN" altLang="en-US" sz="1200" b="1" dirty="0" smtClean="0">
                <a:solidFill>
                  <a:srgbClr val="6A6C9F"/>
                </a:solidFill>
              </a:rPr>
              <a:t>精卫</a:t>
            </a:r>
            <a:endParaRPr lang="en-US" altLang="zh-CN" sz="1000" b="1" dirty="0" smtClean="0">
              <a:solidFill>
                <a:srgbClr val="6A6C9F"/>
              </a:solidFill>
            </a:endParaRPr>
          </a:p>
        </p:txBody>
      </p:sp>
    </p:spTree>
    <p:extLst>
      <p:ext uri="{BB962C8B-B14F-4D97-AF65-F5344CB8AC3E}">
        <p14:creationId xmlns:p14="http://schemas.microsoft.com/office/powerpoint/2010/main" val="167594250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179239" y="801493"/>
            <a:ext cx="7732174" cy="3600000"/>
          </a:xfrm>
          <a:prstGeom prst="rect">
            <a:avLst/>
          </a:prstGeom>
        </p:spPr>
      </p:pic>
      <p:sp>
        <p:nvSpPr>
          <p:cNvPr id="2" name="标题 1"/>
          <p:cNvSpPr>
            <a:spLocks noGrp="1"/>
          </p:cNvSpPr>
          <p:nvPr>
            <p:ph type="title"/>
          </p:nvPr>
        </p:nvSpPr>
        <p:spPr/>
        <p:txBody>
          <a:bodyPr/>
          <a:lstStyle/>
          <a:p>
            <a:r>
              <a:rPr lang="en-US" altLang="zh-CN" dirty="0" smtClean="0"/>
              <a:t>HSF</a:t>
            </a:r>
            <a:endParaRPr lang="zh-CN"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30160" y="815228"/>
            <a:ext cx="8321739" cy="3600000"/>
          </a:xfrm>
          <a:prstGeom prst="rect">
            <a:avLst/>
          </a:prstGeom>
        </p:spPr>
      </p:pic>
      <p:sp>
        <p:nvSpPr>
          <p:cNvPr id="2" name="标题 1"/>
          <p:cNvSpPr>
            <a:spLocks noGrp="1"/>
          </p:cNvSpPr>
          <p:nvPr>
            <p:ph type="title"/>
          </p:nvPr>
        </p:nvSpPr>
        <p:spPr/>
        <p:txBody>
          <a:bodyPr/>
          <a:lstStyle/>
          <a:p>
            <a:r>
              <a:rPr lang="en-US" altLang="zh-CN" dirty="0" err="1" smtClean="0"/>
              <a:t>Metaq</a:t>
            </a:r>
            <a:endParaRPr lang="zh-CN" altLang="en-US"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281630" y="643067"/>
            <a:ext cx="7862370" cy="3960000"/>
          </a:xfrm>
          <a:prstGeom prst="rect">
            <a:avLst/>
          </a:prstGeom>
        </p:spPr>
      </p:pic>
      <p:sp>
        <p:nvSpPr>
          <p:cNvPr id="2" name="标题 1"/>
          <p:cNvSpPr>
            <a:spLocks noGrp="1"/>
          </p:cNvSpPr>
          <p:nvPr>
            <p:ph type="title"/>
          </p:nvPr>
        </p:nvSpPr>
        <p:spPr/>
        <p:txBody>
          <a:bodyPr/>
          <a:lstStyle/>
          <a:p>
            <a:r>
              <a:rPr lang="en-US" altLang="zh-CN" dirty="0" smtClean="0"/>
              <a:t>TDDL</a:t>
            </a:r>
            <a:endParaRPr lang="zh-CN" altLang="en-US"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ph type="title"/>
          </p:nvPr>
        </p:nvSpPr>
        <p:spPr/>
        <p:txBody>
          <a:bodyPr>
            <a:normAutofit/>
          </a:bodyPr>
          <a:lstStyle/>
          <a:p>
            <a:r>
              <a:rPr lang="zh-CN" altLang="en-US" dirty="0" smtClean="0"/>
              <a:t>学习笔记</a:t>
            </a:r>
            <a:endParaRPr lang="zh-CN" altLang="en-US" dirty="0"/>
          </a:p>
        </p:txBody>
      </p:sp>
      <p:graphicFrame>
        <p:nvGraphicFramePr>
          <p:cNvPr id="6" name="图示 5"/>
          <p:cNvGraphicFramePr/>
          <p:nvPr>
            <p:extLst>
              <p:ext uri="{D42A27DB-BD31-4B8C-83A1-F6EECF244321}">
                <p14:modId xmlns:p14="http://schemas.microsoft.com/office/powerpoint/2010/main" val="3042495090"/>
              </p:ext>
            </p:extLst>
          </p:nvPr>
        </p:nvGraphicFramePr>
        <p:xfrm>
          <a:off x="264299" y="-1133559"/>
          <a:ext cx="8690231" cy="6838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34153235&amp;di=9902212da5885e784cb52b7302968e43&amp;imgtype=jpg&amp;er=1&amp;src=http%3A%2F%2Fe.hiphotos.baidu.com%2Fzhidao%2Fpic%2Fitem%2F83025aafa40f4bfb4f799340054f78f0f736187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0403" y="124409"/>
            <a:ext cx="1666409" cy="231605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98" name="圆角矩形 197"/>
          <p:cNvSpPr/>
          <p:nvPr/>
        </p:nvSpPr>
        <p:spPr>
          <a:xfrm>
            <a:off x="2662924" y="1129626"/>
            <a:ext cx="4102648" cy="114813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55" name="Shape 431"/>
          <p:cNvSpPr/>
          <p:nvPr/>
        </p:nvSpPr>
        <p:spPr>
          <a:xfrm>
            <a:off x="5328102" y="2573025"/>
            <a:ext cx="609754" cy="1052609"/>
          </a:xfrm>
          <a:prstGeom prst="roundRect">
            <a:avLst>
              <a:gd name="adj" fmla="val 16667"/>
            </a:avLst>
          </a:prstGeom>
          <a:solidFill>
            <a:srgbClr val="FFFFFF"/>
          </a:solidFill>
          <a:ln w="25400">
            <a:solidFill>
              <a:srgbClr val="4F81BD"/>
            </a:solidFill>
            <a:prstDash val="sysDot"/>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p:txBody>
      </p:sp>
      <p:sp>
        <p:nvSpPr>
          <p:cNvPr id="154" name="Shape 431"/>
          <p:cNvSpPr/>
          <p:nvPr/>
        </p:nvSpPr>
        <p:spPr>
          <a:xfrm>
            <a:off x="5323412" y="1185323"/>
            <a:ext cx="628736" cy="1005943"/>
          </a:xfrm>
          <a:prstGeom prst="roundRect">
            <a:avLst>
              <a:gd name="adj" fmla="val 16667"/>
            </a:avLst>
          </a:prstGeom>
          <a:solidFill>
            <a:srgbClr val="FFFFFF"/>
          </a:solidFill>
          <a:ln w="25400">
            <a:solidFill>
              <a:srgbClr val="4F81BD"/>
            </a:solidFill>
            <a:prstDash val="sysDot"/>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p:txBody>
      </p:sp>
      <p:sp>
        <p:nvSpPr>
          <p:cNvPr id="5" name="Shape 408"/>
          <p:cNvSpPr/>
          <p:nvPr/>
        </p:nvSpPr>
        <p:spPr>
          <a:xfrm>
            <a:off x="5952148" y="347424"/>
            <a:ext cx="576000" cy="576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对象</a:t>
            </a:r>
            <a:endParaRPr dirty="0"/>
          </a:p>
        </p:txBody>
      </p:sp>
      <p:grpSp>
        <p:nvGrpSpPr>
          <p:cNvPr id="7" name="Group 413"/>
          <p:cNvGrpSpPr/>
          <p:nvPr/>
        </p:nvGrpSpPr>
        <p:grpSpPr>
          <a:xfrm>
            <a:off x="3989606" y="437573"/>
            <a:ext cx="1493752" cy="388112"/>
            <a:chOff x="0" y="0"/>
            <a:chExt cx="1683222" cy="484632"/>
          </a:xfrm>
        </p:grpSpPr>
        <p:sp>
          <p:nvSpPr>
            <p:cNvPr id="8" name="Shape 411"/>
            <p:cNvSpPr/>
            <p:nvPr/>
          </p:nvSpPr>
          <p:spPr>
            <a:xfrm>
              <a:off x="0" y="0"/>
              <a:ext cx="1683222" cy="484632"/>
            </a:xfrm>
            <a:prstGeom prst="rightArrow">
              <a:avLst>
                <a:gd name="adj1" fmla="val 50000"/>
                <a:gd name="adj2" fmla="val 50000"/>
              </a:avLst>
            </a:prstGeom>
            <a:solidFill>
              <a:srgbClr val="C00000"/>
            </a:solidFill>
            <a:ln w="12700" cap="flat">
              <a:noFill/>
              <a:miter lim="400000"/>
            </a:ln>
            <a:effectLst>
              <a:outerShdw blurRad="50800" dist="50800" dir="5400000" rotWithShape="0">
                <a:srgbClr val="F2DCDB"/>
              </a:outerShdw>
            </a:effectLst>
          </p:spPr>
          <p:txBody>
            <a:bodyPr wrap="square" lIns="0" tIns="0" rIns="0" bIns="0" numCol="1" anchor="ctr">
              <a:noAutofit/>
            </a:bodyP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p:txBody>
        </p:sp>
        <p:sp>
          <p:nvSpPr>
            <p:cNvPr id="9" name="Shape 412"/>
            <p:cNvSpPr/>
            <p:nvPr/>
          </p:nvSpPr>
          <p:spPr>
            <a:xfrm>
              <a:off x="607622" y="127021"/>
              <a:ext cx="346816" cy="230591"/>
            </a:xfrm>
            <a:prstGeom prst="rect">
              <a:avLst/>
            </a:prstGeom>
            <a:noFill/>
            <a:ln w="12700" cap="flat">
              <a:noFill/>
              <a:miter lim="400000"/>
            </a:ln>
            <a:effectLst/>
          </p:spPr>
          <p:txBody>
            <a:bodyPr wrap="none" lIns="0" tIns="0" rIns="0" bIns="0" numCol="1" anchor="ctr">
              <a:spAutoFit/>
            </a:bodyPr>
            <a:lstStyle>
              <a:lvl1pPr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lvl="0">
                <a:defRPr sz="1800">
                  <a:solidFill>
                    <a:srgbClr val="000000"/>
                  </a:solidFill>
                </a:defRPr>
              </a:pPr>
              <a:r>
                <a:rPr sz="1200" dirty="0" err="1">
                  <a:solidFill>
                    <a:srgbClr val="FFFFFF"/>
                  </a:solidFill>
                </a:rPr>
                <a:t>动作</a:t>
              </a:r>
              <a:endParaRPr sz="1200" dirty="0">
                <a:solidFill>
                  <a:srgbClr val="FFFFFF"/>
                </a:solidFill>
              </a:endParaRPr>
            </a:p>
          </p:txBody>
        </p:sp>
      </p:grpSp>
      <p:sp>
        <p:nvSpPr>
          <p:cNvPr id="11" name="Shape 415"/>
          <p:cNvSpPr/>
          <p:nvPr/>
        </p:nvSpPr>
        <p:spPr>
          <a:xfrm>
            <a:off x="2777675" y="349896"/>
            <a:ext cx="576000" cy="576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用户</a:t>
            </a:r>
            <a:endParaRPr dirty="0"/>
          </a:p>
        </p:txBody>
      </p:sp>
      <p:sp>
        <p:nvSpPr>
          <p:cNvPr id="64" name="Shape 469"/>
          <p:cNvSpPr/>
          <p:nvPr/>
        </p:nvSpPr>
        <p:spPr>
          <a:xfrm>
            <a:off x="2571876" y="269096"/>
            <a:ext cx="4291200" cy="745511"/>
          </a:xfrm>
          <a:prstGeom prst="rect">
            <a:avLst/>
          </a:prstGeom>
          <a:ln w="22225">
            <a:solidFill>
              <a:srgbClr val="4F81BD"/>
            </a:solidFill>
          </a:ln>
          <a:effectLst>
            <a:outerShdw blurRad="38100" dist="23000" dir="5400000" rotWithShape="0">
              <a:srgbClr val="000000">
                <a:alpha val="35000"/>
              </a:srgbClr>
            </a:outerShdw>
          </a:effectLst>
        </p:spPr>
        <p:txBody>
          <a:bodyPr lIns="0" tIns="0" rIns="0" bIns="0" anchor="ctr"/>
          <a:lstStyle/>
          <a:p>
            <a:pPr lvl="0" algn="ctr">
              <a:defRPr>
                <a:solidFill>
                  <a:srgbClr val="FFFFFF"/>
                </a:solidFill>
              </a:defRPr>
            </a:pPr>
            <a:endParaRPr/>
          </a:p>
        </p:txBody>
      </p:sp>
      <p:sp>
        <p:nvSpPr>
          <p:cNvPr id="68" name="Shape 431"/>
          <p:cNvSpPr/>
          <p:nvPr/>
        </p:nvSpPr>
        <p:spPr>
          <a:xfrm>
            <a:off x="2934851" y="1574064"/>
            <a:ext cx="492306" cy="436289"/>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a:solidFill>
                  <a:schemeClr val="tx1">
                    <a:lumMod val="95000"/>
                    <a:lumOff val="5000"/>
                  </a:schemeClr>
                </a:solidFill>
              </a:rPr>
              <a:t>买家</a:t>
            </a:r>
            <a:endParaRPr dirty="0">
              <a:solidFill>
                <a:schemeClr val="tx1">
                  <a:lumMod val="95000"/>
                  <a:lumOff val="5000"/>
                </a:schemeClr>
              </a:solidFill>
            </a:endParaRPr>
          </a:p>
        </p:txBody>
      </p:sp>
      <p:sp>
        <p:nvSpPr>
          <p:cNvPr id="70" name="Shape 431"/>
          <p:cNvSpPr/>
          <p:nvPr/>
        </p:nvSpPr>
        <p:spPr>
          <a:xfrm>
            <a:off x="6401537" y="1474470"/>
            <a:ext cx="325499" cy="253501"/>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100" dirty="0" smtClean="0">
                <a:solidFill>
                  <a:schemeClr val="tx1">
                    <a:lumMod val="95000"/>
                    <a:lumOff val="5000"/>
                  </a:schemeClr>
                </a:solidFill>
              </a:rPr>
              <a:t>商品</a:t>
            </a:r>
            <a:endParaRPr sz="1100" dirty="0">
              <a:solidFill>
                <a:schemeClr val="tx1">
                  <a:lumMod val="95000"/>
                  <a:lumOff val="5000"/>
                </a:schemeClr>
              </a:solidFill>
            </a:endParaRPr>
          </a:p>
        </p:txBody>
      </p:sp>
      <p:sp>
        <p:nvSpPr>
          <p:cNvPr id="93" name="Shape 431"/>
          <p:cNvSpPr/>
          <p:nvPr/>
        </p:nvSpPr>
        <p:spPr>
          <a:xfrm>
            <a:off x="2894812" y="2908765"/>
            <a:ext cx="492306" cy="436289"/>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a:solidFill>
                  <a:schemeClr val="tx1">
                    <a:lumMod val="95000"/>
                    <a:lumOff val="5000"/>
                  </a:schemeClr>
                </a:solidFill>
              </a:rPr>
              <a:t>买家</a:t>
            </a:r>
            <a:endParaRPr dirty="0">
              <a:solidFill>
                <a:schemeClr val="tx1">
                  <a:lumMod val="95000"/>
                  <a:lumOff val="5000"/>
                </a:schemeClr>
              </a:solidFill>
            </a:endParaRPr>
          </a:p>
        </p:txBody>
      </p:sp>
      <p:sp>
        <p:nvSpPr>
          <p:cNvPr id="99" name="Shape 451"/>
          <p:cNvSpPr/>
          <p:nvPr/>
        </p:nvSpPr>
        <p:spPr>
          <a:xfrm>
            <a:off x="5358236" y="1692679"/>
            <a:ext cx="432000" cy="43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好中差</a:t>
            </a:r>
            <a:endParaRPr dirty="0"/>
          </a:p>
        </p:txBody>
      </p:sp>
      <p:sp>
        <p:nvSpPr>
          <p:cNvPr id="135" name="Shape 431"/>
          <p:cNvSpPr/>
          <p:nvPr/>
        </p:nvSpPr>
        <p:spPr>
          <a:xfrm>
            <a:off x="3607154" y="1297819"/>
            <a:ext cx="1666368" cy="860305"/>
          </a:xfrm>
          <a:prstGeom prst="roundRect">
            <a:avLst>
              <a:gd name="adj" fmla="val 16667"/>
            </a:avLst>
          </a:prstGeom>
          <a:solidFill>
            <a:srgbClr val="FFFFFF"/>
          </a:solid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p:txBody>
      </p:sp>
      <p:sp>
        <p:nvSpPr>
          <p:cNvPr id="140" name="Shape 454"/>
          <p:cNvSpPr/>
          <p:nvPr/>
        </p:nvSpPr>
        <p:spPr>
          <a:xfrm>
            <a:off x="3711655" y="1348057"/>
            <a:ext cx="468000" cy="468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写评论</a:t>
            </a:r>
            <a:endParaRPr dirty="0"/>
          </a:p>
        </p:txBody>
      </p:sp>
      <p:sp>
        <p:nvSpPr>
          <p:cNvPr id="143" name="Shape 457"/>
          <p:cNvSpPr/>
          <p:nvPr/>
        </p:nvSpPr>
        <p:spPr>
          <a:xfrm>
            <a:off x="4204831" y="1728884"/>
            <a:ext cx="360000" cy="36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图片</a:t>
            </a:r>
            <a:endParaRPr dirty="0"/>
          </a:p>
        </p:txBody>
      </p:sp>
      <p:sp>
        <p:nvSpPr>
          <p:cNvPr id="156" name="Shape 451"/>
          <p:cNvSpPr/>
          <p:nvPr/>
        </p:nvSpPr>
        <p:spPr>
          <a:xfrm>
            <a:off x="5351104" y="2611052"/>
            <a:ext cx="396000" cy="396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默认</a:t>
            </a:r>
            <a:endParaRPr lang="en-US" altLang="zh-CN" dirty="0" smtClean="0"/>
          </a:p>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匿名</a:t>
            </a:r>
            <a:endParaRPr dirty="0"/>
          </a:p>
        </p:txBody>
      </p:sp>
      <p:sp>
        <p:nvSpPr>
          <p:cNvPr id="157" name="Shape 451"/>
          <p:cNvSpPr/>
          <p:nvPr/>
        </p:nvSpPr>
        <p:spPr>
          <a:xfrm>
            <a:off x="5438153" y="1224343"/>
            <a:ext cx="432000" cy="43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可选</a:t>
            </a:r>
            <a:endParaRPr lang="en-US" altLang="zh-CN" dirty="0" smtClean="0"/>
          </a:p>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匿名</a:t>
            </a:r>
            <a:endParaRPr dirty="0"/>
          </a:p>
        </p:txBody>
      </p:sp>
      <p:sp>
        <p:nvSpPr>
          <p:cNvPr id="158" name="Shape 451"/>
          <p:cNvSpPr/>
          <p:nvPr/>
        </p:nvSpPr>
        <p:spPr>
          <a:xfrm>
            <a:off x="5386389" y="3115520"/>
            <a:ext cx="432000" cy="43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自动</a:t>
            </a:r>
            <a:endParaRPr lang="en-US" altLang="zh-CN" dirty="0" smtClean="0"/>
          </a:p>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好评</a:t>
            </a:r>
            <a:endParaRPr lang="en-US" altLang="zh-CN" dirty="0" smtClean="0"/>
          </a:p>
        </p:txBody>
      </p:sp>
      <p:sp>
        <p:nvSpPr>
          <p:cNvPr id="159" name="Shape 431"/>
          <p:cNvSpPr/>
          <p:nvPr/>
        </p:nvSpPr>
        <p:spPr>
          <a:xfrm>
            <a:off x="3570442" y="3985737"/>
            <a:ext cx="2367414" cy="757130"/>
          </a:xfrm>
          <a:prstGeom prst="roundRect">
            <a:avLst>
              <a:gd name="adj" fmla="val 16667"/>
            </a:avLst>
          </a:prstGeom>
          <a:solidFill>
            <a:srgbClr val="FFFFFF"/>
          </a:solidFill>
          <a:ln w="25400">
            <a:solidFill>
              <a:srgbClr val="4F81BD"/>
            </a:solidFill>
            <a:prstDash val="sysDot"/>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p:txBody>
      </p:sp>
      <p:sp>
        <p:nvSpPr>
          <p:cNvPr id="160" name="Shape 431"/>
          <p:cNvSpPr/>
          <p:nvPr/>
        </p:nvSpPr>
        <p:spPr>
          <a:xfrm>
            <a:off x="2877374" y="4195318"/>
            <a:ext cx="492306" cy="436289"/>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a:solidFill>
                  <a:schemeClr val="tx1">
                    <a:lumMod val="95000"/>
                    <a:lumOff val="5000"/>
                  </a:schemeClr>
                </a:solidFill>
              </a:rPr>
              <a:t>买家</a:t>
            </a:r>
            <a:endParaRPr dirty="0">
              <a:solidFill>
                <a:schemeClr val="tx1">
                  <a:lumMod val="95000"/>
                  <a:lumOff val="5000"/>
                </a:schemeClr>
              </a:solidFill>
            </a:endParaRPr>
          </a:p>
        </p:txBody>
      </p:sp>
      <p:sp>
        <p:nvSpPr>
          <p:cNvPr id="161" name="Shape 431"/>
          <p:cNvSpPr/>
          <p:nvPr/>
        </p:nvSpPr>
        <p:spPr>
          <a:xfrm>
            <a:off x="6071981" y="4191409"/>
            <a:ext cx="492306" cy="436289"/>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solidFill>
                  <a:schemeClr val="tx1">
                    <a:lumMod val="95000"/>
                    <a:lumOff val="5000"/>
                  </a:schemeClr>
                </a:solidFill>
              </a:rPr>
              <a:t>商品</a:t>
            </a:r>
            <a:endParaRPr dirty="0">
              <a:solidFill>
                <a:schemeClr val="tx1">
                  <a:lumMod val="95000"/>
                  <a:lumOff val="5000"/>
                </a:schemeClr>
              </a:solidFill>
            </a:endParaRPr>
          </a:p>
        </p:txBody>
      </p:sp>
      <p:sp>
        <p:nvSpPr>
          <p:cNvPr id="188" name="Shape 457"/>
          <p:cNvSpPr/>
          <p:nvPr/>
        </p:nvSpPr>
        <p:spPr>
          <a:xfrm>
            <a:off x="3719767" y="4166302"/>
            <a:ext cx="504000" cy="504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好评</a:t>
            </a:r>
            <a:endParaRPr lang="en-US" altLang="zh-CN" dirty="0" smtClean="0"/>
          </a:p>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差</a:t>
            </a:r>
            <a:r>
              <a:rPr lang="zh-CN" altLang="en-US" dirty="0"/>
              <a:t>评</a:t>
            </a:r>
            <a:endParaRPr dirty="0"/>
          </a:p>
        </p:txBody>
      </p:sp>
      <p:sp>
        <p:nvSpPr>
          <p:cNvPr id="190" name="Shape 457"/>
          <p:cNvSpPr/>
          <p:nvPr/>
        </p:nvSpPr>
        <p:spPr>
          <a:xfrm>
            <a:off x="4591692" y="4058321"/>
            <a:ext cx="504000" cy="504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原因</a:t>
            </a:r>
            <a:endParaRPr lang="en-US" altLang="zh-CN" dirty="0" smtClean="0"/>
          </a:p>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标签</a:t>
            </a:r>
            <a:endParaRPr dirty="0"/>
          </a:p>
        </p:txBody>
      </p:sp>
      <p:sp>
        <p:nvSpPr>
          <p:cNvPr id="191" name="标题 3"/>
          <p:cNvSpPr>
            <a:spLocks noGrp="1"/>
          </p:cNvSpPr>
          <p:nvPr>
            <p:ph type="title"/>
          </p:nvPr>
        </p:nvSpPr>
        <p:spPr>
          <a:xfrm>
            <a:off x="1003342" y="525182"/>
            <a:ext cx="5214625" cy="409306"/>
          </a:xfrm>
        </p:spPr>
        <p:txBody>
          <a:bodyPr>
            <a:normAutofit/>
          </a:bodyPr>
          <a:lstStyle/>
          <a:p>
            <a:r>
              <a:rPr lang="zh-CN" altLang="en-US" dirty="0" smtClean="0"/>
              <a:t>评价简介</a:t>
            </a:r>
            <a:endParaRPr lang="zh-CN" altLang="en-US" dirty="0"/>
          </a:p>
        </p:txBody>
      </p:sp>
      <p:pic>
        <p:nvPicPr>
          <p:cNvPr id="196" name="图片 195"/>
          <p:cNvPicPr>
            <a:picLocks noChangeAspect="1"/>
          </p:cNvPicPr>
          <p:nvPr/>
        </p:nvPicPr>
        <p:blipFill>
          <a:blip r:embed="rId4"/>
          <a:stretch>
            <a:fillRect/>
          </a:stretch>
        </p:blipFill>
        <p:spPr>
          <a:xfrm>
            <a:off x="188331" y="2871142"/>
            <a:ext cx="1940462" cy="2083136"/>
          </a:xfrm>
          <a:prstGeom prst="rect">
            <a:avLst/>
          </a:prstGeom>
          <a:ln w="19050">
            <a:solidFill>
              <a:schemeClr val="tx1"/>
            </a:solidFill>
          </a:ln>
        </p:spPr>
      </p:pic>
      <p:pic>
        <p:nvPicPr>
          <p:cNvPr id="197" name="图片 196"/>
          <p:cNvPicPr>
            <a:picLocks noChangeAspect="1"/>
          </p:cNvPicPr>
          <p:nvPr/>
        </p:nvPicPr>
        <p:blipFill>
          <a:blip r:embed="rId5"/>
          <a:stretch>
            <a:fillRect/>
          </a:stretch>
        </p:blipFill>
        <p:spPr>
          <a:xfrm>
            <a:off x="7276159" y="2588965"/>
            <a:ext cx="1729793" cy="2439006"/>
          </a:xfrm>
          <a:prstGeom prst="rect">
            <a:avLst/>
          </a:prstGeom>
          <a:ln w="19050">
            <a:solidFill>
              <a:schemeClr val="tx1"/>
            </a:solidFill>
          </a:ln>
        </p:spPr>
      </p:pic>
      <p:sp>
        <p:nvSpPr>
          <p:cNvPr id="200" name="圆角矩形 199"/>
          <p:cNvSpPr/>
          <p:nvPr/>
        </p:nvSpPr>
        <p:spPr>
          <a:xfrm>
            <a:off x="2662924" y="2450815"/>
            <a:ext cx="4102648" cy="12446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01" name="圆角矩形 200"/>
          <p:cNvSpPr/>
          <p:nvPr/>
        </p:nvSpPr>
        <p:spPr>
          <a:xfrm>
            <a:off x="2666099" y="3814556"/>
            <a:ext cx="4102648" cy="110022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99" name="文本框 198"/>
          <p:cNvSpPr txBox="1"/>
          <p:nvPr/>
        </p:nvSpPr>
        <p:spPr>
          <a:xfrm>
            <a:off x="2732954" y="1175228"/>
            <a:ext cx="659379" cy="302616"/>
          </a:xfrm>
          <a:prstGeom prst="rect">
            <a:avLst/>
          </a:prstGeom>
        </p:spPr>
        <p:txBody>
          <a:bodyPr wrap="square" rtlCol="0">
            <a:noAutofit/>
          </a:bodyPr>
          <a:lstStyle/>
          <a:p>
            <a:pPr marL="0" indent="0">
              <a:buNone/>
            </a:pPr>
            <a:r>
              <a:rPr lang="zh-CN" altLang="en-US" sz="10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淘</a:t>
            </a:r>
            <a:r>
              <a:rPr lang="zh-CN" altLang="en-US"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宝</a:t>
            </a:r>
            <a:r>
              <a:rPr lang="en-US" altLang="zh-CN"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
            </a:r>
            <a:br>
              <a:rPr lang="en-US" altLang="zh-CN"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br>
            <a:r>
              <a:rPr lang="en-US" altLang="zh-CN"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c2c</a:t>
            </a:r>
            <a:endParaRPr lang="zh-CN" altLang="en-US" sz="10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203" name="文本框 202"/>
          <p:cNvSpPr txBox="1"/>
          <p:nvPr/>
        </p:nvSpPr>
        <p:spPr>
          <a:xfrm>
            <a:off x="2736721" y="2476572"/>
            <a:ext cx="659379" cy="302616"/>
          </a:xfrm>
          <a:prstGeom prst="rect">
            <a:avLst/>
          </a:prstGeom>
        </p:spPr>
        <p:txBody>
          <a:bodyPr wrap="square" rtlCol="0">
            <a:noAutofit/>
          </a:bodyPr>
          <a:lstStyle/>
          <a:p>
            <a:pPr marL="0" indent="0">
              <a:buNone/>
            </a:pPr>
            <a:r>
              <a:rPr lang="zh-CN" altLang="en-US" sz="10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天猫</a:t>
            </a:r>
            <a:r>
              <a:rPr lang="en-US" altLang="zh-CN"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
            </a:r>
            <a:br>
              <a:rPr lang="en-US" altLang="zh-CN"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br>
            <a:r>
              <a:rPr lang="en-US" altLang="zh-CN"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b2c</a:t>
            </a:r>
            <a:endParaRPr lang="zh-CN" altLang="en-US" sz="10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204" name="文本框 203"/>
          <p:cNvSpPr txBox="1"/>
          <p:nvPr/>
        </p:nvSpPr>
        <p:spPr>
          <a:xfrm>
            <a:off x="2733764" y="3808468"/>
            <a:ext cx="659379" cy="302616"/>
          </a:xfrm>
          <a:prstGeom prst="rect">
            <a:avLst/>
          </a:prstGeom>
        </p:spPr>
        <p:txBody>
          <a:bodyPr wrap="square" rtlCol="0">
            <a:noAutofit/>
          </a:bodyPr>
          <a:lstStyle/>
          <a:p>
            <a:pPr marL="0" indent="0">
              <a:buNone/>
            </a:pPr>
            <a:r>
              <a:rPr lang="zh-CN" altLang="en-US" sz="10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盒马</a:t>
            </a:r>
            <a:r>
              <a:rPr lang="en-US" altLang="zh-CN"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
            </a:r>
            <a:br>
              <a:rPr lang="en-US" altLang="zh-CN"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br>
            <a:r>
              <a:rPr lang="en-US" altLang="zh-CN" sz="1000" b="1" dirty="0" smtClean="0">
                <a:solidFill>
                  <a:srgbClr val="000000">
                    <a:lumMod val="65000"/>
                    <a:lumOff val="35000"/>
                  </a:srgbClr>
                </a:solidFill>
                <a:latin typeface="微软雅黑" panose="020B0503020204020204" charset="-122"/>
                <a:ea typeface="微软雅黑" panose="020B0503020204020204" charset="-122"/>
                <a:cs typeface="微软雅黑" panose="020B0503020204020204" charset="-122"/>
              </a:rPr>
              <a:t>b2c</a:t>
            </a:r>
            <a:endParaRPr lang="zh-CN" altLang="en-US" sz="1000" b="1"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endParaRPr>
          </a:p>
        </p:txBody>
      </p:sp>
      <p:sp>
        <p:nvSpPr>
          <p:cNvPr id="202" name="右箭头 201"/>
          <p:cNvSpPr/>
          <p:nvPr/>
        </p:nvSpPr>
        <p:spPr>
          <a:xfrm>
            <a:off x="6870074" y="1500613"/>
            <a:ext cx="434580" cy="255780"/>
          </a:xfrm>
          <a:prstGeom prst="rightArrow">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右箭头 205"/>
          <p:cNvSpPr/>
          <p:nvPr/>
        </p:nvSpPr>
        <p:spPr>
          <a:xfrm>
            <a:off x="6870074" y="2962976"/>
            <a:ext cx="301583" cy="255780"/>
          </a:xfrm>
          <a:prstGeom prst="rightArrow">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右箭头 206"/>
          <p:cNvSpPr/>
          <p:nvPr/>
        </p:nvSpPr>
        <p:spPr>
          <a:xfrm rot="10800000">
            <a:off x="2230031" y="4236412"/>
            <a:ext cx="301583" cy="255780"/>
          </a:xfrm>
          <a:prstGeom prst="rightArrow">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Shape 431"/>
          <p:cNvSpPr/>
          <p:nvPr/>
        </p:nvSpPr>
        <p:spPr>
          <a:xfrm>
            <a:off x="3605069" y="2739652"/>
            <a:ext cx="1666368" cy="860305"/>
          </a:xfrm>
          <a:prstGeom prst="roundRect">
            <a:avLst>
              <a:gd name="adj" fmla="val 16667"/>
            </a:avLst>
          </a:prstGeom>
          <a:solidFill>
            <a:srgbClr val="FFFFFF"/>
          </a:solid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a:p>
        </p:txBody>
      </p:sp>
      <p:sp>
        <p:nvSpPr>
          <p:cNvPr id="215" name="Shape 448"/>
          <p:cNvSpPr/>
          <p:nvPr/>
        </p:nvSpPr>
        <p:spPr>
          <a:xfrm>
            <a:off x="4616941" y="2844186"/>
            <a:ext cx="432000" cy="43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打分</a:t>
            </a:r>
            <a:endParaRPr dirty="0"/>
          </a:p>
        </p:txBody>
      </p:sp>
      <p:sp>
        <p:nvSpPr>
          <p:cNvPr id="217" name="Shape 454"/>
          <p:cNvSpPr/>
          <p:nvPr/>
        </p:nvSpPr>
        <p:spPr>
          <a:xfrm>
            <a:off x="3709570" y="2789890"/>
            <a:ext cx="468000" cy="468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写评论</a:t>
            </a:r>
            <a:endParaRPr dirty="0"/>
          </a:p>
        </p:txBody>
      </p:sp>
      <p:sp>
        <p:nvSpPr>
          <p:cNvPr id="218" name="Shape 457"/>
          <p:cNvSpPr/>
          <p:nvPr/>
        </p:nvSpPr>
        <p:spPr>
          <a:xfrm>
            <a:off x="4202746" y="3170717"/>
            <a:ext cx="360000" cy="36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图片</a:t>
            </a:r>
            <a:endParaRPr dirty="0"/>
          </a:p>
        </p:txBody>
      </p:sp>
      <p:sp>
        <p:nvSpPr>
          <p:cNvPr id="219" name="Shape 448"/>
          <p:cNvSpPr/>
          <p:nvPr/>
        </p:nvSpPr>
        <p:spPr>
          <a:xfrm>
            <a:off x="4669333" y="1358064"/>
            <a:ext cx="432000" cy="43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打分</a:t>
            </a:r>
            <a:endParaRPr dirty="0"/>
          </a:p>
        </p:txBody>
      </p:sp>
      <p:sp>
        <p:nvSpPr>
          <p:cNvPr id="220" name="Shape 454"/>
          <p:cNvSpPr/>
          <p:nvPr/>
        </p:nvSpPr>
        <p:spPr>
          <a:xfrm>
            <a:off x="5298137" y="4199638"/>
            <a:ext cx="468000" cy="468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A5A3"/>
              </a:gs>
              <a:gs pos="35000">
                <a:srgbClr val="FFBFBE"/>
              </a:gs>
              <a:gs pos="100000">
                <a:srgbClr val="FFE6E6"/>
              </a:gs>
            </a:gsLst>
            <a:lin ang="16200000" scaled="0"/>
          </a:gradFill>
          <a:ln w="9525" cap="flat">
            <a:solidFill>
              <a:srgbClr val="BE4B48"/>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defRPr sz="10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dirty="0" smtClean="0"/>
              <a:t>写评论</a:t>
            </a:r>
            <a:endParaRPr dirty="0"/>
          </a:p>
        </p:txBody>
      </p:sp>
      <p:sp>
        <p:nvSpPr>
          <p:cNvPr id="50" name="Shape 431"/>
          <p:cNvSpPr/>
          <p:nvPr/>
        </p:nvSpPr>
        <p:spPr>
          <a:xfrm>
            <a:off x="6002038" y="1690458"/>
            <a:ext cx="325499" cy="253501"/>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100" dirty="0">
                <a:solidFill>
                  <a:schemeClr val="tx1">
                    <a:lumMod val="95000"/>
                    <a:lumOff val="5000"/>
                  </a:schemeClr>
                </a:solidFill>
              </a:rPr>
              <a:t>物流</a:t>
            </a:r>
            <a:endParaRPr sz="1100" dirty="0">
              <a:solidFill>
                <a:schemeClr val="tx1">
                  <a:lumMod val="95000"/>
                  <a:lumOff val="5000"/>
                </a:schemeClr>
              </a:solidFill>
            </a:endParaRPr>
          </a:p>
        </p:txBody>
      </p:sp>
      <p:sp>
        <p:nvSpPr>
          <p:cNvPr id="51" name="Shape 431"/>
          <p:cNvSpPr/>
          <p:nvPr/>
        </p:nvSpPr>
        <p:spPr>
          <a:xfrm>
            <a:off x="6358279" y="1943959"/>
            <a:ext cx="325499" cy="253501"/>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100" dirty="0">
                <a:solidFill>
                  <a:schemeClr val="tx1">
                    <a:lumMod val="95000"/>
                    <a:lumOff val="5000"/>
                  </a:schemeClr>
                </a:solidFill>
              </a:rPr>
              <a:t>服务</a:t>
            </a:r>
            <a:endParaRPr sz="1100" dirty="0">
              <a:solidFill>
                <a:schemeClr val="tx1">
                  <a:lumMod val="95000"/>
                  <a:lumOff val="5000"/>
                </a:schemeClr>
              </a:solidFill>
            </a:endParaRPr>
          </a:p>
        </p:txBody>
      </p:sp>
      <p:sp>
        <p:nvSpPr>
          <p:cNvPr id="52" name="Shape 431"/>
          <p:cNvSpPr/>
          <p:nvPr/>
        </p:nvSpPr>
        <p:spPr>
          <a:xfrm>
            <a:off x="6055214" y="1209915"/>
            <a:ext cx="325499" cy="253501"/>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100" dirty="0">
                <a:solidFill>
                  <a:schemeClr val="tx1">
                    <a:lumMod val="95000"/>
                    <a:lumOff val="5000"/>
                  </a:schemeClr>
                </a:solidFill>
              </a:rPr>
              <a:t>卖家</a:t>
            </a:r>
            <a:endParaRPr sz="1100" dirty="0">
              <a:solidFill>
                <a:schemeClr val="tx1">
                  <a:lumMod val="95000"/>
                  <a:lumOff val="5000"/>
                </a:schemeClr>
              </a:solidFill>
            </a:endParaRPr>
          </a:p>
        </p:txBody>
      </p:sp>
      <p:sp>
        <p:nvSpPr>
          <p:cNvPr id="53" name="Shape 431"/>
          <p:cNvSpPr/>
          <p:nvPr/>
        </p:nvSpPr>
        <p:spPr>
          <a:xfrm>
            <a:off x="6020000" y="2527638"/>
            <a:ext cx="387164" cy="343504"/>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smtClean="0">
                <a:solidFill>
                  <a:schemeClr val="tx1">
                    <a:lumMod val="95000"/>
                    <a:lumOff val="5000"/>
                  </a:schemeClr>
                </a:solidFill>
              </a:rPr>
              <a:t>商品</a:t>
            </a:r>
            <a:endParaRPr sz="1200" dirty="0">
              <a:solidFill>
                <a:schemeClr val="tx1">
                  <a:lumMod val="95000"/>
                  <a:lumOff val="5000"/>
                </a:schemeClr>
              </a:solidFill>
            </a:endParaRPr>
          </a:p>
        </p:txBody>
      </p:sp>
      <p:sp>
        <p:nvSpPr>
          <p:cNvPr id="56" name="Shape 431"/>
          <p:cNvSpPr/>
          <p:nvPr/>
        </p:nvSpPr>
        <p:spPr>
          <a:xfrm>
            <a:off x="6331491" y="2943790"/>
            <a:ext cx="379074" cy="322300"/>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chemeClr val="tx1">
                    <a:lumMod val="95000"/>
                    <a:lumOff val="5000"/>
                  </a:schemeClr>
                </a:solidFill>
              </a:rPr>
              <a:t>物流</a:t>
            </a:r>
            <a:endParaRPr sz="1200" dirty="0">
              <a:solidFill>
                <a:schemeClr val="tx1">
                  <a:lumMod val="95000"/>
                  <a:lumOff val="5000"/>
                </a:schemeClr>
              </a:solidFill>
            </a:endParaRPr>
          </a:p>
        </p:txBody>
      </p:sp>
      <p:sp>
        <p:nvSpPr>
          <p:cNvPr id="57" name="Shape 431"/>
          <p:cNvSpPr/>
          <p:nvPr/>
        </p:nvSpPr>
        <p:spPr>
          <a:xfrm>
            <a:off x="6020000" y="3319129"/>
            <a:ext cx="366438" cy="323247"/>
          </a:xfrm>
          <a:prstGeom prst="roundRect">
            <a:avLst>
              <a:gd name="adj" fmla="val 16667"/>
            </a:avLst>
          </a:prstGeom>
          <a:noFill/>
          <a:ln w="25400">
            <a:solidFill>
              <a:srgbClr val="4F81BD"/>
            </a:solidFill>
          </a:ln>
        </p:spPr>
        <p:txBody>
          <a:bodyPr lIns="0" tIns="0" rIns="0" bIns="0" anchor="ctr"/>
          <a:lstStyle/>
          <a:p>
            <a:pPr lvl="0" algn="ctr">
              <a:defRPr sz="1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chemeClr val="tx1">
                    <a:lumMod val="95000"/>
                    <a:lumOff val="5000"/>
                  </a:schemeClr>
                </a:solidFill>
              </a:rPr>
              <a:t>服务</a:t>
            </a:r>
            <a:endParaRPr sz="1200" dirty="0">
              <a:solidFill>
                <a:schemeClr val="tx1">
                  <a:lumMod val="95000"/>
                  <a:lumOff val="5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randombar(horizontal)">
                                      <p:cBhvr>
                                        <p:cTn id="7" dur="500"/>
                                        <p:tgtEl>
                                          <p:spTgt spid="19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randombar(horizontal)">
                                      <p:cBhvr>
                                        <p:cTn id="10" dur="500"/>
                                        <p:tgtEl>
                                          <p:spTgt spid="15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randombar(horizontal)">
                                      <p:cBhvr>
                                        <p:cTn id="13" dur="500"/>
                                        <p:tgtEl>
                                          <p:spTgt spid="6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randombar(horizontal)">
                                      <p:cBhvr>
                                        <p:cTn id="16" dur="500"/>
                                        <p:tgtEl>
                                          <p:spTgt spid="7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randombar(horizontal)">
                                      <p:cBhvr>
                                        <p:cTn id="19" dur="500"/>
                                        <p:tgtEl>
                                          <p:spTgt spid="9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randombar(horizontal)">
                                      <p:cBhvr>
                                        <p:cTn id="22" dur="500"/>
                                        <p:tgtEl>
                                          <p:spTgt spid="13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0"/>
                                        </p:tgtEl>
                                        <p:attrNameLst>
                                          <p:attrName>style.visibility</p:attrName>
                                        </p:attrNameLst>
                                      </p:cBhvr>
                                      <p:to>
                                        <p:strVal val="visible"/>
                                      </p:to>
                                    </p:set>
                                    <p:animEffect transition="in" filter="randombar(horizontal)">
                                      <p:cBhvr>
                                        <p:cTn id="25" dur="500"/>
                                        <p:tgtEl>
                                          <p:spTgt spid="14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43"/>
                                        </p:tgtEl>
                                        <p:attrNameLst>
                                          <p:attrName>style.visibility</p:attrName>
                                        </p:attrNameLst>
                                      </p:cBhvr>
                                      <p:to>
                                        <p:strVal val="visible"/>
                                      </p:to>
                                    </p:set>
                                    <p:animEffect transition="in" filter="randombar(horizontal)">
                                      <p:cBhvr>
                                        <p:cTn id="28" dur="500"/>
                                        <p:tgtEl>
                                          <p:spTgt spid="14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57"/>
                                        </p:tgtEl>
                                        <p:attrNameLst>
                                          <p:attrName>style.visibility</p:attrName>
                                        </p:attrNameLst>
                                      </p:cBhvr>
                                      <p:to>
                                        <p:strVal val="visible"/>
                                      </p:to>
                                    </p:set>
                                    <p:animEffect transition="in" filter="randombar(horizontal)">
                                      <p:cBhvr>
                                        <p:cTn id="31" dur="500"/>
                                        <p:tgtEl>
                                          <p:spTgt spid="15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99"/>
                                        </p:tgtEl>
                                        <p:attrNameLst>
                                          <p:attrName>style.visibility</p:attrName>
                                        </p:attrNameLst>
                                      </p:cBhvr>
                                      <p:to>
                                        <p:strVal val="visible"/>
                                      </p:to>
                                    </p:set>
                                    <p:animEffect transition="in" filter="randombar(horizontal)">
                                      <p:cBhvr>
                                        <p:cTn id="34" dur="500"/>
                                        <p:tgtEl>
                                          <p:spTgt spid="19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02"/>
                                        </p:tgtEl>
                                        <p:attrNameLst>
                                          <p:attrName>style.visibility</p:attrName>
                                        </p:attrNameLst>
                                      </p:cBhvr>
                                      <p:to>
                                        <p:strVal val="visible"/>
                                      </p:to>
                                    </p:set>
                                    <p:animEffect transition="in" filter="randombar(horizontal)">
                                      <p:cBhvr>
                                        <p:cTn id="37" dur="500"/>
                                        <p:tgtEl>
                                          <p:spTgt spid="20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19"/>
                                        </p:tgtEl>
                                        <p:attrNameLst>
                                          <p:attrName>style.visibility</p:attrName>
                                        </p:attrNameLst>
                                      </p:cBhvr>
                                      <p:to>
                                        <p:strVal val="visible"/>
                                      </p:to>
                                    </p:set>
                                    <p:animEffect transition="in" filter="randombar(horizontal)">
                                      <p:cBhvr>
                                        <p:cTn id="40" dur="500"/>
                                        <p:tgtEl>
                                          <p:spTgt spid="21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randombar(horizontal)">
                                      <p:cBhvr>
                                        <p:cTn id="46" dur="500"/>
                                        <p:tgtEl>
                                          <p:spTgt spid="51"/>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randombar(horizontal)">
                                      <p:cBhvr>
                                        <p:cTn id="49" dur="500"/>
                                        <p:tgtEl>
                                          <p:spTgt spid="52"/>
                                        </p:tgtEl>
                                      </p:cBhvr>
                                    </p:animEffect>
                                  </p:childTnLst>
                                </p:cTn>
                              </p:par>
                              <p:par>
                                <p:cTn id="50" presetID="14" presetClass="entr" presetSubtype="10" fill="hold" nodeType="withEffect">
                                  <p:stCondLst>
                                    <p:cond delay="0"/>
                                  </p:stCondLst>
                                  <p:childTnLst>
                                    <p:set>
                                      <p:cBhvr>
                                        <p:cTn id="51" dur="1" fill="hold">
                                          <p:stCondLst>
                                            <p:cond delay="0"/>
                                          </p:stCondLst>
                                        </p:cTn>
                                        <p:tgtEl>
                                          <p:spTgt spid="1026"/>
                                        </p:tgtEl>
                                        <p:attrNameLst>
                                          <p:attrName>style.visibility</p:attrName>
                                        </p:attrNameLst>
                                      </p:cBhvr>
                                      <p:to>
                                        <p:strVal val="visible"/>
                                      </p:to>
                                    </p:set>
                                    <p:animEffect transition="in" filter="randombar(horizontal)">
                                      <p:cBhvr>
                                        <p:cTn id="52" dur="500"/>
                                        <p:tgtEl>
                                          <p:spTgt spid="1026"/>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55"/>
                                        </p:tgtEl>
                                        <p:attrNameLst>
                                          <p:attrName>style.visibility</p:attrName>
                                        </p:attrNameLst>
                                      </p:cBhvr>
                                      <p:to>
                                        <p:strVal val="visible"/>
                                      </p:to>
                                    </p:set>
                                    <p:animEffect transition="in" filter="randombar(horizontal)">
                                      <p:cBhvr>
                                        <p:cTn id="57" dur="500"/>
                                        <p:tgtEl>
                                          <p:spTgt spid="155"/>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randombar(horizontal)">
                                      <p:cBhvr>
                                        <p:cTn id="60" dur="500"/>
                                        <p:tgtEl>
                                          <p:spTgt spid="93"/>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56"/>
                                        </p:tgtEl>
                                        <p:attrNameLst>
                                          <p:attrName>style.visibility</p:attrName>
                                        </p:attrNameLst>
                                      </p:cBhvr>
                                      <p:to>
                                        <p:strVal val="visible"/>
                                      </p:to>
                                    </p:set>
                                    <p:animEffect transition="in" filter="randombar(horizontal)">
                                      <p:cBhvr>
                                        <p:cTn id="63" dur="500"/>
                                        <p:tgtEl>
                                          <p:spTgt spid="156"/>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58"/>
                                        </p:tgtEl>
                                        <p:attrNameLst>
                                          <p:attrName>style.visibility</p:attrName>
                                        </p:attrNameLst>
                                      </p:cBhvr>
                                      <p:to>
                                        <p:strVal val="visible"/>
                                      </p:to>
                                    </p:set>
                                    <p:animEffect transition="in" filter="randombar(horizontal)">
                                      <p:cBhvr>
                                        <p:cTn id="66" dur="500"/>
                                        <p:tgtEl>
                                          <p:spTgt spid="158"/>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200"/>
                                        </p:tgtEl>
                                        <p:attrNameLst>
                                          <p:attrName>style.visibility</p:attrName>
                                        </p:attrNameLst>
                                      </p:cBhvr>
                                      <p:to>
                                        <p:strVal val="visible"/>
                                      </p:to>
                                    </p:set>
                                    <p:animEffect transition="in" filter="randombar(horizontal)">
                                      <p:cBhvr>
                                        <p:cTn id="69" dur="500"/>
                                        <p:tgtEl>
                                          <p:spTgt spid="200"/>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randombar(horizontal)">
                                      <p:cBhvr>
                                        <p:cTn id="72" dur="500"/>
                                        <p:tgtEl>
                                          <p:spTgt spid="20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206"/>
                                        </p:tgtEl>
                                        <p:attrNameLst>
                                          <p:attrName>style.visibility</p:attrName>
                                        </p:attrNameLst>
                                      </p:cBhvr>
                                      <p:to>
                                        <p:strVal val="visible"/>
                                      </p:to>
                                    </p:set>
                                    <p:animEffect transition="in" filter="randombar(horizontal)">
                                      <p:cBhvr>
                                        <p:cTn id="75" dur="500"/>
                                        <p:tgtEl>
                                          <p:spTgt spid="206"/>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213"/>
                                        </p:tgtEl>
                                        <p:attrNameLst>
                                          <p:attrName>style.visibility</p:attrName>
                                        </p:attrNameLst>
                                      </p:cBhvr>
                                      <p:to>
                                        <p:strVal val="visible"/>
                                      </p:to>
                                    </p:set>
                                    <p:animEffect transition="in" filter="randombar(horizontal)">
                                      <p:cBhvr>
                                        <p:cTn id="78" dur="500"/>
                                        <p:tgtEl>
                                          <p:spTgt spid="213"/>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215"/>
                                        </p:tgtEl>
                                        <p:attrNameLst>
                                          <p:attrName>style.visibility</p:attrName>
                                        </p:attrNameLst>
                                      </p:cBhvr>
                                      <p:to>
                                        <p:strVal val="visible"/>
                                      </p:to>
                                    </p:set>
                                    <p:animEffect transition="in" filter="randombar(horizontal)">
                                      <p:cBhvr>
                                        <p:cTn id="81" dur="500"/>
                                        <p:tgtEl>
                                          <p:spTgt spid="215"/>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217"/>
                                        </p:tgtEl>
                                        <p:attrNameLst>
                                          <p:attrName>style.visibility</p:attrName>
                                        </p:attrNameLst>
                                      </p:cBhvr>
                                      <p:to>
                                        <p:strVal val="visible"/>
                                      </p:to>
                                    </p:set>
                                    <p:animEffect transition="in" filter="randombar(horizontal)">
                                      <p:cBhvr>
                                        <p:cTn id="84" dur="500"/>
                                        <p:tgtEl>
                                          <p:spTgt spid="217"/>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218"/>
                                        </p:tgtEl>
                                        <p:attrNameLst>
                                          <p:attrName>style.visibility</p:attrName>
                                        </p:attrNameLst>
                                      </p:cBhvr>
                                      <p:to>
                                        <p:strVal val="visible"/>
                                      </p:to>
                                    </p:set>
                                    <p:animEffect transition="in" filter="randombar(horizontal)">
                                      <p:cBhvr>
                                        <p:cTn id="87" dur="500"/>
                                        <p:tgtEl>
                                          <p:spTgt spid="218"/>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randombar(horizontal)">
                                      <p:cBhvr>
                                        <p:cTn id="90" dur="500"/>
                                        <p:tgtEl>
                                          <p:spTgt spid="53"/>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randombar(horizontal)">
                                      <p:cBhvr>
                                        <p:cTn id="93" dur="500"/>
                                        <p:tgtEl>
                                          <p:spTgt spid="56"/>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randombar(horizontal)">
                                      <p:cBhvr>
                                        <p:cTn id="96" dur="500"/>
                                        <p:tgtEl>
                                          <p:spTgt spid="57"/>
                                        </p:tgtEl>
                                      </p:cBhvr>
                                    </p:animEffect>
                                  </p:childTnLst>
                                </p:cTn>
                              </p:par>
                              <p:par>
                                <p:cTn id="97" presetID="14" presetClass="entr" presetSubtype="10" fill="hold" nodeType="withEffect">
                                  <p:stCondLst>
                                    <p:cond delay="0"/>
                                  </p:stCondLst>
                                  <p:childTnLst>
                                    <p:set>
                                      <p:cBhvr>
                                        <p:cTn id="98" dur="1" fill="hold">
                                          <p:stCondLst>
                                            <p:cond delay="0"/>
                                          </p:stCondLst>
                                        </p:cTn>
                                        <p:tgtEl>
                                          <p:spTgt spid="197"/>
                                        </p:tgtEl>
                                        <p:attrNameLst>
                                          <p:attrName>style.visibility</p:attrName>
                                        </p:attrNameLst>
                                      </p:cBhvr>
                                      <p:to>
                                        <p:strVal val="visible"/>
                                      </p:to>
                                    </p:set>
                                    <p:animEffect transition="in" filter="randombar(horizontal)">
                                      <p:cBhvr>
                                        <p:cTn id="99" dur="500"/>
                                        <p:tgtEl>
                                          <p:spTgt spid="197"/>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159"/>
                                        </p:tgtEl>
                                        <p:attrNameLst>
                                          <p:attrName>style.visibility</p:attrName>
                                        </p:attrNameLst>
                                      </p:cBhvr>
                                      <p:to>
                                        <p:strVal val="visible"/>
                                      </p:to>
                                    </p:set>
                                    <p:animEffect transition="in" filter="randombar(horizontal)">
                                      <p:cBhvr>
                                        <p:cTn id="104" dur="500"/>
                                        <p:tgtEl>
                                          <p:spTgt spid="159"/>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160"/>
                                        </p:tgtEl>
                                        <p:attrNameLst>
                                          <p:attrName>style.visibility</p:attrName>
                                        </p:attrNameLst>
                                      </p:cBhvr>
                                      <p:to>
                                        <p:strVal val="visible"/>
                                      </p:to>
                                    </p:set>
                                    <p:animEffect transition="in" filter="randombar(horizontal)">
                                      <p:cBhvr>
                                        <p:cTn id="107" dur="500"/>
                                        <p:tgtEl>
                                          <p:spTgt spid="160"/>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161"/>
                                        </p:tgtEl>
                                        <p:attrNameLst>
                                          <p:attrName>style.visibility</p:attrName>
                                        </p:attrNameLst>
                                      </p:cBhvr>
                                      <p:to>
                                        <p:strVal val="visible"/>
                                      </p:to>
                                    </p:set>
                                    <p:animEffect transition="in" filter="randombar(horizontal)">
                                      <p:cBhvr>
                                        <p:cTn id="110" dur="500"/>
                                        <p:tgtEl>
                                          <p:spTgt spid="161"/>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188"/>
                                        </p:tgtEl>
                                        <p:attrNameLst>
                                          <p:attrName>style.visibility</p:attrName>
                                        </p:attrNameLst>
                                      </p:cBhvr>
                                      <p:to>
                                        <p:strVal val="visible"/>
                                      </p:to>
                                    </p:set>
                                    <p:animEffect transition="in" filter="randombar(horizontal)">
                                      <p:cBhvr>
                                        <p:cTn id="113" dur="500"/>
                                        <p:tgtEl>
                                          <p:spTgt spid="188"/>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190"/>
                                        </p:tgtEl>
                                        <p:attrNameLst>
                                          <p:attrName>style.visibility</p:attrName>
                                        </p:attrNameLst>
                                      </p:cBhvr>
                                      <p:to>
                                        <p:strVal val="visible"/>
                                      </p:to>
                                    </p:set>
                                    <p:animEffect transition="in" filter="randombar(horizontal)">
                                      <p:cBhvr>
                                        <p:cTn id="116" dur="500"/>
                                        <p:tgtEl>
                                          <p:spTgt spid="190"/>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201"/>
                                        </p:tgtEl>
                                        <p:attrNameLst>
                                          <p:attrName>style.visibility</p:attrName>
                                        </p:attrNameLst>
                                      </p:cBhvr>
                                      <p:to>
                                        <p:strVal val="visible"/>
                                      </p:to>
                                    </p:set>
                                    <p:animEffect transition="in" filter="randombar(horizontal)">
                                      <p:cBhvr>
                                        <p:cTn id="119" dur="500"/>
                                        <p:tgtEl>
                                          <p:spTgt spid="201"/>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204"/>
                                        </p:tgtEl>
                                        <p:attrNameLst>
                                          <p:attrName>style.visibility</p:attrName>
                                        </p:attrNameLst>
                                      </p:cBhvr>
                                      <p:to>
                                        <p:strVal val="visible"/>
                                      </p:to>
                                    </p:set>
                                    <p:animEffect transition="in" filter="randombar(horizontal)">
                                      <p:cBhvr>
                                        <p:cTn id="122" dur="500"/>
                                        <p:tgtEl>
                                          <p:spTgt spid="204"/>
                                        </p:tgtEl>
                                      </p:cBhvr>
                                    </p:animEffect>
                                  </p:childTnLst>
                                </p:cTn>
                              </p:par>
                              <p:par>
                                <p:cTn id="123" presetID="14" presetClass="entr" presetSubtype="10" fill="hold" grpId="0" nodeType="withEffect">
                                  <p:stCondLst>
                                    <p:cond delay="0"/>
                                  </p:stCondLst>
                                  <p:childTnLst>
                                    <p:set>
                                      <p:cBhvr>
                                        <p:cTn id="124" dur="1" fill="hold">
                                          <p:stCondLst>
                                            <p:cond delay="0"/>
                                          </p:stCondLst>
                                        </p:cTn>
                                        <p:tgtEl>
                                          <p:spTgt spid="220"/>
                                        </p:tgtEl>
                                        <p:attrNameLst>
                                          <p:attrName>style.visibility</p:attrName>
                                        </p:attrNameLst>
                                      </p:cBhvr>
                                      <p:to>
                                        <p:strVal val="visible"/>
                                      </p:to>
                                    </p:set>
                                    <p:animEffect transition="in" filter="randombar(horizontal)">
                                      <p:cBhvr>
                                        <p:cTn id="125" dur="500"/>
                                        <p:tgtEl>
                                          <p:spTgt spid="220"/>
                                        </p:tgtEl>
                                      </p:cBhvr>
                                    </p:animEffect>
                                  </p:childTnLst>
                                </p:cTn>
                              </p:par>
                              <p:par>
                                <p:cTn id="126" presetID="14" presetClass="entr" presetSubtype="10" fill="hold" grpId="0" nodeType="withEffect">
                                  <p:stCondLst>
                                    <p:cond delay="0"/>
                                  </p:stCondLst>
                                  <p:childTnLst>
                                    <p:set>
                                      <p:cBhvr>
                                        <p:cTn id="127" dur="1" fill="hold">
                                          <p:stCondLst>
                                            <p:cond delay="0"/>
                                          </p:stCondLst>
                                        </p:cTn>
                                        <p:tgtEl>
                                          <p:spTgt spid="207"/>
                                        </p:tgtEl>
                                        <p:attrNameLst>
                                          <p:attrName>style.visibility</p:attrName>
                                        </p:attrNameLst>
                                      </p:cBhvr>
                                      <p:to>
                                        <p:strVal val="visible"/>
                                      </p:to>
                                    </p:set>
                                    <p:animEffect transition="in" filter="randombar(horizontal)">
                                      <p:cBhvr>
                                        <p:cTn id="128" dur="500"/>
                                        <p:tgtEl>
                                          <p:spTgt spid="207"/>
                                        </p:tgtEl>
                                      </p:cBhvr>
                                    </p:animEffect>
                                  </p:childTnLst>
                                </p:cTn>
                              </p:par>
                              <p:par>
                                <p:cTn id="129" presetID="14" presetClass="entr" presetSubtype="10" fill="hold" nodeType="withEffect">
                                  <p:stCondLst>
                                    <p:cond delay="0"/>
                                  </p:stCondLst>
                                  <p:childTnLst>
                                    <p:set>
                                      <p:cBhvr>
                                        <p:cTn id="130" dur="1" fill="hold">
                                          <p:stCondLst>
                                            <p:cond delay="0"/>
                                          </p:stCondLst>
                                        </p:cTn>
                                        <p:tgtEl>
                                          <p:spTgt spid="196"/>
                                        </p:tgtEl>
                                        <p:attrNameLst>
                                          <p:attrName>style.visibility</p:attrName>
                                        </p:attrNameLst>
                                      </p:cBhvr>
                                      <p:to>
                                        <p:strVal val="visible"/>
                                      </p:to>
                                    </p:set>
                                    <p:animEffect transition="in" filter="randombar(horizontal)">
                                      <p:cBhvr>
                                        <p:cTn id="131"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55" grpId="0" animBg="1"/>
      <p:bldP spid="154" grpId="0" animBg="1"/>
      <p:bldP spid="68" grpId="0" animBg="1"/>
      <p:bldP spid="70" grpId="0" animBg="1"/>
      <p:bldP spid="93" grpId="0" animBg="1"/>
      <p:bldP spid="99" grpId="0" animBg="1"/>
      <p:bldP spid="135" grpId="0" animBg="1"/>
      <p:bldP spid="140" grpId="0" animBg="1"/>
      <p:bldP spid="143" grpId="0" animBg="1"/>
      <p:bldP spid="156" grpId="0" animBg="1"/>
      <p:bldP spid="157" grpId="0" animBg="1"/>
      <p:bldP spid="158" grpId="0" animBg="1"/>
      <p:bldP spid="159" grpId="0" animBg="1"/>
      <p:bldP spid="160" grpId="0" animBg="1"/>
      <p:bldP spid="161" grpId="0" animBg="1"/>
      <p:bldP spid="188" grpId="0" animBg="1"/>
      <p:bldP spid="190" grpId="0" animBg="1"/>
      <p:bldP spid="200" grpId="0" animBg="1"/>
      <p:bldP spid="201" grpId="0" animBg="1"/>
      <p:bldP spid="199" grpId="0"/>
      <p:bldP spid="203" grpId="0"/>
      <p:bldP spid="204" grpId="0"/>
      <p:bldP spid="202" grpId="0" animBg="1"/>
      <p:bldP spid="206" grpId="0" animBg="1"/>
      <p:bldP spid="207" grpId="0" animBg="1"/>
      <p:bldP spid="213" grpId="0" animBg="1"/>
      <p:bldP spid="215" grpId="0" animBg="1"/>
      <p:bldP spid="217" grpId="0" animBg="1"/>
      <p:bldP spid="218" grpId="0" animBg="1"/>
      <p:bldP spid="219" grpId="0" animBg="1"/>
      <p:bldP spid="220" grpId="0" animBg="1"/>
      <p:bldP spid="50" grpId="0" animBg="1"/>
      <p:bldP spid="51" grpId="0" animBg="1"/>
      <p:bldP spid="52" grpId="0" animBg="1"/>
      <p:bldP spid="53" grpId="0" animBg="1"/>
      <p:bldP spid="56" grpId="0" animBg="1"/>
      <p:bldP spid="5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745_2*i*6"/>
  <p:tag name="KSO_WM_TEMPLATE_CATEGORY" val="diagram"/>
  <p:tag name="KSO_WM_TEMPLATE_INDEX" val="20170745"/>
  <p:tag name="KSO_WM_UNIT_INDEX" val="6"/>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3*i*5"/>
  <p:tag name="KSO_WM_TEMPLATE_CATEGORY" val="diagram"/>
  <p:tag name="KSO_WM_TEMPLATE_INDEX" val="160353"/>
  <p:tag name="KSO_WM_UNIT_INDEX" val="5"/>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3*i*10"/>
  <p:tag name="KSO_WM_TEMPLATE_CATEGORY" val="diagram"/>
  <p:tag name="KSO_WM_TEMPLATE_INDEX" val="160353"/>
  <p:tag name="KSO_WM_UNIT_INDEX" val="1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3*i*15"/>
  <p:tag name="KSO_WM_TEMPLATE_CATEGORY" val="diagram"/>
  <p:tag name="KSO_WM_TEMPLATE_INDEX" val="160353"/>
  <p:tag name="KSO_WM_UNIT_INDEX" val="1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4_1"/>
  <p:tag name="KSO_WM_UNIT_ID" val="diagram160353_3*m_h_a*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 name="KSO_WM_UNIT_FILL_FORE_SCHEMECOLOR_INDEX" val="8"/>
  <p:tag name="KSO_WM_UNIT_FILL_TYPE" val="1"/>
  <p:tag name="KSO_WM_UNIT_TEXT_FILL_FORE_SCHEMECOLOR_INDEX" val="14"/>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4_1"/>
  <p:tag name="KSO_WM_UNIT_ID" val="diagram160353_3*m_h_f*1_4_1"/>
  <p:tag name="KSO_WM_UNIT_CLEAR" val="1"/>
  <p:tag name="KSO_WM_UNIT_LAYERLEVEL" val="1_1_1"/>
  <p:tag name="KSO_WM_UNIT_VALUE" val="63"/>
  <p:tag name="KSO_WM_UNIT_HIGHLIGHT" val="0"/>
  <p:tag name="KSO_WM_UNIT_COMPATIBLE" val="0"/>
  <p:tag name="KSO_WM_UNIT_PRESET_TEXT_INDEX" val="4"/>
  <p:tag name="KSO_WM_UNIT_PRESET_TEXT_LEN" val="74"/>
  <p:tag name="KSO_WM_DIAGRAM_GROUP_CODE" val="m1-1"/>
  <p:tag name="KSO_WM_UNIT_TEXT_FILL_FORE_SCHEMECOLOR_INDEX" val="15"/>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3_1"/>
  <p:tag name="KSO_WM_UNIT_ID" val="diagram160353_3*m_h_a*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 name="KSO_WM_UNIT_FILL_FORE_SCHEMECOLOR_INDEX" val="7"/>
  <p:tag name="KSO_WM_UNIT_FILL_TYPE" val="1"/>
  <p:tag name="KSO_WM_UNIT_TEXT_FILL_FORE_SCHEMECOLOR_INDEX" val="14"/>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3_1"/>
  <p:tag name="KSO_WM_UNIT_ID" val="diagram160353_3*m_h_f*1_3_1"/>
  <p:tag name="KSO_WM_UNIT_CLEAR" val="1"/>
  <p:tag name="KSO_WM_UNIT_LAYERLEVEL" val="1_1_1"/>
  <p:tag name="KSO_WM_UNIT_VALUE" val="63"/>
  <p:tag name="KSO_WM_UNIT_HIGHLIGHT" val="0"/>
  <p:tag name="KSO_WM_UNIT_COMPATIBLE" val="0"/>
  <p:tag name="KSO_WM_UNIT_PRESET_TEXT_INDEX" val="4"/>
  <p:tag name="KSO_WM_UNIT_PRESET_TEXT_LEN" val="74"/>
  <p:tag name="KSO_WM_DIAGRAM_GROUP_CODE" val="m1-1"/>
  <p:tag name="KSO_WM_UNIT_TEXT_FILL_FORE_SCHEMECOLOR_INDEX" val="15"/>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2_1"/>
  <p:tag name="KSO_WM_UNIT_ID" val="diagram160353_3*m_h_a*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 name="KSO_WM_UNIT_FILL_FORE_SCHEMECOLOR_INDEX" val="6"/>
  <p:tag name="KSO_WM_UNIT_FILL_TYPE" val="1"/>
  <p:tag name="KSO_WM_UNIT_TEXT_FILL_FORE_SCHEMECOLOR_INDEX" val="14"/>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2_1"/>
  <p:tag name="KSO_WM_UNIT_ID" val="diagram160353_3*m_h_f*1_2_1"/>
  <p:tag name="KSO_WM_UNIT_CLEAR" val="1"/>
  <p:tag name="KSO_WM_UNIT_LAYERLEVEL" val="1_1_1"/>
  <p:tag name="KSO_WM_UNIT_VALUE" val="63"/>
  <p:tag name="KSO_WM_UNIT_HIGHLIGHT" val="0"/>
  <p:tag name="KSO_WM_UNIT_COMPATIBLE" val="0"/>
  <p:tag name="KSO_WM_UNIT_PRESET_TEXT_INDEX" val="4"/>
  <p:tag name="KSO_WM_UNIT_PRESET_TEXT_LEN" val="74"/>
  <p:tag name="KSO_WM_DIAGRAM_GROUP_CODE" val="m1-1"/>
  <p:tag name="KSO_WM_UNIT_TEXT_FILL_FORE_SCHEMECOLOR_INDEX" val="15"/>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1_1"/>
  <p:tag name="KSO_WM_UNIT_ID" val="diagram160353_3*m_h_a*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 name="KSO_WM_UNIT_FILL_FORE_SCHEMECOLOR_INDEX" val="5"/>
  <p:tag name="KSO_WM_UNIT_FILL_TYPE" val="1"/>
  <p:tag name="KSO_WM_UNIT_TEXT_FILL_FORE_SCHEMECOLOR_INDEX" val="14"/>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745_2*i*7"/>
  <p:tag name="KSO_WM_TEMPLATE_CATEGORY" val="diagram"/>
  <p:tag name="KSO_WM_TEMPLATE_INDEX" val="20170745"/>
  <p:tag name="KSO_WM_UNIT_INDEX" val="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1_1"/>
  <p:tag name="KSO_WM_UNIT_ID" val="diagram160353_3*m_h_f*1_1_1"/>
  <p:tag name="KSO_WM_UNIT_CLEAR" val="1"/>
  <p:tag name="KSO_WM_UNIT_LAYERLEVEL" val="1_1_1"/>
  <p:tag name="KSO_WM_UNIT_VALUE" val="63"/>
  <p:tag name="KSO_WM_UNIT_HIGHLIGHT" val="0"/>
  <p:tag name="KSO_WM_UNIT_COMPATIBLE" val="0"/>
  <p:tag name="KSO_WM_UNIT_PRESET_TEXT_INDEX" val="4"/>
  <p:tag name="KSO_WM_UNIT_PRESET_TEXT_LEN" val="74"/>
  <p:tag name="KSO_WM_DIAGRAM_GROUP_CODE" val="m1-1"/>
  <p:tag name="KSO_WM_UNIT_TEXT_FILL_FORE_SCHEMECOLOR_INDEX" val="15"/>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3*i*0"/>
  <p:tag name="KSO_WM_TEMPLATE_CATEGORY" val="diagram"/>
  <p:tag name="KSO_WM_TEMPLATE_INDEX" val="160353"/>
  <p:tag name="KSO_WM_UNIT_INDEX"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3*i*5"/>
  <p:tag name="KSO_WM_TEMPLATE_CATEGORY" val="diagram"/>
  <p:tag name="KSO_WM_TEMPLATE_INDEX" val="160353"/>
  <p:tag name="KSO_WM_UNIT_INDEX" val="5"/>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3*i*10"/>
  <p:tag name="KSO_WM_TEMPLATE_CATEGORY" val="diagram"/>
  <p:tag name="KSO_WM_TEMPLATE_INDEX" val="160353"/>
  <p:tag name="KSO_WM_UNIT_INDEX" val="1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3*i*15"/>
  <p:tag name="KSO_WM_TEMPLATE_CATEGORY" val="diagram"/>
  <p:tag name="KSO_WM_TEMPLATE_INDEX" val="160353"/>
  <p:tag name="KSO_WM_UNIT_INDEX" val="15"/>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4_1"/>
  <p:tag name="KSO_WM_UNIT_ID" val="diagram160353_3*m_h_a*1_4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 name="KSO_WM_UNIT_FILL_FORE_SCHEMECOLOR_INDEX" val="8"/>
  <p:tag name="KSO_WM_UNIT_FILL_TYPE" val="1"/>
  <p:tag name="KSO_WM_UNIT_TEXT_FILL_FORE_SCHEMECOLOR_INDEX" val="14"/>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4_1"/>
  <p:tag name="KSO_WM_UNIT_ID" val="diagram160353_3*m_h_f*1_4_1"/>
  <p:tag name="KSO_WM_UNIT_CLEAR" val="1"/>
  <p:tag name="KSO_WM_UNIT_LAYERLEVEL" val="1_1_1"/>
  <p:tag name="KSO_WM_UNIT_VALUE" val="63"/>
  <p:tag name="KSO_WM_UNIT_HIGHLIGHT" val="0"/>
  <p:tag name="KSO_WM_UNIT_COMPATIBLE" val="0"/>
  <p:tag name="KSO_WM_UNIT_PRESET_TEXT_INDEX" val="4"/>
  <p:tag name="KSO_WM_UNIT_PRESET_TEXT_LEN" val="74"/>
  <p:tag name="KSO_WM_DIAGRAM_GROUP_CODE" val="m1-1"/>
  <p:tag name="KSO_WM_UNIT_TEXT_FILL_FORE_SCHEMECOLOR_INDEX" val="15"/>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3_1"/>
  <p:tag name="KSO_WM_UNIT_ID" val="diagram160353_3*m_h_a*1_3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 name="KSO_WM_UNIT_FILL_FORE_SCHEMECOLOR_INDEX" val="7"/>
  <p:tag name="KSO_WM_UNIT_FILL_TYPE" val="1"/>
  <p:tag name="KSO_WM_UNIT_TEXT_FILL_FORE_SCHEMECOLOR_INDEX" val="14"/>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3_1"/>
  <p:tag name="KSO_WM_UNIT_ID" val="diagram160353_3*m_h_f*1_3_1"/>
  <p:tag name="KSO_WM_UNIT_CLEAR" val="1"/>
  <p:tag name="KSO_WM_UNIT_LAYERLEVEL" val="1_1_1"/>
  <p:tag name="KSO_WM_UNIT_VALUE" val="63"/>
  <p:tag name="KSO_WM_UNIT_HIGHLIGHT" val="0"/>
  <p:tag name="KSO_WM_UNIT_COMPATIBLE" val="0"/>
  <p:tag name="KSO_WM_UNIT_PRESET_TEXT_INDEX" val="4"/>
  <p:tag name="KSO_WM_UNIT_PRESET_TEXT_LEN" val="74"/>
  <p:tag name="KSO_WM_DIAGRAM_GROUP_CODE" val="m1-1"/>
  <p:tag name="KSO_WM_UNIT_TEXT_FILL_FORE_SCHEMECOLOR_INDEX" val="15"/>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2_1"/>
  <p:tag name="KSO_WM_UNIT_ID" val="diagram160353_3*m_h_a*1_2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 name="KSO_WM_UNIT_FILL_FORE_SCHEMECOLOR_INDEX" val="6"/>
  <p:tag name="KSO_WM_UNIT_FILL_TYPE" val="1"/>
  <p:tag name="KSO_WM_UNIT_TEXT_FILL_FORE_SCHEMECOLOR_INDEX" val="14"/>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745_2*i*8"/>
  <p:tag name="KSO_WM_TEMPLATE_CATEGORY" val="diagram"/>
  <p:tag name="KSO_WM_TEMPLATE_INDEX" val="20170745"/>
  <p:tag name="KSO_WM_UNIT_INDEX" val="8"/>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2_1"/>
  <p:tag name="KSO_WM_UNIT_ID" val="diagram160353_3*m_h_f*1_2_1"/>
  <p:tag name="KSO_WM_UNIT_CLEAR" val="1"/>
  <p:tag name="KSO_WM_UNIT_LAYERLEVEL" val="1_1_1"/>
  <p:tag name="KSO_WM_UNIT_VALUE" val="63"/>
  <p:tag name="KSO_WM_UNIT_HIGHLIGHT" val="0"/>
  <p:tag name="KSO_WM_UNIT_COMPATIBLE" val="0"/>
  <p:tag name="KSO_WM_UNIT_PRESET_TEXT_INDEX" val="4"/>
  <p:tag name="KSO_WM_UNIT_PRESET_TEXT_LEN" val="74"/>
  <p:tag name="KSO_WM_DIAGRAM_GROUP_CODE" val="m1-1"/>
  <p:tag name="KSO_WM_UNIT_TEXT_FILL_FORE_SCHEMECOLOR_INDEX" val="15"/>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a"/>
  <p:tag name="KSO_WM_UNIT_INDEX" val="1_1_1"/>
  <p:tag name="KSO_WM_UNIT_ID" val="diagram160353_3*m_h_a*1_1_1"/>
  <p:tag name="KSO_WM_UNIT_CLEAR" val="1"/>
  <p:tag name="KSO_WM_UNIT_LAYERLEVEL" val="1_1_1"/>
  <p:tag name="KSO_WM_UNIT_VALUE" val="16"/>
  <p:tag name="KSO_WM_UNIT_HIGHLIGHT" val="0"/>
  <p:tag name="KSO_WM_UNIT_COMPATIBLE" val="0"/>
  <p:tag name="KSO_WM_UNIT_PRESET_TEXT_INDEX" val="3"/>
  <p:tag name="KSO_WM_UNIT_PRESET_TEXT_LEN" val="12"/>
  <p:tag name="KSO_WM_DIAGRAM_GROUP_CODE" val="m1-1"/>
  <p:tag name="KSO_WM_UNIT_FILL_FORE_SCHEMECOLOR_INDEX" val="5"/>
  <p:tag name="KSO_WM_UNIT_FILL_TYPE" val="1"/>
  <p:tag name="KSO_WM_UNIT_TEXT_FILL_FORE_SCHEMECOLOR_INDEX" val="14"/>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353"/>
  <p:tag name="KSO_WM_UNIT_TYPE" val="m_h_f"/>
  <p:tag name="KSO_WM_UNIT_INDEX" val="1_1_1"/>
  <p:tag name="KSO_WM_UNIT_ID" val="diagram160353_3*m_h_f*1_1_1"/>
  <p:tag name="KSO_WM_UNIT_CLEAR" val="1"/>
  <p:tag name="KSO_WM_UNIT_LAYERLEVEL" val="1_1_1"/>
  <p:tag name="KSO_WM_UNIT_VALUE" val="63"/>
  <p:tag name="KSO_WM_UNIT_HIGHLIGHT" val="0"/>
  <p:tag name="KSO_WM_UNIT_COMPATIBLE" val="0"/>
  <p:tag name="KSO_WM_UNIT_PRESET_TEXT_INDEX" val="4"/>
  <p:tag name="KSO_WM_UNIT_PRESET_TEXT_LEN" val="74"/>
  <p:tag name="KSO_WM_DIAGRAM_GROUP_CODE" val="m1-1"/>
  <p:tag name="KSO_WM_UNIT_TEXT_FILL_FORE_SCHEMECOLOR_INDEX" val="15"/>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33_4*i*19"/>
  <p:tag name="KSO_WM_TEMPLATE_CATEGORY" val="diagram"/>
  <p:tag name="KSO_WM_TEMPLATE_INDEX" val="160433"/>
  <p:tag name="KSO_WM_UNIT_INDEX" val="19"/>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1"/>
  <p:tag name="KSO_WM_UNIT_TYPE" val="m_i"/>
  <p:tag name="KSO_WM_UNIT_INDEX" val="1_1"/>
  <p:tag name="KSO_WM_UNIT_CLEAR" val="1"/>
  <p:tag name="KSO_WM_UNIT_LAYERLEVEL" val="1_1"/>
  <p:tag name="KSO_WM_DIAGRAM_GROUP_CODE" val="m1-1"/>
  <p:tag name="KSO_WM_UNIT_LINE_FORE_SCHEMECOLOR_INDEX" val="13"/>
  <p:tag name="KSO_WM_UNIT_LINE_FILL_TYPE" val="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33_4*i*1"/>
  <p:tag name="KSO_WM_TEMPLATE_CATEGORY" val="diagram"/>
  <p:tag name="KSO_WM_TEMPLATE_INDEX" val="160433"/>
  <p:tag name="KSO_WM_UNIT_INDEX"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33_4*i*10"/>
  <p:tag name="KSO_WM_TEMPLATE_CATEGORY" val="diagram"/>
  <p:tag name="KSO_WM_TEMPLATE_INDEX" val="160433"/>
  <p:tag name="KSO_WM_UNIT_INDEX" val="1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h_a*1_1_1"/>
  <p:tag name="KSO_WM_UNIT_TYPE" val="m_h_a"/>
  <p:tag name="KSO_WM_UNIT_INDEX" val="1_1_1"/>
  <p:tag name="KSO_WM_UNIT_CLEAR" val="1"/>
  <p:tag name="KSO_WM_UNIT_LAYERLEVEL" val="1_1_1"/>
  <p:tag name="KSO_WM_UNIT_VALUE" val="9"/>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h_a*1_2_1"/>
  <p:tag name="KSO_WM_UNIT_TYPE" val="m_h_a"/>
  <p:tag name="KSO_WM_UNIT_INDEX" val="1_2_1"/>
  <p:tag name="KSO_WM_UNIT_CLEAR" val="1"/>
  <p:tag name="KSO_WM_UNIT_LAYERLEVEL" val="1_1_1"/>
  <p:tag name="KSO_WM_UNIT_VALUE" val="9"/>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h_a*1_3_1"/>
  <p:tag name="KSO_WM_UNIT_TYPE" val="m_h_a"/>
  <p:tag name="KSO_WM_UNIT_INDEX" val="1_3_1"/>
  <p:tag name="KSO_WM_UNIT_CLEAR" val="1"/>
  <p:tag name="KSO_WM_UNIT_LAYERLEVEL" val="1_1_1"/>
  <p:tag name="KSO_WM_UNIT_VALUE" val="9"/>
  <p:tag name="KSO_WM_UNIT_HIGHLIGHT" val="0"/>
  <p:tag name="KSO_WM_UNIT_COMPATIBLE" val="0"/>
  <p:tag name="KSO_WM_UNIT_PRESET_TEXT_INDEX" val="4"/>
  <p:tag name="KSO_WM_UNIT_PRESET_TEXT_LEN" val="12"/>
  <p:tag name="KSO_WM_DIAGRAM_GROUP_CODE" val="m1-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745"/>
  <p:tag name="KSO_WM_UNIT_TYPE" val="a"/>
  <p:tag name="KSO_WM_UNIT_INDEX" val="1"/>
  <p:tag name="KSO_WM_UNIT_ID" val="diagram20170745_2*a*1"/>
  <p:tag name="KSO_WM_UNIT_LAYERLEVEL" val="1"/>
  <p:tag name="KSO_WM_UNIT_ISCONTENTSTITLE" val="1"/>
  <p:tag name="KSO_WM_UNIT_VALUE" val="4"/>
  <p:tag name="KSO_WM_UNIT_HIGHLIGHT" val="0"/>
  <p:tag name="KSO_WM_UNIT_COMPATIBLE" val="0"/>
  <p:tag name="KSO_WM_UNIT_CLEAR" val="0"/>
  <p:tag name="KSO_WM_UNIT_PRESET_TEXT" val="目录"/>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h_f*1_3_1"/>
  <p:tag name="KSO_WM_UNIT_TYPE" val="m_h_f"/>
  <p:tag name="KSO_WM_UNIT_INDEX" val="1_3_1"/>
  <p:tag name="KSO_WM_UNIT_CLEAR" val="1"/>
  <p:tag name="KSO_WM_UNIT_LAYERLEVEL" val="1_1_1"/>
  <p:tag name="KSO_WM_UNIT_VALUE" val="63"/>
  <p:tag name="KSO_WM_UNIT_HIGHLIGHT" val="0"/>
  <p:tag name="KSO_WM_UNIT_COMPATIBLE" val="0"/>
  <p:tag name="KSO_WM_UNIT_PRESET_TEXT_INDEX" val="4"/>
  <p:tag name="KSO_WM_UNIT_PRESET_TEXT_LEN" val="26"/>
  <p:tag name="KSO_WM_DIAGRAM_GROUP_CODE" val="m1-1"/>
  <p:tag name="KSO_WM_UNIT_FILL_FORE_SCHEMECOLOR_INDEX" val="7"/>
  <p:tag name="KSO_WM_UNIT_FILL_TYPE" val="1"/>
  <p:tag name="KSO_WM_UNIT_TEXT_FILL_FORE_SCHEMECOLOR_INDEX" val="7"/>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5"/>
  <p:tag name="KSO_WM_UNIT_TYPE" val="m_i"/>
  <p:tag name="KSO_WM_UNIT_INDEX" val="1_5"/>
  <p:tag name="KSO_WM_UNIT_CLEAR" val="1"/>
  <p:tag name="KSO_WM_UNIT_LAYERLEVEL" val="1_1"/>
  <p:tag name="KSO_WM_DIAGRAM_GROUP_CODE" val="m1-1"/>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6"/>
  <p:tag name="KSO_WM_UNIT_TYPE" val="m_i"/>
  <p:tag name="KSO_WM_UNIT_INDEX" val="1_6"/>
  <p:tag name="KSO_WM_UNIT_CLEAR" val="1"/>
  <p:tag name="KSO_WM_UNIT_LAYERLEVEL" val="1_1"/>
  <p:tag name="KSO_WM_DIAGRAM_GROUP_CODE" val="m1-1"/>
  <p:tag name="KSO_WM_UNIT_FILL_FORE_SCHEMECOLOR_INDEX" val="14"/>
  <p:tag name="KSO_WM_UNIT_FILL_TYPE" val="1"/>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7"/>
  <p:tag name="KSO_WM_UNIT_TYPE" val="m_i"/>
  <p:tag name="KSO_WM_UNIT_INDEX" val="1_7"/>
  <p:tag name="KSO_WM_UNIT_CLEAR" val="1"/>
  <p:tag name="KSO_WM_UNIT_LAYERLEVEL" val="1_1"/>
  <p:tag name="KSO_WM_DIAGRAM_GROUP_CODE" val="m1-1"/>
  <p:tag name="KSO_WM_UNIT_FILL_FORE_SCHEMECOLOR_INDEX" val="14"/>
  <p:tag name="KSO_WM_UNIT_FILL_TYPE" val="1"/>
  <p:tag name="KSO_WM_UNIT_LINE_FORE_SCHEMECOLOR_INDEX" val="13"/>
  <p:tag name="KSO_WM_UNIT_LINE_FILL_TYPE" val="2"/>
  <p:tag name="KSO_WM_UNIT_TEXT_FILL_FORE_SCHEMECOLOR_INDEX" val="2"/>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h_f*1_1_1"/>
  <p:tag name="KSO_WM_UNIT_TYPE" val="m_h_f"/>
  <p:tag name="KSO_WM_UNIT_INDEX" val="1_1_1"/>
  <p:tag name="KSO_WM_UNIT_CLEAR" val="1"/>
  <p:tag name="KSO_WM_UNIT_LAYERLEVEL" val="1_1_1"/>
  <p:tag name="KSO_WM_UNIT_VALUE" val="63"/>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5"/>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2"/>
  <p:tag name="KSO_WM_UNIT_TYPE" val="m_i"/>
  <p:tag name="KSO_WM_UNIT_INDEX" val="1_2"/>
  <p:tag name="KSO_WM_UNIT_CLEAR" val="1"/>
  <p:tag name="KSO_WM_UNIT_LAYERLEVEL" val="1_1"/>
  <p:tag name="KSO_WM_DIAGRAM_GROUP_CODE" val="m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3"/>
  <p:tag name="KSO_WM_UNIT_TYPE" val="m_i"/>
  <p:tag name="KSO_WM_UNIT_INDEX" val="1_3"/>
  <p:tag name="KSO_WM_UNIT_CLEAR" val="1"/>
  <p:tag name="KSO_WM_UNIT_LAYERLEVEL" val="1_1"/>
  <p:tag name="KSO_WM_DIAGRAM_GROUP_CODE" val="m1-1"/>
  <p:tag name="KSO_WM_UNIT_FILL_FORE_SCHEMECOLOR_INDEX" val="14"/>
  <p:tag name="KSO_WM_UNIT_FILL_TYPE" val="1"/>
  <p:tag name="KSO_WM_UNIT_TEXT_FILL_FORE_SCHEMECOLOR_INDEX" val="2"/>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4"/>
  <p:tag name="KSO_WM_UNIT_TYPE" val="m_i"/>
  <p:tag name="KSO_WM_UNIT_INDEX" val="1_4"/>
  <p:tag name="KSO_WM_UNIT_CLEAR" val="1"/>
  <p:tag name="KSO_WM_UNIT_LAYERLEVEL" val="1_1"/>
  <p:tag name="KSO_WM_DIAGRAM_GROUP_CODE" val="m1-1"/>
  <p:tag name="KSO_WM_UNIT_FILL_FORE_SCHEMECOLOR_INDEX" val="14"/>
  <p:tag name="KSO_WM_UNIT_FILL_TYPE" val="1"/>
  <p:tag name="KSO_WM_UNIT_LINE_FORE_SCHEMECOLOR_INDEX" val="13"/>
  <p:tag name="KSO_WM_UNIT_LINE_FILL_TYPE" val="2"/>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h_f*1_2_1"/>
  <p:tag name="KSO_WM_UNIT_TYPE" val="m_h_f"/>
  <p:tag name="KSO_WM_UNIT_INDEX" val="1_2_1"/>
  <p:tag name="KSO_WM_UNIT_CLEAR" val="1"/>
  <p:tag name="KSO_WM_UNIT_LAYERLEVEL" val="1_1_1"/>
  <p:tag name="KSO_WM_UNIT_VALUE" val="63"/>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6"/>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8"/>
  <p:tag name="KSO_WM_UNIT_TYPE" val="m_i"/>
  <p:tag name="KSO_WM_UNIT_INDEX" val="1_8"/>
  <p:tag name="KSO_WM_UNIT_CLEAR" val="1"/>
  <p:tag name="KSO_WM_UNIT_LAYERLEVEL" val="1_1"/>
  <p:tag name="KSO_WM_DIAGRAM_GROUP_CODE" val="m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8"/>
  <p:tag name="KSO_WM_UNIT_TYPE" val="l_h_f"/>
  <p:tag name="KSO_WM_UNIT_INDEX" val="1_2_1"/>
  <p:tag name="KSO_WM_UNIT_ID" val="diagram688_3*l_h_f*1_2_1"/>
  <p:tag name="KSO_WM_UNIT_CLEAR" val="1"/>
  <p:tag name="KSO_WM_UNIT_LAYERLEVEL" val="1_1_1"/>
  <p:tag name="KSO_WM_UNIT_VALUE" val="25"/>
  <p:tag name="KSO_WM_UNIT_HIGHLIGHT" val="0"/>
  <p:tag name="KSO_WM_UNIT_COMPATIBLE" val="0"/>
  <p:tag name="KSO_WM_UNIT_PRESET_TEXT_INDEX" val="4"/>
  <p:tag name="KSO_WM_UNIT_PRESET_TEXT_LEN" val="35"/>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9"/>
  <p:tag name="KSO_WM_UNIT_TYPE" val="m_i"/>
  <p:tag name="KSO_WM_UNIT_INDEX" val="1_9"/>
  <p:tag name="KSO_WM_UNIT_CLEAR" val="1"/>
  <p:tag name="KSO_WM_UNIT_LAYERLEVEL" val="1_1"/>
  <p:tag name="KSO_WM_DIAGRAM_GROUP_CODE" val="m1-1"/>
  <p:tag name="KSO_WM_UNIT_FILL_FORE_SCHEMECOLOR_INDEX" val="14"/>
  <p:tag name="KSO_WM_UNIT_FILL_TYPE" val="1"/>
  <p:tag name="KSO_WM_UNIT_TEXT_FILL_FORE_SCHEMECOLOR_INDEX" val="2"/>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433"/>
  <p:tag name="KSO_WM_UNIT_ID" val="diagram160433_4*m_i*1_10"/>
  <p:tag name="KSO_WM_UNIT_TYPE" val="m_i"/>
  <p:tag name="KSO_WM_UNIT_INDEX" val="1_10"/>
  <p:tag name="KSO_WM_UNIT_CLEAR" val="1"/>
  <p:tag name="KSO_WM_UNIT_LAYERLEVEL" val="1_1"/>
  <p:tag name="KSO_WM_DIAGRAM_GROUP_CODE" val="m1-1"/>
  <p:tag name="KSO_WM_UNIT_FILL_FORE_SCHEMECOLOR_INDEX" val="14"/>
  <p:tag name="KSO_WM_UNIT_FILL_TYPE" val="1"/>
  <p:tag name="KSO_WM_UNIT_LINE_FORE_SCHEMECOLOR_INDEX" val="13"/>
  <p:tag name="KSO_WM_UNIT_LINE_FILL_TYPE" val="2"/>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8"/>
  <p:tag name="KSO_WM_UNIT_TYPE" val="l_h_f"/>
  <p:tag name="KSO_WM_UNIT_INDEX" val="1_1_1"/>
  <p:tag name="KSO_WM_UNIT_ID" val="diagram688_3*l_h_f*1_1_1"/>
  <p:tag name="KSO_WM_UNIT_CLEAR" val="1"/>
  <p:tag name="KSO_WM_UNIT_LAYERLEVEL" val="1_1_1"/>
  <p:tag name="KSO_WM_UNIT_VALUE" val="35"/>
  <p:tag name="KSO_WM_UNIT_HIGHLIGHT" val="0"/>
  <p:tag name="KSO_WM_UNIT_COMPATIBLE" val="0"/>
  <p:tag name="KSO_WM_UNIT_PRESET_TEXT_INDEX" val="4"/>
  <p:tag name="KSO_WM_UNIT_PRESET_TEXT_LEN" val="35"/>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8"/>
  <p:tag name="KSO_WM_UNIT_TYPE" val="l_h_f"/>
  <p:tag name="KSO_WM_UNIT_INDEX" val="1_3_1"/>
  <p:tag name="KSO_WM_UNIT_ID" val="diagram688_3*l_h_f*1_3_1"/>
  <p:tag name="KSO_WM_UNIT_CLEAR" val="1"/>
  <p:tag name="KSO_WM_UNIT_LAYERLEVEL" val="1_1_1"/>
  <p:tag name="KSO_WM_UNIT_VALUE" val="25"/>
  <p:tag name="KSO_WM_UNIT_HIGHLIGHT" val="0"/>
  <p:tag name="KSO_WM_UNIT_COMPATIBLE" val="0"/>
  <p:tag name="KSO_WM_UNIT_PRESET_TEXT_INDEX" val="4"/>
  <p:tag name="KSO_WM_UNIT_PRESET_TEXT_LEN" val="35"/>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688"/>
  <p:tag name="KSO_WM_UNIT_TYPE" val="l_h_f"/>
  <p:tag name="KSO_WM_UNIT_INDEX" val="1_4_1"/>
  <p:tag name="KSO_WM_UNIT_ID" val="diagram688_3*l_h_f*1_4_1"/>
  <p:tag name="KSO_WM_UNIT_CLEAR" val="1"/>
  <p:tag name="KSO_WM_UNIT_LAYERLEVEL" val="1_1_1"/>
  <p:tag name="KSO_WM_UNIT_VALUE" val="25"/>
  <p:tag name="KSO_WM_UNIT_HIGHLIGHT" val="0"/>
  <p:tag name="KSO_WM_UNIT_COMPATIBLE" val="0"/>
  <p:tag name="KSO_WM_UNIT_PRESET_TEXT_INDEX" val="4"/>
  <p:tag name="KSO_WM_UNIT_PRESET_TEXT_LEN" val="35"/>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353_3*i*0"/>
  <p:tag name="KSO_WM_TEMPLATE_CATEGORY" val="diagram"/>
  <p:tag name="KSO_WM_TEMPLATE_INDEX" val="160353"/>
  <p:tag name="KSO_WM_UNIT_INDEX"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Autofit/>
      </a:bodyPr>
      <a:lstStyle>
        <a:defPPr marL="0" indent="0">
          <a:buNone/>
          <a:defRPr sz="1400" dirty="0">
            <a:solidFill>
              <a:srgbClr val="000000">
                <a:lumMod val="65000"/>
                <a:lumOff val="35000"/>
              </a:srgbClr>
            </a:solidFill>
            <a:latin typeface="微软雅黑" panose="020B0503020204020204" charset="-122"/>
            <a:ea typeface="微软雅黑" panose="020B0503020204020204" charset="-122"/>
            <a:cs typeface="微软雅黑"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698</TotalTime>
  <Words>3036</Words>
  <Application>Microsoft Office PowerPoint</Application>
  <PresentationFormat>全屏显示(16:9)</PresentationFormat>
  <Paragraphs>343</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Helvetica Light</vt:lpstr>
      <vt:lpstr>黑体</vt:lpstr>
      <vt:lpstr>宋体</vt:lpstr>
      <vt:lpstr>微软雅黑</vt:lpstr>
      <vt:lpstr>Arial</vt:lpstr>
      <vt:lpstr>Calibri</vt:lpstr>
      <vt:lpstr>Calibri Light</vt:lpstr>
      <vt:lpstr>Wingdings</vt:lpstr>
      <vt:lpstr>Office 主题</vt:lpstr>
      <vt:lpstr>PowerPoint 演示文稿</vt:lpstr>
      <vt:lpstr>目录</vt:lpstr>
      <vt:lpstr>PowerPoint 演示文稿</vt:lpstr>
      <vt:lpstr>技术架构</vt:lpstr>
      <vt:lpstr>HSF</vt:lpstr>
      <vt:lpstr>Metaq</vt:lpstr>
      <vt:lpstr>TDDL</vt:lpstr>
      <vt:lpstr>学习笔记</vt:lpstr>
      <vt:lpstr>评价简介</vt:lpstr>
      <vt:lpstr>评价意义</vt:lpstr>
      <vt:lpstr>系统架构</vt:lpstr>
      <vt:lpstr>PowerPoint 演示文稿</vt:lpstr>
      <vt:lpstr>开发流程</vt:lpstr>
      <vt:lpstr>拍卖珍品店铺DSR、信用评分接入</vt:lpstr>
      <vt:lpstr>评价内容过滤添加handler</vt:lpstr>
      <vt:lpstr>PowerPoint 演示文稿</vt:lpstr>
      <vt:lpstr>个人成长</vt:lpstr>
      <vt:lpstr>PowerPoint 演示文稿</vt:lpstr>
      <vt:lpstr>未来展望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竹頔</dc:creator>
  <cp:lastModifiedBy>寿昌</cp:lastModifiedBy>
  <cp:revision>364</cp:revision>
  <dcterms:created xsi:type="dcterms:W3CDTF">2016-11-07T03:35:00Z</dcterms:created>
  <dcterms:modified xsi:type="dcterms:W3CDTF">2018-08-12T03:44:24Z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2052-11.1.0.7748</vt:lpwstr>
  </property>
</Properties>
</file>