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9" r:id="rId3"/>
    <p:sldId id="262" r:id="rId4"/>
    <p:sldId id="301" r:id="rId5"/>
    <p:sldId id="307" r:id="rId6"/>
    <p:sldId id="308" r:id="rId7"/>
    <p:sldId id="319" r:id="rId8"/>
    <p:sldId id="309" r:id="rId9"/>
    <p:sldId id="317" r:id="rId10"/>
    <p:sldId id="310" r:id="rId11"/>
    <p:sldId id="315" r:id="rId12"/>
    <p:sldId id="316" r:id="rId13"/>
    <p:sldId id="323" r:id="rId14"/>
    <p:sldId id="320" r:id="rId15"/>
    <p:sldId id="311" r:id="rId16"/>
    <p:sldId id="324" r:id="rId17"/>
    <p:sldId id="312" r:id="rId18"/>
    <p:sldId id="313" r:id="rId19"/>
    <p:sldId id="318" r:id="rId20"/>
    <p:sldId id="277" r:id="rId21"/>
    <p:sldId id="321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6421" autoAdjust="0"/>
  </p:normalViewPr>
  <p:slideViewPr>
    <p:cSldViewPr snapToGrid="0">
      <p:cViewPr varScale="1">
        <p:scale>
          <a:sx n="133" d="100"/>
          <a:sy n="133" d="100"/>
        </p:scale>
        <p:origin x="78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ABDDF-2CFC-4909-A9C4-BAB52885E0E4}" type="doc">
      <dgm:prSet loTypeId="urn:microsoft.com/office/officeart/2005/8/layout/orgChart1" loCatId="hierarchy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62E37A5E-48D4-42E5-9085-F6E0097A1D7F}">
      <dgm:prSet phldrT="[文本]" custT="1"/>
      <dgm:spPr/>
      <dgm:t>
        <a:bodyPr/>
        <a:lstStyle/>
        <a:p>
          <a:r>
            <a:rPr lang="zh-CN" altLang="en-US" sz="1400" dirty="0" smtClean="0"/>
            <a:t>规则</a:t>
          </a:r>
          <a:endParaRPr lang="zh-CN" altLang="en-US" sz="1400" dirty="0"/>
        </a:p>
      </dgm:t>
    </dgm:pt>
    <dgm:pt modelId="{2458FCF9-3E91-4541-BAE3-63E0DE043C6B}" type="parTrans" cxnId="{1B406E2E-7393-49B0-836E-5F8ACFEBEE76}">
      <dgm:prSet/>
      <dgm:spPr/>
      <dgm:t>
        <a:bodyPr/>
        <a:lstStyle/>
        <a:p>
          <a:endParaRPr lang="zh-CN" altLang="en-US"/>
        </a:p>
      </dgm:t>
    </dgm:pt>
    <dgm:pt modelId="{0691D801-8C0F-4535-A21F-B45D7979A269}" type="sibTrans" cxnId="{1B406E2E-7393-49B0-836E-5F8ACFEBEE76}">
      <dgm:prSet/>
      <dgm:spPr/>
      <dgm:t>
        <a:bodyPr/>
        <a:lstStyle/>
        <a:p>
          <a:endParaRPr lang="zh-CN" altLang="en-US"/>
        </a:p>
      </dgm:t>
    </dgm:pt>
    <dgm:pt modelId="{14A2C330-420C-4423-9D7E-2A2CE164A25D}">
      <dgm:prSet phldrT="[文本]" custT="1"/>
      <dgm:spPr/>
      <dgm:t>
        <a:bodyPr/>
        <a:lstStyle/>
        <a:p>
          <a:r>
            <a:rPr lang="zh-CN" altLang="en-US" sz="1400" dirty="0" smtClean="0"/>
            <a:t>入口</a:t>
          </a:r>
          <a:endParaRPr lang="zh-CN" altLang="en-US" sz="1400" dirty="0"/>
        </a:p>
      </dgm:t>
    </dgm:pt>
    <dgm:pt modelId="{38D2E89A-F008-478E-86E9-CEAE607D29C0}" type="parTrans" cxnId="{F760EA01-7C9D-45E6-BA21-D4741788510F}">
      <dgm:prSet/>
      <dgm:spPr/>
      <dgm:t>
        <a:bodyPr/>
        <a:lstStyle/>
        <a:p>
          <a:endParaRPr lang="zh-CN" altLang="en-US" sz="1600"/>
        </a:p>
      </dgm:t>
    </dgm:pt>
    <dgm:pt modelId="{706E37CE-79BD-466D-B8A3-632B165B8E82}" type="sibTrans" cxnId="{F760EA01-7C9D-45E6-BA21-D4741788510F}">
      <dgm:prSet/>
      <dgm:spPr/>
      <dgm:t>
        <a:bodyPr/>
        <a:lstStyle/>
        <a:p>
          <a:endParaRPr lang="zh-CN" altLang="en-US" dirty="0"/>
        </a:p>
      </dgm:t>
    </dgm:pt>
    <dgm:pt modelId="{C3A29CA7-A68D-4AC4-BC46-331B4827221B}">
      <dgm:prSet phldrT="[文本]" custT="1"/>
      <dgm:spPr/>
      <dgm:t>
        <a:bodyPr/>
        <a:lstStyle/>
        <a:p>
          <a:r>
            <a:rPr lang="zh-CN" altLang="en-US" sz="1400" dirty="0" smtClean="0"/>
            <a:t>计分</a:t>
          </a:r>
          <a:endParaRPr lang="zh-CN" altLang="en-US" sz="1400" dirty="0"/>
        </a:p>
      </dgm:t>
    </dgm:pt>
    <dgm:pt modelId="{56DF2EE3-9CC1-405B-8B91-65B59B6050F6}" type="parTrans" cxnId="{1B8CE3DD-D613-458C-9D1B-2190D5DBE98B}">
      <dgm:prSet/>
      <dgm:spPr/>
      <dgm:t>
        <a:bodyPr/>
        <a:lstStyle/>
        <a:p>
          <a:endParaRPr lang="zh-CN" altLang="en-US" sz="1600"/>
        </a:p>
      </dgm:t>
    </dgm:pt>
    <dgm:pt modelId="{B890FE28-9204-47DB-B25A-778F4D4498BA}" type="sibTrans" cxnId="{1B8CE3DD-D613-458C-9D1B-2190D5DBE98B}">
      <dgm:prSet/>
      <dgm:spPr/>
      <dgm:t>
        <a:bodyPr/>
        <a:lstStyle/>
        <a:p>
          <a:endParaRPr lang="zh-CN" altLang="en-US"/>
        </a:p>
      </dgm:t>
    </dgm:pt>
    <dgm:pt modelId="{94EB40EA-E4A9-49DF-BE88-3645963659ED}">
      <dgm:prSet phldrT="[文本]" custT="1"/>
      <dgm:spPr/>
      <dgm:t>
        <a:bodyPr/>
        <a:lstStyle/>
        <a:p>
          <a:r>
            <a:rPr lang="zh-CN" altLang="en-US" sz="1400" dirty="0" smtClean="0"/>
            <a:t>审查</a:t>
          </a:r>
          <a:endParaRPr lang="zh-CN" altLang="en-US" sz="1400" dirty="0"/>
        </a:p>
      </dgm:t>
    </dgm:pt>
    <dgm:pt modelId="{6D4E0D15-0C2A-4638-A711-DF97CF86A4E4}" type="parTrans" cxnId="{D7D9F52B-589C-4D84-BB6F-D371ADC86494}">
      <dgm:prSet/>
      <dgm:spPr/>
      <dgm:t>
        <a:bodyPr/>
        <a:lstStyle/>
        <a:p>
          <a:endParaRPr lang="zh-CN" altLang="en-US" sz="1600"/>
        </a:p>
      </dgm:t>
    </dgm:pt>
    <dgm:pt modelId="{61E8460B-898B-4C08-882C-0314CA6599A4}" type="sibTrans" cxnId="{D7D9F52B-589C-4D84-BB6F-D371ADC86494}">
      <dgm:prSet/>
      <dgm:spPr/>
      <dgm:t>
        <a:bodyPr/>
        <a:lstStyle/>
        <a:p>
          <a:endParaRPr lang="zh-CN" altLang="en-US"/>
        </a:p>
      </dgm:t>
    </dgm:pt>
    <dgm:pt modelId="{3C65ACA3-800B-453C-8919-33C4BDAC6F84}">
      <dgm:prSet phldrT="[文本]" custT="1"/>
      <dgm:spPr/>
      <dgm:t>
        <a:bodyPr/>
        <a:lstStyle/>
        <a:p>
          <a:r>
            <a:rPr lang="zh-CN" altLang="en-US" sz="1400" dirty="0" smtClean="0"/>
            <a:t>主评</a:t>
          </a:r>
          <a:endParaRPr lang="zh-CN" altLang="en-US" sz="1400" dirty="0"/>
        </a:p>
      </dgm:t>
    </dgm:pt>
    <dgm:pt modelId="{98314171-25EB-4065-A167-EDAB65B693F4}" type="parTrans" cxnId="{4E351724-3F69-410C-B6AB-4F36E7AF08C6}">
      <dgm:prSet/>
      <dgm:spPr/>
      <dgm:t>
        <a:bodyPr/>
        <a:lstStyle/>
        <a:p>
          <a:endParaRPr lang="zh-CN" altLang="en-US" sz="1600"/>
        </a:p>
      </dgm:t>
    </dgm:pt>
    <dgm:pt modelId="{791C4DDD-579C-4EE7-8521-E4BB2036032C}" type="sibTrans" cxnId="{4E351724-3F69-410C-B6AB-4F36E7AF08C6}">
      <dgm:prSet/>
      <dgm:spPr/>
      <dgm:t>
        <a:bodyPr/>
        <a:lstStyle/>
        <a:p>
          <a:endParaRPr lang="zh-CN" altLang="en-US"/>
        </a:p>
      </dgm:t>
    </dgm:pt>
    <dgm:pt modelId="{B76BBA7F-BBA9-4F85-BA74-FD9856DB8781}">
      <dgm:prSet phldrT="[文本]" custT="1"/>
      <dgm:spPr/>
      <dgm:t>
        <a:bodyPr/>
        <a:lstStyle/>
        <a:p>
          <a:r>
            <a:rPr lang="zh-CN" altLang="en-US" sz="1400" dirty="0" smtClean="0"/>
            <a:t>信用（</a:t>
          </a:r>
          <a:r>
            <a:rPr lang="en-US" altLang="zh-CN" sz="1400" dirty="0" smtClean="0"/>
            <a:t>C2C</a:t>
          </a:r>
          <a:r>
            <a:rPr lang="zh-CN" altLang="en-US" sz="1400" dirty="0" smtClean="0"/>
            <a:t>）</a:t>
          </a:r>
          <a:endParaRPr lang="zh-CN" altLang="en-US" sz="1400" dirty="0"/>
        </a:p>
      </dgm:t>
    </dgm:pt>
    <dgm:pt modelId="{B04AA253-43F2-4D71-9D0E-01F17F4F0AD4}" type="parTrans" cxnId="{8DEE3464-CF1E-4925-8CA9-7C9E2E72E2DA}">
      <dgm:prSet/>
      <dgm:spPr/>
      <dgm:t>
        <a:bodyPr/>
        <a:lstStyle/>
        <a:p>
          <a:endParaRPr lang="zh-CN" altLang="en-US" sz="1600"/>
        </a:p>
      </dgm:t>
    </dgm:pt>
    <dgm:pt modelId="{BEF72254-EAF6-459A-A6E4-3DDA729F4490}" type="sibTrans" cxnId="{8DEE3464-CF1E-4925-8CA9-7C9E2E72E2DA}">
      <dgm:prSet/>
      <dgm:spPr/>
      <dgm:t>
        <a:bodyPr/>
        <a:lstStyle/>
        <a:p>
          <a:endParaRPr lang="zh-CN" altLang="en-US"/>
        </a:p>
      </dgm:t>
    </dgm:pt>
    <dgm:pt modelId="{087E11C9-08BC-46BA-9289-9E2E24BDC93C}">
      <dgm:prSet phldrT="[文本]" custT="1"/>
      <dgm:spPr/>
      <dgm:t>
        <a:bodyPr/>
        <a:lstStyle/>
        <a:p>
          <a:r>
            <a:rPr lang="en-US" altLang="zh-CN" sz="1400" dirty="0" err="1" smtClean="0"/>
            <a:t>dsr</a:t>
          </a:r>
          <a:endParaRPr lang="zh-CN" altLang="en-US" sz="1400" dirty="0"/>
        </a:p>
      </dgm:t>
    </dgm:pt>
    <dgm:pt modelId="{5EC8301D-924B-4352-AF87-0464C079FC64}" type="parTrans" cxnId="{A430E4D0-B4C1-4E02-90E8-CA150DC2AF5D}">
      <dgm:prSet/>
      <dgm:spPr/>
      <dgm:t>
        <a:bodyPr/>
        <a:lstStyle/>
        <a:p>
          <a:endParaRPr lang="zh-CN" altLang="en-US" sz="1600"/>
        </a:p>
      </dgm:t>
    </dgm:pt>
    <dgm:pt modelId="{A7BFB118-2C62-4C4E-9A60-5BE45E98A388}" type="sibTrans" cxnId="{A430E4D0-B4C1-4E02-90E8-CA150DC2AF5D}">
      <dgm:prSet/>
      <dgm:spPr/>
      <dgm:t>
        <a:bodyPr/>
        <a:lstStyle/>
        <a:p>
          <a:endParaRPr lang="zh-CN" altLang="en-US"/>
        </a:p>
      </dgm:t>
    </dgm:pt>
    <dgm:pt modelId="{B52E7671-E354-453B-A3AB-74ECD44343EB}">
      <dgm:prSet phldrT="[文本]" custT="1"/>
      <dgm:spPr/>
      <dgm:t>
        <a:bodyPr/>
        <a:lstStyle/>
        <a:p>
          <a:r>
            <a:rPr lang="zh-CN" altLang="en-US" sz="1400" dirty="0" smtClean="0"/>
            <a:t>广告</a:t>
          </a:r>
          <a:endParaRPr lang="zh-CN" altLang="en-US" sz="1400" dirty="0"/>
        </a:p>
      </dgm:t>
    </dgm:pt>
    <dgm:pt modelId="{6801B160-3221-474E-902A-33B15A7E760B}" type="parTrans" cxnId="{9FEEC569-0159-4858-948B-502BDCA00BE5}">
      <dgm:prSet/>
      <dgm:spPr/>
      <dgm:t>
        <a:bodyPr/>
        <a:lstStyle/>
        <a:p>
          <a:endParaRPr lang="zh-CN" altLang="en-US" sz="1600"/>
        </a:p>
      </dgm:t>
    </dgm:pt>
    <dgm:pt modelId="{3B8529A8-718B-4560-A41C-E855BA7BCE6C}" type="sibTrans" cxnId="{9FEEC569-0159-4858-948B-502BDCA00BE5}">
      <dgm:prSet/>
      <dgm:spPr/>
      <dgm:t>
        <a:bodyPr/>
        <a:lstStyle/>
        <a:p>
          <a:endParaRPr lang="zh-CN" altLang="en-US"/>
        </a:p>
      </dgm:t>
    </dgm:pt>
    <dgm:pt modelId="{6E75A6E6-B1A1-4D4F-8955-A53F99840510}">
      <dgm:prSet phldrT="[文本]" custT="1"/>
      <dgm:spPr/>
      <dgm:t>
        <a:bodyPr/>
        <a:lstStyle/>
        <a:p>
          <a:r>
            <a:rPr lang="zh-CN" altLang="en-US" sz="1400" dirty="0" smtClean="0"/>
            <a:t>涉黄涉政</a:t>
          </a:r>
          <a:endParaRPr lang="zh-CN" altLang="en-US" sz="1400" dirty="0"/>
        </a:p>
      </dgm:t>
    </dgm:pt>
    <dgm:pt modelId="{CCC11D5C-4EDF-4024-8E89-F0D3D20D22E8}" type="parTrans" cxnId="{C7FC1B7D-57CE-45FA-A37D-E4640586C89F}">
      <dgm:prSet/>
      <dgm:spPr/>
      <dgm:t>
        <a:bodyPr/>
        <a:lstStyle/>
        <a:p>
          <a:endParaRPr lang="zh-CN" altLang="en-US" sz="1600"/>
        </a:p>
      </dgm:t>
    </dgm:pt>
    <dgm:pt modelId="{45265864-3B88-4C17-826D-E4AB2E14684A}" type="sibTrans" cxnId="{C7FC1B7D-57CE-45FA-A37D-E4640586C89F}">
      <dgm:prSet/>
      <dgm:spPr/>
      <dgm:t>
        <a:bodyPr/>
        <a:lstStyle/>
        <a:p>
          <a:endParaRPr lang="zh-CN" altLang="en-US"/>
        </a:p>
      </dgm:t>
    </dgm:pt>
    <dgm:pt modelId="{6455CA43-CDEC-4EDD-A94D-1BA3134BC9CA}">
      <dgm:prSet phldrT="[文本]" custT="1"/>
      <dgm:spPr/>
      <dgm:t>
        <a:bodyPr/>
        <a:lstStyle/>
        <a:p>
          <a:r>
            <a:rPr lang="zh-CN" altLang="en-US" sz="1400" dirty="0" smtClean="0"/>
            <a:t>刷单</a:t>
          </a:r>
          <a:endParaRPr lang="zh-CN" altLang="en-US" sz="1400" dirty="0"/>
        </a:p>
      </dgm:t>
    </dgm:pt>
    <dgm:pt modelId="{DA25203B-C116-4624-B67C-F400EA6C2D50}" type="parTrans" cxnId="{87E138C1-185F-472B-B230-3A286386A994}">
      <dgm:prSet/>
      <dgm:spPr/>
      <dgm:t>
        <a:bodyPr/>
        <a:lstStyle/>
        <a:p>
          <a:endParaRPr lang="zh-CN" altLang="en-US" sz="1600"/>
        </a:p>
      </dgm:t>
    </dgm:pt>
    <dgm:pt modelId="{F1788275-BE90-45AF-A3E8-DCDA79865816}" type="sibTrans" cxnId="{87E138C1-185F-472B-B230-3A286386A994}">
      <dgm:prSet/>
      <dgm:spPr/>
      <dgm:t>
        <a:bodyPr/>
        <a:lstStyle/>
        <a:p>
          <a:endParaRPr lang="zh-CN" altLang="en-US"/>
        </a:p>
      </dgm:t>
    </dgm:pt>
    <dgm:pt modelId="{C2B4524D-E27F-4895-9101-70B89FEC72DE}">
      <dgm:prSet phldrT="[文本]" custT="1"/>
      <dgm:spPr/>
      <dgm:t>
        <a:bodyPr/>
        <a:lstStyle/>
        <a:p>
          <a:r>
            <a:rPr lang="zh-CN" altLang="en-US" sz="1400" dirty="0" smtClean="0"/>
            <a:t>恶意差评</a:t>
          </a:r>
          <a:endParaRPr lang="zh-CN" altLang="en-US" sz="1400" dirty="0"/>
        </a:p>
      </dgm:t>
    </dgm:pt>
    <dgm:pt modelId="{93A655D1-5E61-4F98-BEEF-0EE809B97105}" type="parTrans" cxnId="{006CAA83-27A8-46E5-9EE9-87699B6252E9}">
      <dgm:prSet/>
      <dgm:spPr/>
      <dgm:t>
        <a:bodyPr/>
        <a:lstStyle/>
        <a:p>
          <a:endParaRPr lang="zh-CN" altLang="en-US" sz="1600"/>
        </a:p>
      </dgm:t>
    </dgm:pt>
    <dgm:pt modelId="{FEFB50D5-FFF4-4938-8CD8-703F9A766FBE}" type="sibTrans" cxnId="{006CAA83-27A8-46E5-9EE9-87699B6252E9}">
      <dgm:prSet/>
      <dgm:spPr/>
      <dgm:t>
        <a:bodyPr/>
        <a:lstStyle/>
        <a:p>
          <a:endParaRPr lang="zh-CN" altLang="en-US"/>
        </a:p>
      </dgm:t>
    </dgm:pt>
    <dgm:pt modelId="{1A4F670B-6D97-4434-A35A-F0430F26F54B}">
      <dgm:prSet phldrT="[文本]" custT="1"/>
      <dgm:spPr/>
      <dgm:t>
        <a:bodyPr/>
        <a:lstStyle/>
        <a:p>
          <a:r>
            <a:rPr lang="zh-CN" altLang="en-US" sz="1400" dirty="0" smtClean="0"/>
            <a:t>权限</a:t>
          </a:r>
          <a:endParaRPr lang="zh-CN" altLang="en-US" sz="1400" dirty="0"/>
        </a:p>
      </dgm:t>
    </dgm:pt>
    <dgm:pt modelId="{A6569836-7E54-4174-B480-B2235724342C}" type="sibTrans" cxnId="{FA558333-7EB2-4BA5-8A07-01A9833DA73D}">
      <dgm:prSet/>
      <dgm:spPr/>
      <dgm:t>
        <a:bodyPr/>
        <a:lstStyle/>
        <a:p>
          <a:endParaRPr lang="zh-CN" altLang="en-US"/>
        </a:p>
      </dgm:t>
    </dgm:pt>
    <dgm:pt modelId="{441255F3-09C2-4A00-96FA-A79D397DA5F9}" type="parTrans" cxnId="{FA558333-7EB2-4BA5-8A07-01A9833DA73D}">
      <dgm:prSet/>
      <dgm:spPr/>
      <dgm:t>
        <a:bodyPr/>
        <a:lstStyle/>
        <a:p>
          <a:endParaRPr lang="zh-CN" altLang="en-US" sz="1600"/>
        </a:p>
      </dgm:t>
    </dgm:pt>
    <dgm:pt modelId="{ABDE0ADE-8090-4B5A-BE03-541AF4B570D8}">
      <dgm:prSet phldrT="[文本]" custT="1"/>
      <dgm:spPr/>
      <dgm:t>
        <a:bodyPr/>
        <a:lstStyle/>
        <a:p>
          <a:r>
            <a:rPr lang="zh-CN" altLang="en-US" sz="1400" dirty="0" smtClean="0"/>
            <a:t>追评</a:t>
          </a:r>
          <a:endParaRPr lang="zh-CN" altLang="en-US" sz="1400" dirty="0"/>
        </a:p>
      </dgm:t>
    </dgm:pt>
    <dgm:pt modelId="{EA68B44C-4E03-4E05-A1EF-0800370E1D8D}" type="parTrans" cxnId="{74279B59-5EE9-44D4-BB25-C8698AF47CA0}">
      <dgm:prSet/>
      <dgm:spPr/>
      <dgm:t>
        <a:bodyPr/>
        <a:lstStyle/>
        <a:p>
          <a:endParaRPr lang="zh-CN" altLang="en-US"/>
        </a:p>
      </dgm:t>
    </dgm:pt>
    <dgm:pt modelId="{CC5C26B1-2591-4118-ACBA-85B2B9BBEB29}" type="sibTrans" cxnId="{74279B59-5EE9-44D4-BB25-C8698AF47CA0}">
      <dgm:prSet/>
      <dgm:spPr/>
      <dgm:t>
        <a:bodyPr/>
        <a:lstStyle/>
        <a:p>
          <a:endParaRPr lang="zh-CN" altLang="en-US"/>
        </a:p>
      </dgm:t>
    </dgm:pt>
    <dgm:pt modelId="{55EDB10F-3E4E-478A-8DC3-D9A2415DEC38}">
      <dgm:prSet phldrT="[文本]" custT="1"/>
      <dgm:spPr/>
      <dgm:t>
        <a:bodyPr/>
        <a:lstStyle/>
        <a:p>
          <a:r>
            <a:rPr lang="zh-CN" altLang="en-US" sz="1400" dirty="0" smtClean="0"/>
            <a:t>心冠钻</a:t>
          </a:r>
          <a:endParaRPr lang="zh-CN" altLang="en-US" sz="1400" dirty="0"/>
        </a:p>
      </dgm:t>
    </dgm:pt>
    <dgm:pt modelId="{4CE5CD8B-BFA2-4E9F-8A20-282F20A6D5C5}" type="parTrans" cxnId="{1F234113-CA14-4071-B96F-73E7844F0BFC}">
      <dgm:prSet/>
      <dgm:spPr/>
      <dgm:t>
        <a:bodyPr/>
        <a:lstStyle/>
        <a:p>
          <a:endParaRPr lang="zh-CN" altLang="en-US"/>
        </a:p>
      </dgm:t>
    </dgm:pt>
    <dgm:pt modelId="{CE69F9E7-D79E-4C31-8A5E-24AF74755208}" type="sibTrans" cxnId="{1F234113-CA14-4071-B96F-73E7844F0BFC}">
      <dgm:prSet/>
      <dgm:spPr/>
      <dgm:t>
        <a:bodyPr/>
        <a:lstStyle/>
        <a:p>
          <a:endParaRPr lang="zh-CN" altLang="en-US"/>
        </a:p>
      </dgm:t>
    </dgm:pt>
    <dgm:pt modelId="{8928EA7B-8E89-43E5-BE4C-6C528BE170B8}">
      <dgm:prSet phldrT="[文本]" custT="1"/>
      <dgm:spPr/>
      <dgm:t>
        <a:bodyPr/>
        <a:lstStyle/>
        <a:p>
          <a:r>
            <a:rPr lang="zh-CN" altLang="en-US" sz="1400" dirty="0" smtClean="0"/>
            <a:t>好中差</a:t>
          </a:r>
          <a:endParaRPr lang="zh-CN" altLang="en-US" sz="1400" dirty="0"/>
        </a:p>
      </dgm:t>
    </dgm:pt>
    <dgm:pt modelId="{309EE8C1-6B62-435C-B87C-7E34C4A2CA5F}" type="parTrans" cxnId="{A5EC9026-3FCE-4AA9-AD43-AEF72CD9A978}">
      <dgm:prSet/>
      <dgm:spPr/>
      <dgm:t>
        <a:bodyPr/>
        <a:lstStyle/>
        <a:p>
          <a:endParaRPr lang="zh-CN" altLang="en-US"/>
        </a:p>
      </dgm:t>
    </dgm:pt>
    <dgm:pt modelId="{267A4317-2551-42EE-89E3-10F60889E901}" type="sibTrans" cxnId="{A5EC9026-3FCE-4AA9-AD43-AEF72CD9A978}">
      <dgm:prSet/>
      <dgm:spPr/>
      <dgm:t>
        <a:bodyPr/>
        <a:lstStyle/>
        <a:p>
          <a:endParaRPr lang="zh-CN" altLang="en-US"/>
        </a:p>
      </dgm:t>
    </dgm:pt>
    <dgm:pt modelId="{4338D02C-244E-43CC-BD95-62D648AF12FD}">
      <dgm:prSet phldrT="[文本]" custT="1"/>
      <dgm:spPr/>
      <dgm:t>
        <a:bodyPr/>
        <a:lstStyle/>
        <a:p>
          <a:r>
            <a:rPr lang="zh-CN" altLang="en-US" sz="1400" dirty="0" smtClean="0"/>
            <a:t>累计</a:t>
          </a:r>
          <a:endParaRPr lang="zh-CN" altLang="en-US" sz="1400" dirty="0"/>
        </a:p>
      </dgm:t>
    </dgm:pt>
    <dgm:pt modelId="{E7B1C435-7E25-4330-BE83-9F045C927404}" type="parTrans" cxnId="{F44CF22C-5800-4425-87DB-A6DC0E1D5A8C}">
      <dgm:prSet/>
      <dgm:spPr/>
      <dgm:t>
        <a:bodyPr/>
        <a:lstStyle/>
        <a:p>
          <a:endParaRPr lang="zh-CN" altLang="en-US"/>
        </a:p>
      </dgm:t>
    </dgm:pt>
    <dgm:pt modelId="{E52B6213-FB52-4225-AB21-CC38E83918CD}" type="sibTrans" cxnId="{F44CF22C-5800-4425-87DB-A6DC0E1D5A8C}">
      <dgm:prSet/>
      <dgm:spPr/>
      <dgm:t>
        <a:bodyPr/>
        <a:lstStyle/>
        <a:p>
          <a:endParaRPr lang="zh-CN" altLang="en-US"/>
        </a:p>
      </dgm:t>
    </dgm:pt>
    <dgm:pt modelId="{E356392F-10E2-41C3-A9A3-AA681499D23E}">
      <dgm:prSet phldrT="[文本]" custT="1"/>
      <dgm:spPr/>
      <dgm:t>
        <a:bodyPr/>
        <a:lstStyle/>
        <a:p>
          <a:r>
            <a:rPr lang="zh-CN" altLang="en-US" sz="1400" dirty="0" smtClean="0"/>
            <a:t>好评率</a:t>
          </a:r>
          <a:endParaRPr lang="zh-CN" altLang="en-US" sz="1400" dirty="0"/>
        </a:p>
      </dgm:t>
    </dgm:pt>
    <dgm:pt modelId="{927A8435-6EC7-4642-9486-88893561C512}" type="parTrans" cxnId="{0BE1DB2E-07F5-4F1D-BEA8-6693A4939B30}">
      <dgm:prSet/>
      <dgm:spPr/>
      <dgm:t>
        <a:bodyPr/>
        <a:lstStyle/>
        <a:p>
          <a:endParaRPr lang="zh-CN" altLang="en-US"/>
        </a:p>
      </dgm:t>
    </dgm:pt>
    <dgm:pt modelId="{7EFDC495-86C0-4E13-A9F5-32F17B2226D3}" type="sibTrans" cxnId="{0BE1DB2E-07F5-4F1D-BEA8-6693A4939B30}">
      <dgm:prSet/>
      <dgm:spPr/>
      <dgm:t>
        <a:bodyPr/>
        <a:lstStyle/>
        <a:p>
          <a:endParaRPr lang="zh-CN" altLang="en-US"/>
        </a:p>
      </dgm:t>
    </dgm:pt>
    <dgm:pt modelId="{23BBAEB7-311E-4A95-B6E9-594BF50F4F46}">
      <dgm:prSet phldrT="[文本]" custT="1"/>
      <dgm:spPr/>
      <dgm:t>
        <a:bodyPr/>
        <a:lstStyle/>
        <a:p>
          <a:r>
            <a:rPr lang="zh-CN" altLang="en-US" sz="1400" dirty="0" smtClean="0"/>
            <a:t>描述相符、服务态度、发货速度</a:t>
          </a:r>
          <a:endParaRPr lang="en-US" altLang="zh-CN" sz="1400" dirty="0" smtClean="0"/>
        </a:p>
      </dgm:t>
    </dgm:pt>
    <dgm:pt modelId="{9C46CFEA-BFA4-4B32-8E7F-35EBADCADAD6}" type="parTrans" cxnId="{FC905357-7CA3-4054-B328-D68F56D8CFC9}">
      <dgm:prSet/>
      <dgm:spPr/>
      <dgm:t>
        <a:bodyPr/>
        <a:lstStyle/>
        <a:p>
          <a:endParaRPr lang="zh-CN" altLang="en-US"/>
        </a:p>
      </dgm:t>
    </dgm:pt>
    <dgm:pt modelId="{A9206074-7CCD-4CBF-B08D-5111191F3E1E}" type="sibTrans" cxnId="{FC905357-7CA3-4054-B328-D68F56D8CFC9}">
      <dgm:prSet/>
      <dgm:spPr/>
      <dgm:t>
        <a:bodyPr/>
        <a:lstStyle/>
        <a:p>
          <a:endParaRPr lang="zh-CN" altLang="en-US"/>
        </a:p>
      </dgm:t>
    </dgm:pt>
    <dgm:pt modelId="{44F13E70-15FC-4B10-B772-AFDE20BA07C9}">
      <dgm:prSet phldrT="[文本]" custT="1"/>
      <dgm:spPr/>
      <dgm:t>
        <a:bodyPr/>
        <a:lstStyle/>
        <a:p>
          <a:r>
            <a:rPr lang="zh-CN" altLang="en-US" sz="1400" dirty="0" smtClean="0"/>
            <a:t>卖家自动好评</a:t>
          </a:r>
          <a:endParaRPr lang="en-US" altLang="zh-CN" sz="1400" dirty="0" smtClean="0"/>
        </a:p>
      </dgm:t>
    </dgm:pt>
    <dgm:pt modelId="{2234C53F-A2E4-4E97-BDFF-91515445522B}" type="parTrans" cxnId="{0436690D-E2C6-40AD-A1B2-DDB2481156D2}">
      <dgm:prSet/>
      <dgm:spPr/>
      <dgm:t>
        <a:bodyPr/>
        <a:lstStyle/>
        <a:p>
          <a:endParaRPr lang="zh-CN" altLang="en-US"/>
        </a:p>
      </dgm:t>
    </dgm:pt>
    <dgm:pt modelId="{F3D742AE-9F58-481F-90FD-C1946B773EE5}" type="sibTrans" cxnId="{0436690D-E2C6-40AD-A1B2-DDB2481156D2}">
      <dgm:prSet/>
      <dgm:spPr/>
      <dgm:t>
        <a:bodyPr/>
        <a:lstStyle/>
        <a:p>
          <a:endParaRPr lang="zh-CN" altLang="en-US"/>
        </a:p>
      </dgm:t>
    </dgm:pt>
    <dgm:pt modelId="{4473250D-8A92-473A-AA46-25AD2DA6FA33}">
      <dgm:prSet phldrT="[文本]" custT="1"/>
      <dgm:spPr/>
      <dgm:t>
        <a:bodyPr/>
        <a:lstStyle/>
        <a:p>
          <a:r>
            <a:rPr lang="en-US" altLang="zh-CN" sz="1400" dirty="0" smtClean="0"/>
            <a:t>180</a:t>
          </a:r>
          <a:r>
            <a:rPr lang="zh-CN" altLang="en-US" sz="1400" dirty="0" smtClean="0"/>
            <a:t>天内动态</a:t>
          </a:r>
          <a:endParaRPr lang="en-US" altLang="zh-CN" sz="1400" dirty="0" smtClean="0"/>
        </a:p>
      </dgm:t>
    </dgm:pt>
    <dgm:pt modelId="{64A17F45-ECE5-49FA-85B7-7D49A096DFDE}" type="parTrans" cxnId="{B32CC842-81BD-44E5-83D6-86E474D47C9B}">
      <dgm:prSet/>
      <dgm:spPr/>
      <dgm:t>
        <a:bodyPr/>
        <a:lstStyle/>
        <a:p>
          <a:endParaRPr lang="zh-CN" altLang="en-US"/>
        </a:p>
      </dgm:t>
    </dgm:pt>
    <dgm:pt modelId="{160C9836-47D4-4539-BC83-8DEE8943ADE0}" type="sibTrans" cxnId="{B32CC842-81BD-44E5-83D6-86E474D47C9B}">
      <dgm:prSet/>
      <dgm:spPr/>
      <dgm:t>
        <a:bodyPr/>
        <a:lstStyle/>
        <a:p>
          <a:endParaRPr lang="zh-CN" altLang="en-US"/>
        </a:p>
      </dgm:t>
    </dgm:pt>
    <dgm:pt modelId="{DB484382-A724-4B0C-A93E-DA8563F05BC7}">
      <dgm:prSet phldrT="[文本]" custT="1"/>
      <dgm:spPr/>
      <dgm:t>
        <a:bodyPr/>
        <a:lstStyle/>
        <a:p>
          <a:r>
            <a:rPr lang="zh-CN" altLang="en-US" sz="1400" dirty="0" smtClean="0"/>
            <a:t>卖家好评率</a:t>
          </a:r>
          <a:endParaRPr lang="zh-CN" altLang="en-US" sz="1400" dirty="0"/>
        </a:p>
      </dgm:t>
    </dgm:pt>
    <dgm:pt modelId="{AF030CEE-2272-41AE-B7A1-CFF43CB3F911}" type="parTrans" cxnId="{8ED350A3-F492-4817-9D66-56A6683F88B7}">
      <dgm:prSet/>
      <dgm:spPr/>
      <dgm:t>
        <a:bodyPr/>
        <a:lstStyle/>
        <a:p>
          <a:endParaRPr lang="zh-CN" altLang="en-US"/>
        </a:p>
      </dgm:t>
    </dgm:pt>
    <dgm:pt modelId="{F0C83985-9188-406A-9F20-EAE9F649C2F9}" type="sibTrans" cxnId="{8ED350A3-F492-4817-9D66-56A6683F88B7}">
      <dgm:prSet/>
      <dgm:spPr/>
      <dgm:t>
        <a:bodyPr/>
        <a:lstStyle/>
        <a:p>
          <a:endParaRPr lang="zh-CN" altLang="en-US"/>
        </a:p>
      </dgm:t>
    </dgm:pt>
    <dgm:pt modelId="{CFFFC948-018A-4358-8891-0455A012CDD6}">
      <dgm:prSet phldrT="[文本]" custT="1"/>
      <dgm:spPr/>
      <dgm:t>
        <a:bodyPr/>
        <a:lstStyle/>
        <a:p>
          <a:r>
            <a:rPr lang="zh-CN" altLang="en-US" sz="1400" dirty="0" smtClean="0"/>
            <a:t>买家好评率</a:t>
          </a:r>
          <a:endParaRPr lang="zh-CN" altLang="en-US" sz="1400" dirty="0"/>
        </a:p>
      </dgm:t>
    </dgm:pt>
    <dgm:pt modelId="{CA30F095-2F22-4548-AAFC-CC1303B80515}" type="parTrans" cxnId="{3E88B17F-D43B-4F96-A359-5C51D217109A}">
      <dgm:prSet/>
      <dgm:spPr/>
      <dgm:t>
        <a:bodyPr/>
        <a:lstStyle/>
        <a:p>
          <a:endParaRPr lang="zh-CN" altLang="en-US"/>
        </a:p>
      </dgm:t>
    </dgm:pt>
    <dgm:pt modelId="{EA1798A0-E73F-4B6C-88E1-52BCC0B846F2}" type="sibTrans" cxnId="{3E88B17F-D43B-4F96-A359-5C51D217109A}">
      <dgm:prSet/>
      <dgm:spPr/>
      <dgm:t>
        <a:bodyPr/>
        <a:lstStyle/>
        <a:p>
          <a:endParaRPr lang="zh-CN" altLang="en-US"/>
        </a:p>
      </dgm:t>
    </dgm:pt>
    <dgm:pt modelId="{256F55F2-4B68-4CC0-808A-E678C99A255C}">
      <dgm:prSet phldrT="[文本]" custT="1"/>
      <dgm:spPr/>
      <dgm:t>
        <a:bodyPr/>
        <a:lstStyle/>
        <a:p>
          <a:r>
            <a:rPr lang="zh-CN" altLang="en-US" sz="1400" dirty="0" smtClean="0"/>
            <a:t>默认匿名</a:t>
          </a:r>
          <a:endParaRPr lang="en-US" altLang="zh-CN" sz="1400" dirty="0" smtClean="0"/>
        </a:p>
      </dgm:t>
    </dgm:pt>
    <dgm:pt modelId="{A1741BA1-5588-4207-BB0C-0788B92AC8D5}" type="parTrans" cxnId="{CE229301-C12D-44F3-8FB1-BFBCB0E98361}">
      <dgm:prSet/>
      <dgm:spPr/>
      <dgm:t>
        <a:bodyPr/>
        <a:lstStyle/>
        <a:p>
          <a:endParaRPr lang="zh-CN" altLang="en-US"/>
        </a:p>
      </dgm:t>
    </dgm:pt>
    <dgm:pt modelId="{7A3A1048-8B27-403C-8E21-51E9BA3B55E2}" type="sibTrans" cxnId="{CE229301-C12D-44F3-8FB1-BFBCB0E98361}">
      <dgm:prSet/>
      <dgm:spPr/>
      <dgm:t>
        <a:bodyPr/>
        <a:lstStyle/>
        <a:p>
          <a:endParaRPr lang="zh-CN" altLang="en-US"/>
        </a:p>
      </dgm:t>
    </dgm:pt>
    <dgm:pt modelId="{4FE75F9E-C8F2-4482-BC69-61CA1745C924}">
      <dgm:prSet phldrT="[文本]" custT="1"/>
      <dgm:spPr/>
      <dgm:t>
        <a:bodyPr/>
        <a:lstStyle/>
        <a:p>
          <a:r>
            <a:rPr lang="zh-CN" altLang="en-US" sz="1400" dirty="0" smtClean="0"/>
            <a:t>可选匿名</a:t>
          </a:r>
          <a:endParaRPr lang="zh-CN" altLang="en-US" sz="1400" dirty="0"/>
        </a:p>
      </dgm:t>
    </dgm:pt>
    <dgm:pt modelId="{644D69F7-EE10-4FC4-900D-9D4C6ECBFC80}" type="parTrans" cxnId="{C07DA12E-DF57-469E-8A38-FAB4114424B3}">
      <dgm:prSet/>
      <dgm:spPr/>
      <dgm:t>
        <a:bodyPr/>
        <a:lstStyle/>
        <a:p>
          <a:endParaRPr lang="zh-CN" altLang="en-US"/>
        </a:p>
      </dgm:t>
    </dgm:pt>
    <dgm:pt modelId="{6E3C8D83-4237-4225-BDF9-DEA31E670285}" type="sibTrans" cxnId="{C07DA12E-DF57-469E-8A38-FAB4114424B3}">
      <dgm:prSet/>
      <dgm:spPr/>
      <dgm:t>
        <a:bodyPr/>
        <a:lstStyle/>
        <a:p>
          <a:endParaRPr lang="zh-CN" altLang="en-US"/>
        </a:p>
      </dgm:t>
    </dgm:pt>
    <dgm:pt modelId="{79AAC528-50D0-4164-B0C3-F2416A4D5854}">
      <dgm:prSet phldrT="[文本]" custT="1"/>
      <dgm:spPr/>
      <dgm:t>
        <a:bodyPr/>
        <a:lstStyle/>
        <a:p>
          <a:r>
            <a:rPr lang="zh-CN" altLang="en-US" sz="1400" dirty="0" smtClean="0"/>
            <a:t>买卖双方互评</a:t>
          </a:r>
          <a:endParaRPr lang="zh-CN" altLang="en-US" sz="1400" dirty="0"/>
        </a:p>
      </dgm:t>
    </dgm:pt>
    <dgm:pt modelId="{22F6B726-6FEB-4B9E-A3E7-662412B64A2B}" type="parTrans" cxnId="{0C6E2D9C-F99D-46CB-AF76-277A386018F9}">
      <dgm:prSet/>
      <dgm:spPr/>
      <dgm:t>
        <a:bodyPr/>
        <a:lstStyle/>
        <a:p>
          <a:endParaRPr lang="zh-CN" altLang="en-US"/>
        </a:p>
      </dgm:t>
    </dgm:pt>
    <dgm:pt modelId="{6B16064E-42B6-47DA-AE10-C2D79F2B84BD}" type="sibTrans" cxnId="{0C6E2D9C-F99D-46CB-AF76-277A386018F9}">
      <dgm:prSet/>
      <dgm:spPr/>
      <dgm:t>
        <a:bodyPr/>
        <a:lstStyle/>
        <a:p>
          <a:endParaRPr lang="zh-CN" altLang="en-US"/>
        </a:p>
      </dgm:t>
    </dgm:pt>
    <dgm:pt modelId="{591B853F-67E7-4ACA-B29C-DD5ACE4562DA}">
      <dgm:prSet phldrT="[文本]" custT="1"/>
      <dgm:spPr/>
      <dgm:t>
        <a:bodyPr/>
        <a:lstStyle/>
        <a:p>
          <a:r>
            <a:rPr lang="zh-CN" altLang="en-US" sz="1400" dirty="0" smtClean="0"/>
            <a:t>滚动展示</a:t>
          </a:r>
          <a:endParaRPr lang="en-US" altLang="zh-CN" sz="1400" dirty="0" smtClean="0"/>
        </a:p>
      </dgm:t>
    </dgm:pt>
    <dgm:pt modelId="{5242385E-67E1-4F62-8CC5-F6A7731A4113}" type="parTrans" cxnId="{F165C460-B0A0-4526-AAFC-594CDF252792}">
      <dgm:prSet/>
      <dgm:spPr/>
      <dgm:t>
        <a:bodyPr/>
        <a:lstStyle/>
        <a:p>
          <a:endParaRPr lang="zh-CN" altLang="en-US"/>
        </a:p>
      </dgm:t>
    </dgm:pt>
    <dgm:pt modelId="{1F678691-EF61-4562-A474-E3A01A2E7AF5}" type="sibTrans" cxnId="{F165C460-B0A0-4526-AAFC-594CDF252792}">
      <dgm:prSet/>
      <dgm:spPr/>
      <dgm:t>
        <a:bodyPr/>
        <a:lstStyle/>
        <a:p>
          <a:endParaRPr lang="zh-CN" altLang="en-US"/>
        </a:p>
      </dgm:t>
    </dgm:pt>
    <dgm:pt modelId="{1B71EC02-C12A-4735-8B5C-B05165CA1BC4}">
      <dgm:prSet phldrT="[文本]" custT="1"/>
      <dgm:spPr/>
      <dgm:t>
        <a:bodyPr/>
        <a:lstStyle/>
        <a:p>
          <a:r>
            <a:rPr lang="zh-CN" altLang="en-US" sz="1400" dirty="0" smtClean="0"/>
            <a:t>按订单评分</a:t>
          </a:r>
          <a:endParaRPr lang="zh-CN" altLang="en-US" sz="1400" dirty="0"/>
        </a:p>
      </dgm:t>
    </dgm:pt>
    <dgm:pt modelId="{E468E9CA-E41A-4998-8EB0-CD660A67141A}" type="parTrans" cxnId="{7E23DC16-B8FB-4763-8C84-A068C32C5E14}">
      <dgm:prSet/>
      <dgm:spPr/>
      <dgm:t>
        <a:bodyPr/>
        <a:lstStyle/>
        <a:p>
          <a:endParaRPr lang="zh-CN" altLang="en-US"/>
        </a:p>
      </dgm:t>
    </dgm:pt>
    <dgm:pt modelId="{DD18B797-C59E-4321-8620-23505C389501}" type="sibTrans" cxnId="{7E23DC16-B8FB-4763-8C84-A068C32C5E14}">
      <dgm:prSet/>
      <dgm:spPr/>
      <dgm:t>
        <a:bodyPr/>
        <a:lstStyle/>
        <a:p>
          <a:endParaRPr lang="zh-CN" altLang="en-US"/>
        </a:p>
      </dgm:t>
    </dgm:pt>
    <dgm:pt modelId="{D90B9B20-F51E-472E-90E9-BBF186B1DBC1}">
      <dgm:prSet phldrT="[文本]" custT="1"/>
      <dgm:spPr/>
      <dgm:t>
        <a:bodyPr/>
        <a:lstStyle/>
        <a:p>
          <a:r>
            <a:rPr lang="zh-CN" altLang="en-US" sz="1400" dirty="0" smtClean="0"/>
            <a:t>按宝贝评分</a:t>
          </a:r>
          <a:endParaRPr lang="zh-CN" altLang="en-US" sz="1400" dirty="0"/>
        </a:p>
      </dgm:t>
    </dgm:pt>
    <dgm:pt modelId="{3343310C-E1FB-4D2D-A6D9-BA088A1FDA2A}" type="parTrans" cxnId="{70DC2BBD-D162-4668-800F-41B4F9662F39}">
      <dgm:prSet/>
      <dgm:spPr/>
      <dgm:t>
        <a:bodyPr/>
        <a:lstStyle/>
        <a:p>
          <a:endParaRPr lang="zh-CN" altLang="en-US"/>
        </a:p>
      </dgm:t>
    </dgm:pt>
    <dgm:pt modelId="{4012DE7F-0D87-46A2-B652-AD790021DA36}" type="sibTrans" cxnId="{70DC2BBD-D162-4668-800F-41B4F9662F39}">
      <dgm:prSet/>
      <dgm:spPr/>
      <dgm:t>
        <a:bodyPr/>
        <a:lstStyle/>
        <a:p>
          <a:endParaRPr lang="zh-CN" altLang="en-US"/>
        </a:p>
      </dgm:t>
    </dgm:pt>
    <dgm:pt modelId="{4D076BB7-09E2-453C-AFBF-73491C2DDF9A}">
      <dgm:prSet phldrT="[文本]" custT="1"/>
      <dgm:spPr/>
      <dgm:t>
        <a:bodyPr/>
        <a:lstStyle/>
        <a:p>
          <a:r>
            <a:rPr lang="en-US" altLang="zh-CN" sz="1400" dirty="0" smtClean="0"/>
            <a:t>15</a:t>
          </a:r>
          <a:r>
            <a:rPr lang="zh-CN" altLang="en-US" sz="1400" dirty="0" smtClean="0"/>
            <a:t>天内</a:t>
          </a:r>
          <a:endParaRPr lang="zh-CN" altLang="en-US" sz="1400" dirty="0"/>
        </a:p>
      </dgm:t>
    </dgm:pt>
    <dgm:pt modelId="{27DEFD4D-94FB-4FF1-B51F-71035F25C7B8}" type="parTrans" cxnId="{988F8853-A4B7-43A2-AF27-4DE61AD0E046}">
      <dgm:prSet/>
      <dgm:spPr/>
      <dgm:t>
        <a:bodyPr/>
        <a:lstStyle/>
        <a:p>
          <a:endParaRPr lang="zh-CN" altLang="en-US"/>
        </a:p>
      </dgm:t>
    </dgm:pt>
    <dgm:pt modelId="{A8B4DBF1-4125-41BF-BA6E-327671DA990B}" type="sibTrans" cxnId="{988F8853-A4B7-43A2-AF27-4DE61AD0E046}">
      <dgm:prSet/>
      <dgm:spPr/>
      <dgm:t>
        <a:bodyPr/>
        <a:lstStyle/>
        <a:p>
          <a:endParaRPr lang="zh-CN" altLang="en-US"/>
        </a:p>
      </dgm:t>
    </dgm:pt>
    <dgm:pt modelId="{75823355-21FA-41ED-BB5A-3ACF69462B97}">
      <dgm:prSet phldrT="[文本]" custT="1"/>
      <dgm:spPr/>
      <dgm:t>
        <a:bodyPr/>
        <a:lstStyle/>
        <a:p>
          <a:r>
            <a:rPr lang="zh-CN" altLang="en-US" sz="1400" dirty="0" smtClean="0"/>
            <a:t>其他</a:t>
          </a:r>
          <a:endParaRPr lang="zh-CN" altLang="en-US" sz="1400" dirty="0"/>
        </a:p>
      </dgm:t>
    </dgm:pt>
    <dgm:pt modelId="{CD151A7E-1B60-49A7-9589-A7F89FE13ED2}" type="parTrans" cxnId="{7EE16ECC-BF87-4687-8F53-282DC4AFED20}">
      <dgm:prSet/>
      <dgm:spPr/>
      <dgm:t>
        <a:bodyPr/>
        <a:lstStyle/>
        <a:p>
          <a:endParaRPr lang="zh-CN" altLang="en-US"/>
        </a:p>
      </dgm:t>
    </dgm:pt>
    <dgm:pt modelId="{509317FF-AAA5-44E6-BAE3-0DAB27DB715F}" type="sibTrans" cxnId="{7EE16ECC-BF87-4687-8F53-282DC4AFED20}">
      <dgm:prSet/>
      <dgm:spPr/>
      <dgm:t>
        <a:bodyPr/>
        <a:lstStyle/>
        <a:p>
          <a:endParaRPr lang="zh-CN" altLang="en-US"/>
        </a:p>
      </dgm:t>
    </dgm:pt>
    <dgm:pt modelId="{F744209B-328E-4987-8499-D39E8DA29B3F}">
      <dgm:prSet phldrT="[文本]" custT="1"/>
      <dgm:spPr/>
      <dgm:t>
        <a:bodyPr/>
        <a:lstStyle/>
        <a:p>
          <a:r>
            <a:rPr lang="en-US" altLang="zh-CN" sz="1400" dirty="0" smtClean="0"/>
            <a:t>180</a:t>
          </a:r>
          <a:r>
            <a:rPr lang="zh-CN" altLang="en-US" sz="1400" dirty="0" smtClean="0"/>
            <a:t>天内</a:t>
          </a:r>
          <a:endParaRPr lang="zh-CN" altLang="en-US" sz="1400" dirty="0"/>
        </a:p>
      </dgm:t>
    </dgm:pt>
    <dgm:pt modelId="{84E3E42E-2BF3-4519-89F1-9C83D3B10C30}" type="parTrans" cxnId="{C30A7987-6CA4-4949-B127-880E7B8CDA5D}">
      <dgm:prSet/>
      <dgm:spPr/>
      <dgm:t>
        <a:bodyPr/>
        <a:lstStyle/>
        <a:p>
          <a:endParaRPr lang="zh-CN" altLang="en-US"/>
        </a:p>
      </dgm:t>
    </dgm:pt>
    <dgm:pt modelId="{A6DE2FAD-7413-4449-BEE2-0CF9D1D04964}" type="sibTrans" cxnId="{C30A7987-6CA4-4949-B127-880E7B8CDA5D}">
      <dgm:prSet/>
      <dgm:spPr/>
      <dgm:t>
        <a:bodyPr/>
        <a:lstStyle/>
        <a:p>
          <a:endParaRPr lang="zh-CN" altLang="en-US"/>
        </a:p>
      </dgm:t>
    </dgm:pt>
    <dgm:pt modelId="{0FB1FCBD-BA13-449F-A6C1-0D4DC62E2E36}" type="pres">
      <dgm:prSet presAssocID="{401ABDDF-2CFC-4909-A9C4-BAB52885E0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CF6185F-8CDE-41C7-B4D3-4F4EF889C6C5}" type="pres">
      <dgm:prSet presAssocID="{62E37A5E-48D4-42E5-9085-F6E0097A1D7F}" presName="hierRoot1" presStyleCnt="0">
        <dgm:presLayoutVars>
          <dgm:hierBranch val="init"/>
        </dgm:presLayoutVars>
      </dgm:prSet>
      <dgm:spPr/>
    </dgm:pt>
    <dgm:pt modelId="{2F905C68-8B68-43D7-BAE3-894EE06577C2}" type="pres">
      <dgm:prSet presAssocID="{62E37A5E-48D4-42E5-9085-F6E0097A1D7F}" presName="rootComposite1" presStyleCnt="0"/>
      <dgm:spPr/>
    </dgm:pt>
    <dgm:pt modelId="{1A34EB06-1FE1-4553-84E8-56C967E3E829}" type="pres">
      <dgm:prSet presAssocID="{62E37A5E-48D4-42E5-9085-F6E0097A1D7F}" presName="rootText1" presStyleLbl="node0" presStyleIdx="0" presStyleCnt="1" custScaleX="48066" custScaleY="693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2DEE2D-5BAE-415B-A5A1-D94B347B7147}" type="pres">
      <dgm:prSet presAssocID="{62E37A5E-48D4-42E5-9085-F6E0097A1D7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751A746-9EEB-4712-B684-2868BE0D9912}" type="pres">
      <dgm:prSet presAssocID="{62E37A5E-48D4-42E5-9085-F6E0097A1D7F}" presName="hierChild2" presStyleCnt="0"/>
      <dgm:spPr/>
    </dgm:pt>
    <dgm:pt modelId="{937A07A8-9322-4EFA-A146-0E523AD06C1F}" type="pres">
      <dgm:prSet presAssocID="{38D2E89A-F008-478E-86E9-CEAE607D29C0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4D552475-DF89-4414-9204-4DDFEDEAB00E}" type="pres">
      <dgm:prSet presAssocID="{14A2C330-420C-4423-9D7E-2A2CE164A25D}" presName="hierRoot2" presStyleCnt="0">
        <dgm:presLayoutVars>
          <dgm:hierBranch val="init"/>
        </dgm:presLayoutVars>
      </dgm:prSet>
      <dgm:spPr/>
    </dgm:pt>
    <dgm:pt modelId="{436F74A7-BE17-4D61-92D8-C6C7F5551F9A}" type="pres">
      <dgm:prSet presAssocID="{14A2C330-420C-4423-9D7E-2A2CE164A25D}" presName="rootComposite" presStyleCnt="0"/>
      <dgm:spPr/>
    </dgm:pt>
    <dgm:pt modelId="{6A97469D-C7BA-4BEC-A9E3-B8C9E5B20FF5}" type="pres">
      <dgm:prSet presAssocID="{14A2C330-420C-4423-9D7E-2A2CE164A25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57FD46-45A1-481B-ADEA-8918A2E6F7F2}" type="pres">
      <dgm:prSet presAssocID="{14A2C330-420C-4423-9D7E-2A2CE164A25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F5D7790E-7DE6-4538-87B7-0F0DCE1DB8F7}" type="pres">
      <dgm:prSet presAssocID="{14A2C330-420C-4423-9D7E-2A2CE164A25D}" presName="hierChild4" presStyleCnt="0"/>
      <dgm:spPr/>
    </dgm:pt>
    <dgm:pt modelId="{D083CB30-5963-4240-9850-74ECE6E46F14}" type="pres">
      <dgm:prSet presAssocID="{441255F3-09C2-4A00-96FA-A79D397DA5F9}" presName="Name37" presStyleLbl="parChTrans1D3" presStyleIdx="0" presStyleCnt="10"/>
      <dgm:spPr/>
      <dgm:t>
        <a:bodyPr/>
        <a:lstStyle/>
        <a:p>
          <a:endParaRPr lang="zh-CN" altLang="en-US"/>
        </a:p>
      </dgm:t>
    </dgm:pt>
    <dgm:pt modelId="{3CDB692D-D8F2-4BA8-8612-F34E1BE260DC}" type="pres">
      <dgm:prSet presAssocID="{1A4F670B-6D97-4434-A35A-F0430F26F54B}" presName="hierRoot2" presStyleCnt="0">
        <dgm:presLayoutVars>
          <dgm:hierBranch val="init"/>
        </dgm:presLayoutVars>
      </dgm:prSet>
      <dgm:spPr/>
    </dgm:pt>
    <dgm:pt modelId="{C30D3C42-3FB0-4689-82CF-6936AF1ED513}" type="pres">
      <dgm:prSet presAssocID="{1A4F670B-6D97-4434-A35A-F0430F26F54B}" presName="rootComposite" presStyleCnt="0"/>
      <dgm:spPr/>
    </dgm:pt>
    <dgm:pt modelId="{6947618A-47B2-4DE2-949D-8F7D6CC9DF84}" type="pres">
      <dgm:prSet presAssocID="{1A4F670B-6D97-4434-A35A-F0430F26F54B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6855D1-39A7-4212-9918-91EE034F7944}" type="pres">
      <dgm:prSet presAssocID="{1A4F670B-6D97-4434-A35A-F0430F26F54B}" presName="rootConnector" presStyleLbl="node3" presStyleIdx="0" presStyleCnt="10"/>
      <dgm:spPr/>
      <dgm:t>
        <a:bodyPr/>
        <a:lstStyle/>
        <a:p>
          <a:endParaRPr lang="zh-CN" altLang="en-US"/>
        </a:p>
      </dgm:t>
    </dgm:pt>
    <dgm:pt modelId="{4F0C71C7-FF4B-4831-B507-13983501883C}" type="pres">
      <dgm:prSet presAssocID="{1A4F670B-6D97-4434-A35A-F0430F26F54B}" presName="hierChild4" presStyleCnt="0"/>
      <dgm:spPr/>
    </dgm:pt>
    <dgm:pt modelId="{7D809F8D-693F-4CCC-BAF4-C074B0B7BD24}" type="pres">
      <dgm:prSet presAssocID="{E468E9CA-E41A-4998-8EB0-CD660A67141A}" presName="Name37" presStyleLbl="parChTrans1D4" presStyleIdx="0" presStyleCnt="17"/>
      <dgm:spPr/>
      <dgm:t>
        <a:bodyPr/>
        <a:lstStyle/>
        <a:p>
          <a:endParaRPr lang="zh-CN" altLang="en-US"/>
        </a:p>
      </dgm:t>
    </dgm:pt>
    <dgm:pt modelId="{8A3588BD-7401-4040-8C75-2A015D2F7D09}" type="pres">
      <dgm:prSet presAssocID="{1B71EC02-C12A-4735-8B5C-B05165CA1BC4}" presName="hierRoot2" presStyleCnt="0">
        <dgm:presLayoutVars>
          <dgm:hierBranch val="init"/>
        </dgm:presLayoutVars>
      </dgm:prSet>
      <dgm:spPr/>
    </dgm:pt>
    <dgm:pt modelId="{FDA7DCA0-8E77-4F5E-A66D-ABB82B07CBFC}" type="pres">
      <dgm:prSet presAssocID="{1B71EC02-C12A-4735-8B5C-B05165CA1BC4}" presName="rootComposite" presStyleCnt="0"/>
      <dgm:spPr/>
    </dgm:pt>
    <dgm:pt modelId="{A68A39D6-2A48-4FE0-8F4C-BFFDD4908826}" type="pres">
      <dgm:prSet presAssocID="{1B71EC02-C12A-4735-8B5C-B05165CA1BC4}" presName="rootText" presStyleLbl="node4" presStyleIdx="0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CC1F10-D27B-4BFD-8FBA-88C7D7BC195F}" type="pres">
      <dgm:prSet presAssocID="{1B71EC02-C12A-4735-8B5C-B05165CA1BC4}" presName="rootConnector" presStyleLbl="node4" presStyleIdx="0" presStyleCnt="17"/>
      <dgm:spPr/>
      <dgm:t>
        <a:bodyPr/>
        <a:lstStyle/>
        <a:p>
          <a:endParaRPr lang="zh-CN" altLang="en-US"/>
        </a:p>
      </dgm:t>
    </dgm:pt>
    <dgm:pt modelId="{51E0F935-2EE7-4E6C-90F4-66B30031867C}" type="pres">
      <dgm:prSet presAssocID="{1B71EC02-C12A-4735-8B5C-B05165CA1BC4}" presName="hierChild4" presStyleCnt="0"/>
      <dgm:spPr/>
    </dgm:pt>
    <dgm:pt modelId="{FFC6B9CE-9DFE-42A9-9CA0-4909BB7A74C9}" type="pres">
      <dgm:prSet presAssocID="{1B71EC02-C12A-4735-8B5C-B05165CA1BC4}" presName="hierChild5" presStyleCnt="0"/>
      <dgm:spPr/>
    </dgm:pt>
    <dgm:pt modelId="{AFD9370D-4D65-49E7-BA89-445786CA2DD5}" type="pres">
      <dgm:prSet presAssocID="{3343310C-E1FB-4D2D-A6D9-BA088A1FDA2A}" presName="Name37" presStyleLbl="parChTrans1D4" presStyleIdx="1" presStyleCnt="17"/>
      <dgm:spPr/>
      <dgm:t>
        <a:bodyPr/>
        <a:lstStyle/>
        <a:p>
          <a:endParaRPr lang="zh-CN" altLang="en-US"/>
        </a:p>
      </dgm:t>
    </dgm:pt>
    <dgm:pt modelId="{3438604B-FF13-40EB-8802-CA14E926C332}" type="pres">
      <dgm:prSet presAssocID="{D90B9B20-F51E-472E-90E9-BBF186B1DBC1}" presName="hierRoot2" presStyleCnt="0">
        <dgm:presLayoutVars>
          <dgm:hierBranch val="init"/>
        </dgm:presLayoutVars>
      </dgm:prSet>
      <dgm:spPr/>
    </dgm:pt>
    <dgm:pt modelId="{AE2512D8-5D76-4799-B6B4-0211A410A148}" type="pres">
      <dgm:prSet presAssocID="{D90B9B20-F51E-472E-90E9-BBF186B1DBC1}" presName="rootComposite" presStyleCnt="0"/>
      <dgm:spPr/>
    </dgm:pt>
    <dgm:pt modelId="{94686B97-A60A-447C-8C3E-106365F33DE2}" type="pres">
      <dgm:prSet presAssocID="{D90B9B20-F51E-472E-90E9-BBF186B1DBC1}" presName="rootText" presStyleLbl="node4" presStyleIdx="1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886CB4-565A-41A0-A4CC-F66A925B8925}" type="pres">
      <dgm:prSet presAssocID="{D90B9B20-F51E-472E-90E9-BBF186B1DBC1}" presName="rootConnector" presStyleLbl="node4" presStyleIdx="1" presStyleCnt="17"/>
      <dgm:spPr/>
      <dgm:t>
        <a:bodyPr/>
        <a:lstStyle/>
        <a:p>
          <a:endParaRPr lang="zh-CN" altLang="en-US"/>
        </a:p>
      </dgm:t>
    </dgm:pt>
    <dgm:pt modelId="{FCEF63C1-46AC-4C24-A733-3136376589C6}" type="pres">
      <dgm:prSet presAssocID="{D90B9B20-F51E-472E-90E9-BBF186B1DBC1}" presName="hierChild4" presStyleCnt="0"/>
      <dgm:spPr/>
    </dgm:pt>
    <dgm:pt modelId="{F3922618-4049-4DBC-B8FB-352441CA4373}" type="pres">
      <dgm:prSet presAssocID="{D90B9B20-F51E-472E-90E9-BBF186B1DBC1}" presName="hierChild5" presStyleCnt="0"/>
      <dgm:spPr/>
    </dgm:pt>
    <dgm:pt modelId="{2C800642-5239-47E3-B749-1E0DBCA51204}" type="pres">
      <dgm:prSet presAssocID="{CD151A7E-1B60-49A7-9589-A7F89FE13ED2}" presName="Name37" presStyleLbl="parChTrans1D4" presStyleIdx="2" presStyleCnt="17"/>
      <dgm:spPr/>
      <dgm:t>
        <a:bodyPr/>
        <a:lstStyle/>
        <a:p>
          <a:endParaRPr lang="zh-CN" altLang="en-US"/>
        </a:p>
      </dgm:t>
    </dgm:pt>
    <dgm:pt modelId="{0C5E6B3B-EA1D-4249-A673-3B321CEEDB68}" type="pres">
      <dgm:prSet presAssocID="{75823355-21FA-41ED-BB5A-3ACF69462B97}" presName="hierRoot2" presStyleCnt="0">
        <dgm:presLayoutVars>
          <dgm:hierBranch val="init"/>
        </dgm:presLayoutVars>
      </dgm:prSet>
      <dgm:spPr/>
    </dgm:pt>
    <dgm:pt modelId="{A11815A3-A261-40DA-97E9-936568750F3A}" type="pres">
      <dgm:prSet presAssocID="{75823355-21FA-41ED-BB5A-3ACF69462B97}" presName="rootComposite" presStyleCnt="0"/>
      <dgm:spPr/>
    </dgm:pt>
    <dgm:pt modelId="{30DEE14B-4605-4F57-9FE6-AE8681FF43B0}" type="pres">
      <dgm:prSet presAssocID="{75823355-21FA-41ED-BB5A-3ACF69462B97}" presName="rootText" presStyleLbl="node4" presStyleIdx="2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C02B28-A8C3-4457-959E-4A7353AB7F05}" type="pres">
      <dgm:prSet presAssocID="{75823355-21FA-41ED-BB5A-3ACF69462B97}" presName="rootConnector" presStyleLbl="node4" presStyleIdx="2" presStyleCnt="17"/>
      <dgm:spPr/>
      <dgm:t>
        <a:bodyPr/>
        <a:lstStyle/>
        <a:p>
          <a:endParaRPr lang="zh-CN" altLang="en-US"/>
        </a:p>
      </dgm:t>
    </dgm:pt>
    <dgm:pt modelId="{406C8465-C9DB-4C65-8C15-36D5B6BAD88E}" type="pres">
      <dgm:prSet presAssocID="{75823355-21FA-41ED-BB5A-3ACF69462B97}" presName="hierChild4" presStyleCnt="0"/>
      <dgm:spPr/>
    </dgm:pt>
    <dgm:pt modelId="{352C2D66-67AC-4430-AFB1-7771E13E8D08}" type="pres">
      <dgm:prSet presAssocID="{75823355-21FA-41ED-BB5A-3ACF69462B97}" presName="hierChild5" presStyleCnt="0"/>
      <dgm:spPr/>
    </dgm:pt>
    <dgm:pt modelId="{849D47E4-D52E-459B-8272-D90FFCB3960A}" type="pres">
      <dgm:prSet presAssocID="{1A4F670B-6D97-4434-A35A-F0430F26F54B}" presName="hierChild5" presStyleCnt="0"/>
      <dgm:spPr/>
    </dgm:pt>
    <dgm:pt modelId="{520E296A-0528-4858-8992-FF3E75F2D584}" type="pres">
      <dgm:prSet presAssocID="{98314171-25EB-4065-A167-EDAB65B693F4}" presName="Name37" presStyleLbl="parChTrans1D3" presStyleIdx="1" presStyleCnt="10"/>
      <dgm:spPr/>
      <dgm:t>
        <a:bodyPr/>
        <a:lstStyle/>
        <a:p>
          <a:endParaRPr lang="zh-CN" altLang="en-US"/>
        </a:p>
      </dgm:t>
    </dgm:pt>
    <dgm:pt modelId="{09189362-046A-46F4-9C89-7BDCB2FBB3CA}" type="pres">
      <dgm:prSet presAssocID="{3C65ACA3-800B-453C-8919-33C4BDAC6F84}" presName="hierRoot2" presStyleCnt="0">
        <dgm:presLayoutVars>
          <dgm:hierBranch val="init"/>
        </dgm:presLayoutVars>
      </dgm:prSet>
      <dgm:spPr/>
    </dgm:pt>
    <dgm:pt modelId="{A7C25FFE-3DA1-4E85-9E2A-D4E485BC6189}" type="pres">
      <dgm:prSet presAssocID="{3C65ACA3-800B-453C-8919-33C4BDAC6F84}" presName="rootComposite" presStyleCnt="0"/>
      <dgm:spPr/>
    </dgm:pt>
    <dgm:pt modelId="{479B6017-4EE9-4743-A492-A399C2A57F62}" type="pres">
      <dgm:prSet presAssocID="{3C65ACA3-800B-453C-8919-33C4BDAC6F84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4A4D0A-F44E-4A45-BBB1-E726C89C560D}" type="pres">
      <dgm:prSet presAssocID="{3C65ACA3-800B-453C-8919-33C4BDAC6F84}" presName="rootConnector" presStyleLbl="node3" presStyleIdx="1" presStyleCnt="10"/>
      <dgm:spPr/>
      <dgm:t>
        <a:bodyPr/>
        <a:lstStyle/>
        <a:p>
          <a:endParaRPr lang="zh-CN" altLang="en-US"/>
        </a:p>
      </dgm:t>
    </dgm:pt>
    <dgm:pt modelId="{0CA8F9B2-2247-4159-B240-2DBEB8151DF9}" type="pres">
      <dgm:prSet presAssocID="{3C65ACA3-800B-453C-8919-33C4BDAC6F84}" presName="hierChild4" presStyleCnt="0"/>
      <dgm:spPr/>
    </dgm:pt>
    <dgm:pt modelId="{A4F1305B-4441-4B21-8524-19F374530669}" type="pres">
      <dgm:prSet presAssocID="{27DEFD4D-94FB-4FF1-B51F-71035F25C7B8}" presName="Name37" presStyleLbl="parChTrans1D4" presStyleIdx="3" presStyleCnt="17"/>
      <dgm:spPr/>
      <dgm:t>
        <a:bodyPr/>
        <a:lstStyle/>
        <a:p>
          <a:endParaRPr lang="zh-CN" altLang="en-US"/>
        </a:p>
      </dgm:t>
    </dgm:pt>
    <dgm:pt modelId="{BF7D7479-45A8-40BF-BC08-426623DF9907}" type="pres">
      <dgm:prSet presAssocID="{4D076BB7-09E2-453C-AFBF-73491C2DDF9A}" presName="hierRoot2" presStyleCnt="0">
        <dgm:presLayoutVars>
          <dgm:hierBranch val="init"/>
        </dgm:presLayoutVars>
      </dgm:prSet>
      <dgm:spPr/>
    </dgm:pt>
    <dgm:pt modelId="{F6003395-0CB1-463C-B310-72D47B1E17EE}" type="pres">
      <dgm:prSet presAssocID="{4D076BB7-09E2-453C-AFBF-73491C2DDF9A}" presName="rootComposite" presStyleCnt="0"/>
      <dgm:spPr/>
    </dgm:pt>
    <dgm:pt modelId="{987CC1B4-9EF8-48E7-9477-A1679709D40A}" type="pres">
      <dgm:prSet presAssocID="{4D076BB7-09E2-453C-AFBF-73491C2DDF9A}" presName="rootText" presStyleLbl="node4" presStyleIdx="3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7182FC-C566-4A05-97C0-F7D822E0DA6A}" type="pres">
      <dgm:prSet presAssocID="{4D076BB7-09E2-453C-AFBF-73491C2DDF9A}" presName="rootConnector" presStyleLbl="node4" presStyleIdx="3" presStyleCnt="17"/>
      <dgm:spPr/>
      <dgm:t>
        <a:bodyPr/>
        <a:lstStyle/>
        <a:p>
          <a:endParaRPr lang="zh-CN" altLang="en-US"/>
        </a:p>
      </dgm:t>
    </dgm:pt>
    <dgm:pt modelId="{4650BE4C-C760-417C-9824-76773BF53729}" type="pres">
      <dgm:prSet presAssocID="{4D076BB7-09E2-453C-AFBF-73491C2DDF9A}" presName="hierChild4" presStyleCnt="0"/>
      <dgm:spPr/>
    </dgm:pt>
    <dgm:pt modelId="{84CCF645-F4A8-4F35-90A2-9DB1B64E7B10}" type="pres">
      <dgm:prSet presAssocID="{4D076BB7-09E2-453C-AFBF-73491C2DDF9A}" presName="hierChild5" presStyleCnt="0"/>
      <dgm:spPr/>
    </dgm:pt>
    <dgm:pt modelId="{F90FC102-6FF3-44A0-BDE3-0C85062F98CE}" type="pres">
      <dgm:prSet presAssocID="{3C65ACA3-800B-453C-8919-33C4BDAC6F84}" presName="hierChild5" presStyleCnt="0"/>
      <dgm:spPr/>
    </dgm:pt>
    <dgm:pt modelId="{DC63AACE-5579-4F6D-98BD-8A7C39D1DE1C}" type="pres">
      <dgm:prSet presAssocID="{EA68B44C-4E03-4E05-A1EF-0800370E1D8D}" presName="Name37" presStyleLbl="parChTrans1D3" presStyleIdx="2" presStyleCnt="10"/>
      <dgm:spPr/>
      <dgm:t>
        <a:bodyPr/>
        <a:lstStyle/>
        <a:p>
          <a:endParaRPr lang="zh-CN" altLang="en-US"/>
        </a:p>
      </dgm:t>
    </dgm:pt>
    <dgm:pt modelId="{89181DEB-BB31-44DD-ACDA-DE2FAC8EB559}" type="pres">
      <dgm:prSet presAssocID="{ABDE0ADE-8090-4B5A-BE03-541AF4B570D8}" presName="hierRoot2" presStyleCnt="0">
        <dgm:presLayoutVars>
          <dgm:hierBranch val="init"/>
        </dgm:presLayoutVars>
      </dgm:prSet>
      <dgm:spPr/>
    </dgm:pt>
    <dgm:pt modelId="{405956E7-5689-445D-84B9-43BF0B9784C6}" type="pres">
      <dgm:prSet presAssocID="{ABDE0ADE-8090-4B5A-BE03-541AF4B570D8}" presName="rootComposite" presStyleCnt="0"/>
      <dgm:spPr/>
    </dgm:pt>
    <dgm:pt modelId="{DEC35B1F-F524-48BF-A113-596BD49DC7DA}" type="pres">
      <dgm:prSet presAssocID="{ABDE0ADE-8090-4B5A-BE03-541AF4B570D8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750EE7-4B30-4D2A-9931-D520AC076F36}" type="pres">
      <dgm:prSet presAssocID="{ABDE0ADE-8090-4B5A-BE03-541AF4B570D8}" presName="rootConnector" presStyleLbl="node3" presStyleIdx="2" presStyleCnt="10"/>
      <dgm:spPr/>
      <dgm:t>
        <a:bodyPr/>
        <a:lstStyle/>
        <a:p>
          <a:endParaRPr lang="zh-CN" altLang="en-US"/>
        </a:p>
      </dgm:t>
    </dgm:pt>
    <dgm:pt modelId="{AB2A0EDA-C2A8-407A-A08A-8692CD8170AC}" type="pres">
      <dgm:prSet presAssocID="{ABDE0ADE-8090-4B5A-BE03-541AF4B570D8}" presName="hierChild4" presStyleCnt="0"/>
      <dgm:spPr/>
    </dgm:pt>
    <dgm:pt modelId="{846A30FB-2AF9-4F5F-A831-7E761C0C1A2E}" type="pres">
      <dgm:prSet presAssocID="{84E3E42E-2BF3-4519-89F1-9C83D3B10C30}" presName="Name37" presStyleLbl="parChTrans1D4" presStyleIdx="4" presStyleCnt="17"/>
      <dgm:spPr/>
      <dgm:t>
        <a:bodyPr/>
        <a:lstStyle/>
        <a:p>
          <a:endParaRPr lang="zh-CN" altLang="en-US"/>
        </a:p>
      </dgm:t>
    </dgm:pt>
    <dgm:pt modelId="{138FCB85-4D87-4DDA-9713-D5E438EE690F}" type="pres">
      <dgm:prSet presAssocID="{F744209B-328E-4987-8499-D39E8DA29B3F}" presName="hierRoot2" presStyleCnt="0">
        <dgm:presLayoutVars>
          <dgm:hierBranch val="init"/>
        </dgm:presLayoutVars>
      </dgm:prSet>
      <dgm:spPr/>
    </dgm:pt>
    <dgm:pt modelId="{1F891538-5683-4AA3-AA0B-87AD578640E2}" type="pres">
      <dgm:prSet presAssocID="{F744209B-328E-4987-8499-D39E8DA29B3F}" presName="rootComposite" presStyleCnt="0"/>
      <dgm:spPr/>
    </dgm:pt>
    <dgm:pt modelId="{913F9BE2-D370-4BCA-8341-83B4F7FD57FD}" type="pres">
      <dgm:prSet presAssocID="{F744209B-328E-4987-8499-D39E8DA29B3F}" presName="rootText" presStyleLbl="node4" presStyleIdx="4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8E902A-30B3-47B8-9647-E381E4D48FF1}" type="pres">
      <dgm:prSet presAssocID="{F744209B-328E-4987-8499-D39E8DA29B3F}" presName="rootConnector" presStyleLbl="node4" presStyleIdx="4" presStyleCnt="17"/>
      <dgm:spPr/>
      <dgm:t>
        <a:bodyPr/>
        <a:lstStyle/>
        <a:p>
          <a:endParaRPr lang="zh-CN" altLang="en-US"/>
        </a:p>
      </dgm:t>
    </dgm:pt>
    <dgm:pt modelId="{6F5A8455-CF6B-49B4-B5B6-CEC968C0C7B3}" type="pres">
      <dgm:prSet presAssocID="{F744209B-328E-4987-8499-D39E8DA29B3F}" presName="hierChild4" presStyleCnt="0"/>
      <dgm:spPr/>
    </dgm:pt>
    <dgm:pt modelId="{341D510D-746F-44CE-91CA-056D5E6D5666}" type="pres">
      <dgm:prSet presAssocID="{F744209B-328E-4987-8499-D39E8DA29B3F}" presName="hierChild5" presStyleCnt="0"/>
      <dgm:spPr/>
    </dgm:pt>
    <dgm:pt modelId="{8B174B8C-CF76-4F23-AD2E-F8F32967BD21}" type="pres">
      <dgm:prSet presAssocID="{ABDE0ADE-8090-4B5A-BE03-541AF4B570D8}" presName="hierChild5" presStyleCnt="0"/>
      <dgm:spPr/>
    </dgm:pt>
    <dgm:pt modelId="{59BACB6A-7952-4168-9A34-65EB99DDE9E1}" type="pres">
      <dgm:prSet presAssocID="{14A2C330-420C-4423-9D7E-2A2CE164A25D}" presName="hierChild5" presStyleCnt="0"/>
      <dgm:spPr/>
    </dgm:pt>
    <dgm:pt modelId="{E5E8CF7D-E953-4611-87B6-F703F66DDC9A}" type="pres">
      <dgm:prSet presAssocID="{56DF2EE3-9CC1-405B-8B91-65B59B6050F6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B0CDF226-583D-48CB-A54D-589747EF5CAB}" type="pres">
      <dgm:prSet presAssocID="{C3A29CA7-A68D-4AC4-BC46-331B4827221B}" presName="hierRoot2" presStyleCnt="0">
        <dgm:presLayoutVars>
          <dgm:hierBranch val="init"/>
        </dgm:presLayoutVars>
      </dgm:prSet>
      <dgm:spPr/>
    </dgm:pt>
    <dgm:pt modelId="{A0768F4A-F142-41B2-AC64-7A3B6A1E4056}" type="pres">
      <dgm:prSet presAssocID="{C3A29CA7-A68D-4AC4-BC46-331B4827221B}" presName="rootComposite" presStyleCnt="0"/>
      <dgm:spPr/>
    </dgm:pt>
    <dgm:pt modelId="{D0EE54DE-43F3-4C0F-887B-89F7D1550DDB}" type="pres">
      <dgm:prSet presAssocID="{C3A29CA7-A68D-4AC4-BC46-331B4827221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2A49FB-E06F-44C0-A3DE-9086323FBA36}" type="pres">
      <dgm:prSet presAssocID="{C3A29CA7-A68D-4AC4-BC46-331B4827221B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67F5372A-B175-41A4-B3CD-1E449B57A2E2}" type="pres">
      <dgm:prSet presAssocID="{C3A29CA7-A68D-4AC4-BC46-331B4827221B}" presName="hierChild4" presStyleCnt="0"/>
      <dgm:spPr/>
    </dgm:pt>
    <dgm:pt modelId="{016BFEC3-2046-4EC2-9F74-8328699F25F0}" type="pres">
      <dgm:prSet presAssocID="{B04AA253-43F2-4D71-9D0E-01F17F4F0AD4}" presName="Name37" presStyleLbl="parChTrans1D3" presStyleIdx="3" presStyleCnt="10"/>
      <dgm:spPr/>
      <dgm:t>
        <a:bodyPr/>
        <a:lstStyle/>
        <a:p>
          <a:endParaRPr lang="zh-CN" altLang="en-US"/>
        </a:p>
      </dgm:t>
    </dgm:pt>
    <dgm:pt modelId="{E485DC3E-BE1D-4B59-BCFF-AE278D1A03C0}" type="pres">
      <dgm:prSet presAssocID="{B76BBA7F-BBA9-4F85-BA74-FD9856DB8781}" presName="hierRoot2" presStyleCnt="0">
        <dgm:presLayoutVars>
          <dgm:hierBranch val="init"/>
        </dgm:presLayoutVars>
      </dgm:prSet>
      <dgm:spPr/>
    </dgm:pt>
    <dgm:pt modelId="{798990B3-38CB-4CA0-BAB8-D534CA825C68}" type="pres">
      <dgm:prSet presAssocID="{B76BBA7F-BBA9-4F85-BA74-FD9856DB8781}" presName="rootComposite" presStyleCnt="0"/>
      <dgm:spPr/>
    </dgm:pt>
    <dgm:pt modelId="{771FD7CF-3E7E-4205-A580-8EF7A0FBC345}" type="pres">
      <dgm:prSet presAssocID="{B76BBA7F-BBA9-4F85-BA74-FD9856DB8781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3681FF-CBA2-4EF1-8DC3-6F4DBF840557}" type="pres">
      <dgm:prSet presAssocID="{B76BBA7F-BBA9-4F85-BA74-FD9856DB8781}" presName="rootConnector" presStyleLbl="node3" presStyleIdx="3" presStyleCnt="10"/>
      <dgm:spPr/>
      <dgm:t>
        <a:bodyPr/>
        <a:lstStyle/>
        <a:p>
          <a:endParaRPr lang="zh-CN" altLang="en-US"/>
        </a:p>
      </dgm:t>
    </dgm:pt>
    <dgm:pt modelId="{321E1B60-A7BA-4FAD-84A0-CEB11AD90391}" type="pres">
      <dgm:prSet presAssocID="{B76BBA7F-BBA9-4F85-BA74-FD9856DB8781}" presName="hierChild4" presStyleCnt="0"/>
      <dgm:spPr/>
    </dgm:pt>
    <dgm:pt modelId="{B6F4CF1A-4C43-4FB9-8458-FB4A953AB69F}" type="pres">
      <dgm:prSet presAssocID="{309EE8C1-6B62-435C-B87C-7E34C4A2CA5F}" presName="Name37" presStyleLbl="parChTrans1D4" presStyleIdx="5" presStyleCnt="17"/>
      <dgm:spPr/>
      <dgm:t>
        <a:bodyPr/>
        <a:lstStyle/>
        <a:p>
          <a:endParaRPr lang="zh-CN" altLang="en-US"/>
        </a:p>
      </dgm:t>
    </dgm:pt>
    <dgm:pt modelId="{C8EE429D-BC07-4AD1-8E7B-FF9A30E85363}" type="pres">
      <dgm:prSet presAssocID="{8928EA7B-8E89-43E5-BE4C-6C528BE170B8}" presName="hierRoot2" presStyleCnt="0">
        <dgm:presLayoutVars>
          <dgm:hierBranch val="init"/>
        </dgm:presLayoutVars>
      </dgm:prSet>
      <dgm:spPr/>
    </dgm:pt>
    <dgm:pt modelId="{071BD33F-C62E-4239-B68B-AD5849ECF0DE}" type="pres">
      <dgm:prSet presAssocID="{8928EA7B-8E89-43E5-BE4C-6C528BE170B8}" presName="rootComposite" presStyleCnt="0"/>
      <dgm:spPr/>
    </dgm:pt>
    <dgm:pt modelId="{3D0A3451-1D1C-4B09-B76B-93EBDA285BFD}" type="pres">
      <dgm:prSet presAssocID="{8928EA7B-8E89-43E5-BE4C-6C528BE170B8}" presName="rootText" presStyleLbl="node4" presStyleIdx="5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CE1E6B-800C-4EFB-AE18-FA6CA9DE0434}" type="pres">
      <dgm:prSet presAssocID="{8928EA7B-8E89-43E5-BE4C-6C528BE170B8}" presName="rootConnector" presStyleLbl="node4" presStyleIdx="5" presStyleCnt="17"/>
      <dgm:spPr/>
      <dgm:t>
        <a:bodyPr/>
        <a:lstStyle/>
        <a:p>
          <a:endParaRPr lang="zh-CN" altLang="en-US"/>
        </a:p>
      </dgm:t>
    </dgm:pt>
    <dgm:pt modelId="{6E53987D-2631-4DF7-9AC4-A071425A068A}" type="pres">
      <dgm:prSet presAssocID="{8928EA7B-8E89-43E5-BE4C-6C528BE170B8}" presName="hierChild4" presStyleCnt="0"/>
      <dgm:spPr/>
    </dgm:pt>
    <dgm:pt modelId="{64C29356-028D-41D2-BF9F-EC62B04320B8}" type="pres">
      <dgm:prSet presAssocID="{8928EA7B-8E89-43E5-BE4C-6C528BE170B8}" presName="hierChild5" presStyleCnt="0"/>
      <dgm:spPr/>
    </dgm:pt>
    <dgm:pt modelId="{9D10C4E1-205F-403F-A5AD-5AEBC65D00C1}" type="pres">
      <dgm:prSet presAssocID="{22F6B726-6FEB-4B9E-A3E7-662412B64A2B}" presName="Name37" presStyleLbl="parChTrans1D4" presStyleIdx="6" presStyleCnt="17"/>
      <dgm:spPr/>
      <dgm:t>
        <a:bodyPr/>
        <a:lstStyle/>
        <a:p>
          <a:endParaRPr lang="zh-CN" altLang="en-US"/>
        </a:p>
      </dgm:t>
    </dgm:pt>
    <dgm:pt modelId="{695C7DA3-18F2-46BA-8363-B98DEBAA5D27}" type="pres">
      <dgm:prSet presAssocID="{79AAC528-50D0-4164-B0C3-F2416A4D5854}" presName="hierRoot2" presStyleCnt="0">
        <dgm:presLayoutVars>
          <dgm:hierBranch val="init"/>
        </dgm:presLayoutVars>
      </dgm:prSet>
      <dgm:spPr/>
    </dgm:pt>
    <dgm:pt modelId="{01FC8AA6-1263-4042-A4D0-ADBD115324C6}" type="pres">
      <dgm:prSet presAssocID="{79AAC528-50D0-4164-B0C3-F2416A4D5854}" presName="rootComposite" presStyleCnt="0"/>
      <dgm:spPr/>
    </dgm:pt>
    <dgm:pt modelId="{E48B405F-1924-4F93-8070-667843A868D5}" type="pres">
      <dgm:prSet presAssocID="{79AAC528-50D0-4164-B0C3-F2416A4D5854}" presName="rootText" presStyleLbl="node4" presStyleIdx="6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513626-A148-4C2C-9AFA-1892D566C1B3}" type="pres">
      <dgm:prSet presAssocID="{79AAC528-50D0-4164-B0C3-F2416A4D5854}" presName="rootConnector" presStyleLbl="node4" presStyleIdx="6" presStyleCnt="17"/>
      <dgm:spPr/>
      <dgm:t>
        <a:bodyPr/>
        <a:lstStyle/>
        <a:p>
          <a:endParaRPr lang="zh-CN" altLang="en-US"/>
        </a:p>
      </dgm:t>
    </dgm:pt>
    <dgm:pt modelId="{C6FCFC4F-BA1F-4029-A114-1AFBCFDA21DA}" type="pres">
      <dgm:prSet presAssocID="{79AAC528-50D0-4164-B0C3-F2416A4D5854}" presName="hierChild4" presStyleCnt="0"/>
      <dgm:spPr/>
    </dgm:pt>
    <dgm:pt modelId="{AE87F792-BFE9-4BCF-859C-34503491C77F}" type="pres">
      <dgm:prSet presAssocID="{79AAC528-50D0-4164-B0C3-F2416A4D5854}" presName="hierChild5" presStyleCnt="0"/>
      <dgm:spPr/>
    </dgm:pt>
    <dgm:pt modelId="{77337897-1BC0-4577-AFA7-EF413E4100FE}" type="pres">
      <dgm:prSet presAssocID="{4CE5CD8B-BFA2-4E9F-8A20-282F20A6D5C5}" presName="Name37" presStyleLbl="parChTrans1D4" presStyleIdx="7" presStyleCnt="17"/>
      <dgm:spPr/>
      <dgm:t>
        <a:bodyPr/>
        <a:lstStyle/>
        <a:p>
          <a:endParaRPr lang="zh-CN" altLang="en-US"/>
        </a:p>
      </dgm:t>
    </dgm:pt>
    <dgm:pt modelId="{87290D67-BD0B-42F7-8183-34254BE5BC2B}" type="pres">
      <dgm:prSet presAssocID="{55EDB10F-3E4E-478A-8DC3-D9A2415DEC38}" presName="hierRoot2" presStyleCnt="0">
        <dgm:presLayoutVars>
          <dgm:hierBranch val="init"/>
        </dgm:presLayoutVars>
      </dgm:prSet>
      <dgm:spPr/>
    </dgm:pt>
    <dgm:pt modelId="{CFEA9CB1-F062-4E62-AC71-2BC19E0D09D1}" type="pres">
      <dgm:prSet presAssocID="{55EDB10F-3E4E-478A-8DC3-D9A2415DEC38}" presName="rootComposite" presStyleCnt="0"/>
      <dgm:spPr/>
    </dgm:pt>
    <dgm:pt modelId="{1CFCE271-D427-4F69-98FB-DC8F0A13A102}" type="pres">
      <dgm:prSet presAssocID="{55EDB10F-3E4E-478A-8DC3-D9A2415DEC38}" presName="rootText" presStyleLbl="node4" presStyleIdx="7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BA3A25-33E6-42F9-8983-D180CFBD4CDE}" type="pres">
      <dgm:prSet presAssocID="{55EDB10F-3E4E-478A-8DC3-D9A2415DEC38}" presName="rootConnector" presStyleLbl="node4" presStyleIdx="7" presStyleCnt="17"/>
      <dgm:spPr/>
      <dgm:t>
        <a:bodyPr/>
        <a:lstStyle/>
        <a:p>
          <a:endParaRPr lang="zh-CN" altLang="en-US"/>
        </a:p>
      </dgm:t>
    </dgm:pt>
    <dgm:pt modelId="{7D6ABC68-07B6-473B-91A6-19AFB86B05EA}" type="pres">
      <dgm:prSet presAssocID="{55EDB10F-3E4E-478A-8DC3-D9A2415DEC38}" presName="hierChild4" presStyleCnt="0"/>
      <dgm:spPr/>
    </dgm:pt>
    <dgm:pt modelId="{59685B6E-D40A-45C1-B413-5572DD8DBB33}" type="pres">
      <dgm:prSet presAssocID="{55EDB10F-3E4E-478A-8DC3-D9A2415DEC38}" presName="hierChild5" presStyleCnt="0"/>
      <dgm:spPr/>
    </dgm:pt>
    <dgm:pt modelId="{5AB6FDBE-A45A-42BA-AFE8-F52D997F4186}" type="pres">
      <dgm:prSet presAssocID="{E7B1C435-7E25-4330-BE83-9F045C927404}" presName="Name37" presStyleLbl="parChTrans1D4" presStyleIdx="8" presStyleCnt="17"/>
      <dgm:spPr/>
      <dgm:t>
        <a:bodyPr/>
        <a:lstStyle/>
        <a:p>
          <a:endParaRPr lang="zh-CN" altLang="en-US"/>
        </a:p>
      </dgm:t>
    </dgm:pt>
    <dgm:pt modelId="{40220BE3-B0A2-4A24-812E-5B182C83BC32}" type="pres">
      <dgm:prSet presAssocID="{4338D02C-244E-43CC-BD95-62D648AF12FD}" presName="hierRoot2" presStyleCnt="0">
        <dgm:presLayoutVars>
          <dgm:hierBranch val="init"/>
        </dgm:presLayoutVars>
      </dgm:prSet>
      <dgm:spPr/>
    </dgm:pt>
    <dgm:pt modelId="{C3757481-258A-459C-AEF7-E675A26E523C}" type="pres">
      <dgm:prSet presAssocID="{4338D02C-244E-43CC-BD95-62D648AF12FD}" presName="rootComposite" presStyleCnt="0"/>
      <dgm:spPr/>
    </dgm:pt>
    <dgm:pt modelId="{C43E9852-B067-441B-AFC5-31423FE08FDC}" type="pres">
      <dgm:prSet presAssocID="{4338D02C-244E-43CC-BD95-62D648AF12FD}" presName="rootText" presStyleLbl="node4" presStyleIdx="8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294AD1-6729-4269-8897-A93162630697}" type="pres">
      <dgm:prSet presAssocID="{4338D02C-244E-43CC-BD95-62D648AF12FD}" presName="rootConnector" presStyleLbl="node4" presStyleIdx="8" presStyleCnt="17"/>
      <dgm:spPr/>
      <dgm:t>
        <a:bodyPr/>
        <a:lstStyle/>
        <a:p>
          <a:endParaRPr lang="zh-CN" altLang="en-US"/>
        </a:p>
      </dgm:t>
    </dgm:pt>
    <dgm:pt modelId="{F6B10D17-1438-4E28-8B24-7EB5B9BB9C3C}" type="pres">
      <dgm:prSet presAssocID="{4338D02C-244E-43CC-BD95-62D648AF12FD}" presName="hierChild4" presStyleCnt="0"/>
      <dgm:spPr/>
    </dgm:pt>
    <dgm:pt modelId="{95E458B2-6FBE-4D8D-B43A-AEF0DDDB3F0B}" type="pres">
      <dgm:prSet presAssocID="{4338D02C-244E-43CC-BD95-62D648AF12FD}" presName="hierChild5" presStyleCnt="0"/>
      <dgm:spPr/>
    </dgm:pt>
    <dgm:pt modelId="{23E5AEFE-0250-4F26-86BF-7BD5FFC0065D}" type="pres">
      <dgm:prSet presAssocID="{644D69F7-EE10-4FC4-900D-9D4C6ECBFC80}" presName="Name37" presStyleLbl="parChTrans1D4" presStyleIdx="9" presStyleCnt="17"/>
      <dgm:spPr/>
      <dgm:t>
        <a:bodyPr/>
        <a:lstStyle/>
        <a:p>
          <a:endParaRPr lang="zh-CN" altLang="en-US"/>
        </a:p>
      </dgm:t>
    </dgm:pt>
    <dgm:pt modelId="{6C1762F4-0112-4768-AEE9-25A5BEA0060C}" type="pres">
      <dgm:prSet presAssocID="{4FE75F9E-C8F2-4482-BC69-61CA1745C924}" presName="hierRoot2" presStyleCnt="0">
        <dgm:presLayoutVars>
          <dgm:hierBranch val="init"/>
        </dgm:presLayoutVars>
      </dgm:prSet>
      <dgm:spPr/>
    </dgm:pt>
    <dgm:pt modelId="{D93E6CBF-624C-4047-A2EE-1650B9E4AD27}" type="pres">
      <dgm:prSet presAssocID="{4FE75F9E-C8F2-4482-BC69-61CA1745C924}" presName="rootComposite" presStyleCnt="0"/>
      <dgm:spPr/>
    </dgm:pt>
    <dgm:pt modelId="{EC6F5B5B-B83B-41AC-9292-FFD1F151D4F0}" type="pres">
      <dgm:prSet presAssocID="{4FE75F9E-C8F2-4482-BC69-61CA1745C924}" presName="rootText" presStyleLbl="node4" presStyleIdx="9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A8219F-EBD6-48D3-B9CD-32F2F439B6AE}" type="pres">
      <dgm:prSet presAssocID="{4FE75F9E-C8F2-4482-BC69-61CA1745C924}" presName="rootConnector" presStyleLbl="node4" presStyleIdx="9" presStyleCnt="17"/>
      <dgm:spPr/>
      <dgm:t>
        <a:bodyPr/>
        <a:lstStyle/>
        <a:p>
          <a:endParaRPr lang="zh-CN" altLang="en-US"/>
        </a:p>
      </dgm:t>
    </dgm:pt>
    <dgm:pt modelId="{AAB7CE8B-4F77-44DB-87BA-AC33C080ABB8}" type="pres">
      <dgm:prSet presAssocID="{4FE75F9E-C8F2-4482-BC69-61CA1745C924}" presName="hierChild4" presStyleCnt="0"/>
      <dgm:spPr/>
    </dgm:pt>
    <dgm:pt modelId="{40407245-5B0B-4D26-805E-444E9FA851E8}" type="pres">
      <dgm:prSet presAssocID="{4FE75F9E-C8F2-4482-BC69-61CA1745C924}" presName="hierChild5" presStyleCnt="0"/>
      <dgm:spPr/>
    </dgm:pt>
    <dgm:pt modelId="{D796E781-1D23-4990-B14E-5B030E0A7EED}" type="pres">
      <dgm:prSet presAssocID="{B76BBA7F-BBA9-4F85-BA74-FD9856DB8781}" presName="hierChild5" presStyleCnt="0"/>
      <dgm:spPr/>
    </dgm:pt>
    <dgm:pt modelId="{6282814E-4A0C-4C23-9DCF-1E65572F8A34}" type="pres">
      <dgm:prSet presAssocID="{5EC8301D-924B-4352-AF87-0464C079FC64}" presName="Name37" presStyleLbl="parChTrans1D3" presStyleIdx="4" presStyleCnt="10"/>
      <dgm:spPr/>
      <dgm:t>
        <a:bodyPr/>
        <a:lstStyle/>
        <a:p>
          <a:endParaRPr lang="zh-CN" altLang="en-US"/>
        </a:p>
      </dgm:t>
    </dgm:pt>
    <dgm:pt modelId="{5FAD8935-B83B-461C-BC7A-7116A39F26E3}" type="pres">
      <dgm:prSet presAssocID="{087E11C9-08BC-46BA-9289-9E2E24BDC93C}" presName="hierRoot2" presStyleCnt="0">
        <dgm:presLayoutVars>
          <dgm:hierBranch val="init"/>
        </dgm:presLayoutVars>
      </dgm:prSet>
      <dgm:spPr/>
    </dgm:pt>
    <dgm:pt modelId="{C7DCB028-8CA8-4BC9-ACA6-880176A2D6D5}" type="pres">
      <dgm:prSet presAssocID="{087E11C9-08BC-46BA-9289-9E2E24BDC93C}" presName="rootComposite" presStyleCnt="0"/>
      <dgm:spPr/>
    </dgm:pt>
    <dgm:pt modelId="{A7350344-E639-4047-815D-51102E7DAACF}" type="pres">
      <dgm:prSet presAssocID="{087E11C9-08BC-46BA-9289-9E2E24BDC93C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6D198A-08B3-4D6E-966D-2AE5AD74424D}" type="pres">
      <dgm:prSet presAssocID="{087E11C9-08BC-46BA-9289-9E2E24BDC93C}" presName="rootConnector" presStyleLbl="node3" presStyleIdx="4" presStyleCnt="10"/>
      <dgm:spPr/>
      <dgm:t>
        <a:bodyPr/>
        <a:lstStyle/>
        <a:p>
          <a:endParaRPr lang="zh-CN" altLang="en-US"/>
        </a:p>
      </dgm:t>
    </dgm:pt>
    <dgm:pt modelId="{A7E3F8C7-71CE-43FC-A006-BF2E5B10F2E9}" type="pres">
      <dgm:prSet presAssocID="{087E11C9-08BC-46BA-9289-9E2E24BDC93C}" presName="hierChild4" presStyleCnt="0"/>
      <dgm:spPr/>
    </dgm:pt>
    <dgm:pt modelId="{58BB9F32-5287-471A-B0AD-213B2DD7B0C2}" type="pres">
      <dgm:prSet presAssocID="{9C46CFEA-BFA4-4B32-8E7F-35EBADCADAD6}" presName="Name37" presStyleLbl="parChTrans1D4" presStyleIdx="10" presStyleCnt="17"/>
      <dgm:spPr/>
      <dgm:t>
        <a:bodyPr/>
        <a:lstStyle/>
        <a:p>
          <a:endParaRPr lang="zh-CN" altLang="en-US"/>
        </a:p>
      </dgm:t>
    </dgm:pt>
    <dgm:pt modelId="{E6874F5C-D834-420F-8339-2854E3E20981}" type="pres">
      <dgm:prSet presAssocID="{23BBAEB7-311E-4A95-B6E9-594BF50F4F46}" presName="hierRoot2" presStyleCnt="0">
        <dgm:presLayoutVars>
          <dgm:hierBranch val="init"/>
        </dgm:presLayoutVars>
      </dgm:prSet>
      <dgm:spPr/>
    </dgm:pt>
    <dgm:pt modelId="{73E34303-ED80-494A-B16A-C94CE6794127}" type="pres">
      <dgm:prSet presAssocID="{23BBAEB7-311E-4A95-B6E9-594BF50F4F46}" presName="rootComposite" presStyleCnt="0"/>
      <dgm:spPr/>
    </dgm:pt>
    <dgm:pt modelId="{8EA2C43C-A577-4340-BF0E-30A765C9AC90}" type="pres">
      <dgm:prSet presAssocID="{23BBAEB7-311E-4A95-B6E9-594BF50F4F46}" presName="rootText" presStyleLbl="node4" presStyleIdx="10" presStyleCnt="17" custScaleX="101918" custScaleY="15127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828124-581C-4C31-86D7-FE92C15BDCBB}" type="pres">
      <dgm:prSet presAssocID="{23BBAEB7-311E-4A95-B6E9-594BF50F4F46}" presName="rootConnector" presStyleLbl="node4" presStyleIdx="10" presStyleCnt="17"/>
      <dgm:spPr/>
      <dgm:t>
        <a:bodyPr/>
        <a:lstStyle/>
        <a:p>
          <a:endParaRPr lang="zh-CN" altLang="en-US"/>
        </a:p>
      </dgm:t>
    </dgm:pt>
    <dgm:pt modelId="{A2B5417D-A111-4EB3-B6E5-C1F4C2C7CE4E}" type="pres">
      <dgm:prSet presAssocID="{23BBAEB7-311E-4A95-B6E9-594BF50F4F46}" presName="hierChild4" presStyleCnt="0"/>
      <dgm:spPr/>
    </dgm:pt>
    <dgm:pt modelId="{549B8135-EF6A-49D8-B012-4FBA026C31AA}" type="pres">
      <dgm:prSet presAssocID="{23BBAEB7-311E-4A95-B6E9-594BF50F4F46}" presName="hierChild5" presStyleCnt="0"/>
      <dgm:spPr/>
    </dgm:pt>
    <dgm:pt modelId="{14F84E14-B6EC-43A4-B448-1F34CC764FFD}" type="pres">
      <dgm:prSet presAssocID="{2234C53F-A2E4-4E97-BDFF-91515445522B}" presName="Name37" presStyleLbl="parChTrans1D4" presStyleIdx="11" presStyleCnt="17"/>
      <dgm:spPr/>
      <dgm:t>
        <a:bodyPr/>
        <a:lstStyle/>
        <a:p>
          <a:endParaRPr lang="zh-CN" altLang="en-US"/>
        </a:p>
      </dgm:t>
    </dgm:pt>
    <dgm:pt modelId="{78625FE1-112E-41FC-B268-F7526F802A54}" type="pres">
      <dgm:prSet presAssocID="{44F13E70-15FC-4B10-B772-AFDE20BA07C9}" presName="hierRoot2" presStyleCnt="0">
        <dgm:presLayoutVars>
          <dgm:hierBranch val="init"/>
        </dgm:presLayoutVars>
      </dgm:prSet>
      <dgm:spPr/>
    </dgm:pt>
    <dgm:pt modelId="{EAD76968-2D81-4E9B-8D90-209118CDDDCB}" type="pres">
      <dgm:prSet presAssocID="{44F13E70-15FC-4B10-B772-AFDE20BA07C9}" presName="rootComposite" presStyleCnt="0"/>
      <dgm:spPr/>
    </dgm:pt>
    <dgm:pt modelId="{BD279AB5-BE08-4F15-9134-329A12AEBDCA}" type="pres">
      <dgm:prSet presAssocID="{44F13E70-15FC-4B10-B772-AFDE20BA07C9}" presName="rootText" presStyleLbl="node4" presStyleIdx="11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024058-CADA-4A4D-A18C-8B631B3E6009}" type="pres">
      <dgm:prSet presAssocID="{44F13E70-15FC-4B10-B772-AFDE20BA07C9}" presName="rootConnector" presStyleLbl="node4" presStyleIdx="11" presStyleCnt="17"/>
      <dgm:spPr/>
      <dgm:t>
        <a:bodyPr/>
        <a:lstStyle/>
        <a:p>
          <a:endParaRPr lang="zh-CN" altLang="en-US"/>
        </a:p>
      </dgm:t>
    </dgm:pt>
    <dgm:pt modelId="{40988132-953E-464B-ABDE-591630A286EA}" type="pres">
      <dgm:prSet presAssocID="{44F13E70-15FC-4B10-B772-AFDE20BA07C9}" presName="hierChild4" presStyleCnt="0"/>
      <dgm:spPr/>
    </dgm:pt>
    <dgm:pt modelId="{2C3C6E5F-3604-4DCF-91D8-687326B5DA78}" type="pres">
      <dgm:prSet presAssocID="{44F13E70-15FC-4B10-B772-AFDE20BA07C9}" presName="hierChild5" presStyleCnt="0"/>
      <dgm:spPr/>
    </dgm:pt>
    <dgm:pt modelId="{F01ACBCD-F42F-40D5-9F8F-D58EFB2F20D0}" type="pres">
      <dgm:prSet presAssocID="{5242385E-67E1-4F62-8CC5-F6A7731A4113}" presName="Name37" presStyleLbl="parChTrans1D4" presStyleIdx="12" presStyleCnt="17"/>
      <dgm:spPr/>
      <dgm:t>
        <a:bodyPr/>
        <a:lstStyle/>
        <a:p>
          <a:endParaRPr lang="zh-CN" altLang="en-US"/>
        </a:p>
      </dgm:t>
    </dgm:pt>
    <dgm:pt modelId="{625BE731-1716-4323-BA58-FB92A4565B56}" type="pres">
      <dgm:prSet presAssocID="{591B853F-67E7-4ACA-B29C-DD5ACE4562DA}" presName="hierRoot2" presStyleCnt="0">
        <dgm:presLayoutVars>
          <dgm:hierBranch val="init"/>
        </dgm:presLayoutVars>
      </dgm:prSet>
      <dgm:spPr/>
    </dgm:pt>
    <dgm:pt modelId="{3BA33AE7-3532-4BAB-A184-57EA2D6F0AE1}" type="pres">
      <dgm:prSet presAssocID="{591B853F-67E7-4ACA-B29C-DD5ACE4562DA}" presName="rootComposite" presStyleCnt="0"/>
      <dgm:spPr/>
    </dgm:pt>
    <dgm:pt modelId="{583C4648-A613-443E-AE14-1093E13A35EF}" type="pres">
      <dgm:prSet presAssocID="{591B853F-67E7-4ACA-B29C-DD5ACE4562DA}" presName="rootText" presStyleLbl="node4" presStyleIdx="12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22F466-F118-4FB3-8CC3-FF64122734E8}" type="pres">
      <dgm:prSet presAssocID="{591B853F-67E7-4ACA-B29C-DD5ACE4562DA}" presName="rootConnector" presStyleLbl="node4" presStyleIdx="12" presStyleCnt="17"/>
      <dgm:spPr/>
      <dgm:t>
        <a:bodyPr/>
        <a:lstStyle/>
        <a:p>
          <a:endParaRPr lang="zh-CN" altLang="en-US"/>
        </a:p>
      </dgm:t>
    </dgm:pt>
    <dgm:pt modelId="{B3342630-D63F-4AED-B451-1E67D621F042}" type="pres">
      <dgm:prSet presAssocID="{591B853F-67E7-4ACA-B29C-DD5ACE4562DA}" presName="hierChild4" presStyleCnt="0"/>
      <dgm:spPr/>
    </dgm:pt>
    <dgm:pt modelId="{BC84B581-0239-42FF-A4F9-DB6D0828F5FE}" type="pres">
      <dgm:prSet presAssocID="{591B853F-67E7-4ACA-B29C-DD5ACE4562DA}" presName="hierChild5" presStyleCnt="0"/>
      <dgm:spPr/>
    </dgm:pt>
    <dgm:pt modelId="{1DA1645E-71B8-48F5-80E6-54F23F23B80A}" type="pres">
      <dgm:prSet presAssocID="{64A17F45-ECE5-49FA-85B7-7D49A096DFDE}" presName="Name37" presStyleLbl="parChTrans1D4" presStyleIdx="13" presStyleCnt="17"/>
      <dgm:spPr/>
      <dgm:t>
        <a:bodyPr/>
        <a:lstStyle/>
        <a:p>
          <a:endParaRPr lang="zh-CN" altLang="en-US"/>
        </a:p>
      </dgm:t>
    </dgm:pt>
    <dgm:pt modelId="{42DD45A0-BBA9-4191-AA9D-CB5A53B49A68}" type="pres">
      <dgm:prSet presAssocID="{4473250D-8A92-473A-AA46-25AD2DA6FA33}" presName="hierRoot2" presStyleCnt="0">
        <dgm:presLayoutVars>
          <dgm:hierBranch val="init"/>
        </dgm:presLayoutVars>
      </dgm:prSet>
      <dgm:spPr/>
    </dgm:pt>
    <dgm:pt modelId="{9D7DF8CB-C0E2-4A56-9478-A0C8782EA2F3}" type="pres">
      <dgm:prSet presAssocID="{4473250D-8A92-473A-AA46-25AD2DA6FA33}" presName="rootComposite" presStyleCnt="0"/>
      <dgm:spPr/>
    </dgm:pt>
    <dgm:pt modelId="{060798DD-0CCF-4D32-9326-0EDB362F513A}" type="pres">
      <dgm:prSet presAssocID="{4473250D-8A92-473A-AA46-25AD2DA6FA33}" presName="rootText" presStyleLbl="node4" presStyleIdx="13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19318F-F74B-4024-AD86-57F50E7533FD}" type="pres">
      <dgm:prSet presAssocID="{4473250D-8A92-473A-AA46-25AD2DA6FA33}" presName="rootConnector" presStyleLbl="node4" presStyleIdx="13" presStyleCnt="17"/>
      <dgm:spPr/>
      <dgm:t>
        <a:bodyPr/>
        <a:lstStyle/>
        <a:p>
          <a:endParaRPr lang="zh-CN" altLang="en-US"/>
        </a:p>
      </dgm:t>
    </dgm:pt>
    <dgm:pt modelId="{89BDAF26-220F-49A5-862D-3A5C196F9FBB}" type="pres">
      <dgm:prSet presAssocID="{4473250D-8A92-473A-AA46-25AD2DA6FA33}" presName="hierChild4" presStyleCnt="0"/>
      <dgm:spPr/>
    </dgm:pt>
    <dgm:pt modelId="{11191DA3-8C3D-4FEB-A723-5519D0F63A28}" type="pres">
      <dgm:prSet presAssocID="{4473250D-8A92-473A-AA46-25AD2DA6FA33}" presName="hierChild5" presStyleCnt="0"/>
      <dgm:spPr/>
    </dgm:pt>
    <dgm:pt modelId="{5E77A7B9-BCE2-493A-8F6A-CE6D81CD5F35}" type="pres">
      <dgm:prSet presAssocID="{A1741BA1-5588-4207-BB0C-0788B92AC8D5}" presName="Name37" presStyleLbl="parChTrans1D4" presStyleIdx="14" presStyleCnt="17"/>
      <dgm:spPr/>
      <dgm:t>
        <a:bodyPr/>
        <a:lstStyle/>
        <a:p>
          <a:endParaRPr lang="zh-CN" altLang="en-US"/>
        </a:p>
      </dgm:t>
    </dgm:pt>
    <dgm:pt modelId="{F2F5FCD5-E62F-4FC3-872F-316677E058DC}" type="pres">
      <dgm:prSet presAssocID="{256F55F2-4B68-4CC0-808A-E678C99A255C}" presName="hierRoot2" presStyleCnt="0">
        <dgm:presLayoutVars>
          <dgm:hierBranch val="init"/>
        </dgm:presLayoutVars>
      </dgm:prSet>
      <dgm:spPr/>
    </dgm:pt>
    <dgm:pt modelId="{A01CE3DE-E8DF-4744-A7E8-650520CD9FD6}" type="pres">
      <dgm:prSet presAssocID="{256F55F2-4B68-4CC0-808A-E678C99A255C}" presName="rootComposite" presStyleCnt="0"/>
      <dgm:spPr/>
    </dgm:pt>
    <dgm:pt modelId="{1E0C0B76-5EF4-49E6-B5DD-2DEBC6453628}" type="pres">
      <dgm:prSet presAssocID="{256F55F2-4B68-4CC0-808A-E678C99A255C}" presName="rootText" presStyleLbl="node4" presStyleIdx="14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8C94BC-421E-453F-9711-2952DD84DE96}" type="pres">
      <dgm:prSet presAssocID="{256F55F2-4B68-4CC0-808A-E678C99A255C}" presName="rootConnector" presStyleLbl="node4" presStyleIdx="14" presStyleCnt="17"/>
      <dgm:spPr/>
      <dgm:t>
        <a:bodyPr/>
        <a:lstStyle/>
        <a:p>
          <a:endParaRPr lang="zh-CN" altLang="en-US"/>
        </a:p>
      </dgm:t>
    </dgm:pt>
    <dgm:pt modelId="{750DC7CA-9FE2-4A07-951F-34BA119D0DE6}" type="pres">
      <dgm:prSet presAssocID="{256F55F2-4B68-4CC0-808A-E678C99A255C}" presName="hierChild4" presStyleCnt="0"/>
      <dgm:spPr/>
    </dgm:pt>
    <dgm:pt modelId="{F002E7D5-513E-445E-8BC5-5720AA4DEE75}" type="pres">
      <dgm:prSet presAssocID="{256F55F2-4B68-4CC0-808A-E678C99A255C}" presName="hierChild5" presStyleCnt="0"/>
      <dgm:spPr/>
    </dgm:pt>
    <dgm:pt modelId="{5E4BF8E1-1A20-4283-98F6-9F37A991B068}" type="pres">
      <dgm:prSet presAssocID="{087E11C9-08BC-46BA-9289-9E2E24BDC93C}" presName="hierChild5" presStyleCnt="0"/>
      <dgm:spPr/>
    </dgm:pt>
    <dgm:pt modelId="{1D61487B-832F-4662-AF11-971CE50DA53A}" type="pres">
      <dgm:prSet presAssocID="{927A8435-6EC7-4642-9486-88893561C512}" presName="Name37" presStyleLbl="parChTrans1D3" presStyleIdx="5" presStyleCnt="10"/>
      <dgm:spPr/>
      <dgm:t>
        <a:bodyPr/>
        <a:lstStyle/>
        <a:p>
          <a:endParaRPr lang="zh-CN" altLang="en-US"/>
        </a:p>
      </dgm:t>
    </dgm:pt>
    <dgm:pt modelId="{53AEDE95-0FD6-4E34-8D27-FFD86CE14E90}" type="pres">
      <dgm:prSet presAssocID="{E356392F-10E2-41C3-A9A3-AA681499D23E}" presName="hierRoot2" presStyleCnt="0">
        <dgm:presLayoutVars>
          <dgm:hierBranch val="init"/>
        </dgm:presLayoutVars>
      </dgm:prSet>
      <dgm:spPr/>
    </dgm:pt>
    <dgm:pt modelId="{8A31454D-3B68-49F3-A11B-D8382FAD7750}" type="pres">
      <dgm:prSet presAssocID="{E356392F-10E2-41C3-A9A3-AA681499D23E}" presName="rootComposite" presStyleCnt="0"/>
      <dgm:spPr/>
    </dgm:pt>
    <dgm:pt modelId="{CFC65ACB-FD2F-4C6C-9440-FCBE32880079}" type="pres">
      <dgm:prSet presAssocID="{E356392F-10E2-41C3-A9A3-AA681499D23E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567BDF-9B30-4253-B1CB-B4F9271FB0CB}" type="pres">
      <dgm:prSet presAssocID="{E356392F-10E2-41C3-A9A3-AA681499D23E}" presName="rootConnector" presStyleLbl="node3" presStyleIdx="5" presStyleCnt="10"/>
      <dgm:spPr/>
      <dgm:t>
        <a:bodyPr/>
        <a:lstStyle/>
        <a:p>
          <a:endParaRPr lang="zh-CN" altLang="en-US"/>
        </a:p>
      </dgm:t>
    </dgm:pt>
    <dgm:pt modelId="{ECDAA4D3-0F7C-48A9-B815-18C254F3EC3C}" type="pres">
      <dgm:prSet presAssocID="{E356392F-10E2-41C3-A9A3-AA681499D23E}" presName="hierChild4" presStyleCnt="0"/>
      <dgm:spPr/>
    </dgm:pt>
    <dgm:pt modelId="{588DF8F7-0CF8-4FEB-8AE6-8E53A2CFA63F}" type="pres">
      <dgm:prSet presAssocID="{AF030CEE-2272-41AE-B7A1-CFF43CB3F911}" presName="Name37" presStyleLbl="parChTrans1D4" presStyleIdx="15" presStyleCnt="17"/>
      <dgm:spPr/>
      <dgm:t>
        <a:bodyPr/>
        <a:lstStyle/>
        <a:p>
          <a:endParaRPr lang="zh-CN" altLang="en-US"/>
        </a:p>
      </dgm:t>
    </dgm:pt>
    <dgm:pt modelId="{634B8B74-B7DA-4BB0-97BB-834C509FBC21}" type="pres">
      <dgm:prSet presAssocID="{DB484382-A724-4B0C-A93E-DA8563F05BC7}" presName="hierRoot2" presStyleCnt="0">
        <dgm:presLayoutVars>
          <dgm:hierBranch val="init"/>
        </dgm:presLayoutVars>
      </dgm:prSet>
      <dgm:spPr/>
    </dgm:pt>
    <dgm:pt modelId="{A7AE793F-DE91-4325-BF98-6B47206663A9}" type="pres">
      <dgm:prSet presAssocID="{DB484382-A724-4B0C-A93E-DA8563F05BC7}" presName="rootComposite" presStyleCnt="0"/>
      <dgm:spPr/>
    </dgm:pt>
    <dgm:pt modelId="{61B4DF3C-6B61-4688-94E1-632E508420C7}" type="pres">
      <dgm:prSet presAssocID="{DB484382-A724-4B0C-A93E-DA8563F05BC7}" presName="rootText" presStyleLbl="node4" presStyleIdx="15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99B424-7F8F-43BC-96E7-687C5170E329}" type="pres">
      <dgm:prSet presAssocID="{DB484382-A724-4B0C-A93E-DA8563F05BC7}" presName="rootConnector" presStyleLbl="node4" presStyleIdx="15" presStyleCnt="17"/>
      <dgm:spPr/>
      <dgm:t>
        <a:bodyPr/>
        <a:lstStyle/>
        <a:p>
          <a:endParaRPr lang="zh-CN" altLang="en-US"/>
        </a:p>
      </dgm:t>
    </dgm:pt>
    <dgm:pt modelId="{A1EAA54A-A8B1-4D4B-B25E-D7FDA29206FD}" type="pres">
      <dgm:prSet presAssocID="{DB484382-A724-4B0C-A93E-DA8563F05BC7}" presName="hierChild4" presStyleCnt="0"/>
      <dgm:spPr/>
    </dgm:pt>
    <dgm:pt modelId="{D375D69C-3C2E-4A3C-8A5F-5446FF6B8AB1}" type="pres">
      <dgm:prSet presAssocID="{DB484382-A724-4B0C-A93E-DA8563F05BC7}" presName="hierChild5" presStyleCnt="0"/>
      <dgm:spPr/>
    </dgm:pt>
    <dgm:pt modelId="{1A837CD9-112E-4361-A03C-ECEB9B749930}" type="pres">
      <dgm:prSet presAssocID="{CA30F095-2F22-4548-AAFC-CC1303B80515}" presName="Name37" presStyleLbl="parChTrans1D4" presStyleIdx="16" presStyleCnt="17"/>
      <dgm:spPr/>
      <dgm:t>
        <a:bodyPr/>
        <a:lstStyle/>
        <a:p>
          <a:endParaRPr lang="zh-CN" altLang="en-US"/>
        </a:p>
      </dgm:t>
    </dgm:pt>
    <dgm:pt modelId="{185A46F6-1506-4D97-86CD-7C652AF69178}" type="pres">
      <dgm:prSet presAssocID="{CFFFC948-018A-4358-8891-0455A012CDD6}" presName="hierRoot2" presStyleCnt="0">
        <dgm:presLayoutVars>
          <dgm:hierBranch val="init"/>
        </dgm:presLayoutVars>
      </dgm:prSet>
      <dgm:spPr/>
    </dgm:pt>
    <dgm:pt modelId="{880DB696-AAF0-492B-AF4A-5BD2FD8E3FBB}" type="pres">
      <dgm:prSet presAssocID="{CFFFC948-018A-4358-8891-0455A012CDD6}" presName="rootComposite" presStyleCnt="0"/>
      <dgm:spPr/>
    </dgm:pt>
    <dgm:pt modelId="{CE2FED70-4C0E-43C7-81F3-FC69EC2AE96E}" type="pres">
      <dgm:prSet presAssocID="{CFFFC948-018A-4358-8891-0455A012CDD6}" presName="rootText" presStyleLbl="node4" presStyleIdx="16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F1C785-4B0E-4EAB-8FC3-25B1FC9883A5}" type="pres">
      <dgm:prSet presAssocID="{CFFFC948-018A-4358-8891-0455A012CDD6}" presName="rootConnector" presStyleLbl="node4" presStyleIdx="16" presStyleCnt="17"/>
      <dgm:spPr/>
      <dgm:t>
        <a:bodyPr/>
        <a:lstStyle/>
        <a:p>
          <a:endParaRPr lang="zh-CN" altLang="en-US"/>
        </a:p>
      </dgm:t>
    </dgm:pt>
    <dgm:pt modelId="{B5402065-F230-4D67-A33C-67F628A07814}" type="pres">
      <dgm:prSet presAssocID="{CFFFC948-018A-4358-8891-0455A012CDD6}" presName="hierChild4" presStyleCnt="0"/>
      <dgm:spPr/>
    </dgm:pt>
    <dgm:pt modelId="{4FC225B4-6547-4C1D-97B0-92984E07F3EF}" type="pres">
      <dgm:prSet presAssocID="{CFFFC948-018A-4358-8891-0455A012CDD6}" presName="hierChild5" presStyleCnt="0"/>
      <dgm:spPr/>
    </dgm:pt>
    <dgm:pt modelId="{4D125338-3317-484E-B4B5-E4759E37E564}" type="pres">
      <dgm:prSet presAssocID="{E356392F-10E2-41C3-A9A3-AA681499D23E}" presName="hierChild5" presStyleCnt="0"/>
      <dgm:spPr/>
    </dgm:pt>
    <dgm:pt modelId="{B934D5CB-A219-4D6B-A4FB-7D7169638824}" type="pres">
      <dgm:prSet presAssocID="{C3A29CA7-A68D-4AC4-BC46-331B4827221B}" presName="hierChild5" presStyleCnt="0"/>
      <dgm:spPr/>
    </dgm:pt>
    <dgm:pt modelId="{604DF994-B974-42A2-93C3-6BE795708F8A}" type="pres">
      <dgm:prSet presAssocID="{6D4E0D15-0C2A-4638-A711-DF97CF86A4E4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E220202F-6372-414C-B50B-F5746A277F96}" type="pres">
      <dgm:prSet presAssocID="{94EB40EA-E4A9-49DF-BE88-3645963659ED}" presName="hierRoot2" presStyleCnt="0">
        <dgm:presLayoutVars>
          <dgm:hierBranch val="init"/>
        </dgm:presLayoutVars>
      </dgm:prSet>
      <dgm:spPr/>
    </dgm:pt>
    <dgm:pt modelId="{CAFFC3C0-8D44-4F8F-BA93-237C402A698B}" type="pres">
      <dgm:prSet presAssocID="{94EB40EA-E4A9-49DF-BE88-3645963659ED}" presName="rootComposite" presStyleCnt="0"/>
      <dgm:spPr/>
    </dgm:pt>
    <dgm:pt modelId="{524F1039-B2BD-4197-A473-DD6272036610}" type="pres">
      <dgm:prSet presAssocID="{94EB40EA-E4A9-49DF-BE88-3645963659E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CA78D6-BCDD-4EA9-8FC4-21831E561B87}" type="pres">
      <dgm:prSet presAssocID="{94EB40EA-E4A9-49DF-BE88-3645963659ED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9BD7AAD7-5CC1-40AE-957A-D2BF9FE3A2EC}" type="pres">
      <dgm:prSet presAssocID="{94EB40EA-E4A9-49DF-BE88-3645963659ED}" presName="hierChild4" presStyleCnt="0"/>
      <dgm:spPr/>
    </dgm:pt>
    <dgm:pt modelId="{60C696E2-2332-4463-9C90-77C7C97D21DA}" type="pres">
      <dgm:prSet presAssocID="{6801B160-3221-474E-902A-33B15A7E760B}" presName="Name37" presStyleLbl="parChTrans1D3" presStyleIdx="6" presStyleCnt="10"/>
      <dgm:spPr/>
      <dgm:t>
        <a:bodyPr/>
        <a:lstStyle/>
        <a:p>
          <a:endParaRPr lang="zh-CN" altLang="en-US"/>
        </a:p>
      </dgm:t>
    </dgm:pt>
    <dgm:pt modelId="{77ED5697-21A1-4CAD-82C3-EF2912F6879C}" type="pres">
      <dgm:prSet presAssocID="{B52E7671-E354-453B-A3AB-74ECD44343EB}" presName="hierRoot2" presStyleCnt="0">
        <dgm:presLayoutVars>
          <dgm:hierBranch val="init"/>
        </dgm:presLayoutVars>
      </dgm:prSet>
      <dgm:spPr/>
    </dgm:pt>
    <dgm:pt modelId="{86BC43B5-8242-4C45-8B94-A58FDCCC213C}" type="pres">
      <dgm:prSet presAssocID="{B52E7671-E354-453B-A3AB-74ECD44343EB}" presName="rootComposite" presStyleCnt="0"/>
      <dgm:spPr/>
    </dgm:pt>
    <dgm:pt modelId="{293EC198-842E-405E-A353-ADAEDF294B92}" type="pres">
      <dgm:prSet presAssocID="{B52E7671-E354-453B-A3AB-74ECD44343EB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627D9-3D1C-463F-B04A-C39C6E96656D}" type="pres">
      <dgm:prSet presAssocID="{B52E7671-E354-453B-A3AB-74ECD44343EB}" presName="rootConnector" presStyleLbl="node3" presStyleIdx="6" presStyleCnt="10"/>
      <dgm:spPr/>
      <dgm:t>
        <a:bodyPr/>
        <a:lstStyle/>
        <a:p>
          <a:endParaRPr lang="zh-CN" altLang="en-US"/>
        </a:p>
      </dgm:t>
    </dgm:pt>
    <dgm:pt modelId="{6845DADA-7290-4424-828C-3146FCAB883F}" type="pres">
      <dgm:prSet presAssocID="{B52E7671-E354-453B-A3AB-74ECD44343EB}" presName="hierChild4" presStyleCnt="0"/>
      <dgm:spPr/>
    </dgm:pt>
    <dgm:pt modelId="{7DE5C34E-E88E-420E-A0A2-6AC9DF63E3FB}" type="pres">
      <dgm:prSet presAssocID="{B52E7671-E354-453B-A3AB-74ECD44343EB}" presName="hierChild5" presStyleCnt="0"/>
      <dgm:spPr/>
    </dgm:pt>
    <dgm:pt modelId="{E92FEA04-E09C-445E-A78D-0984B8B4D047}" type="pres">
      <dgm:prSet presAssocID="{CCC11D5C-4EDF-4024-8E89-F0D3D20D22E8}" presName="Name37" presStyleLbl="parChTrans1D3" presStyleIdx="7" presStyleCnt="10"/>
      <dgm:spPr/>
      <dgm:t>
        <a:bodyPr/>
        <a:lstStyle/>
        <a:p>
          <a:endParaRPr lang="zh-CN" altLang="en-US"/>
        </a:p>
      </dgm:t>
    </dgm:pt>
    <dgm:pt modelId="{865C0E93-98D9-4C4A-ABB7-C5E57D1A49F6}" type="pres">
      <dgm:prSet presAssocID="{6E75A6E6-B1A1-4D4F-8955-A53F99840510}" presName="hierRoot2" presStyleCnt="0">
        <dgm:presLayoutVars>
          <dgm:hierBranch val="init"/>
        </dgm:presLayoutVars>
      </dgm:prSet>
      <dgm:spPr/>
    </dgm:pt>
    <dgm:pt modelId="{1C1043C4-B962-4903-8D9B-BEB2F939616B}" type="pres">
      <dgm:prSet presAssocID="{6E75A6E6-B1A1-4D4F-8955-A53F99840510}" presName="rootComposite" presStyleCnt="0"/>
      <dgm:spPr/>
    </dgm:pt>
    <dgm:pt modelId="{86186725-F871-4689-B38A-A4EC11C04F62}" type="pres">
      <dgm:prSet presAssocID="{6E75A6E6-B1A1-4D4F-8955-A53F9984051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696F97-D665-40C6-A720-16F7C96DED72}" type="pres">
      <dgm:prSet presAssocID="{6E75A6E6-B1A1-4D4F-8955-A53F99840510}" presName="rootConnector" presStyleLbl="node3" presStyleIdx="7" presStyleCnt="10"/>
      <dgm:spPr/>
      <dgm:t>
        <a:bodyPr/>
        <a:lstStyle/>
        <a:p>
          <a:endParaRPr lang="zh-CN" altLang="en-US"/>
        </a:p>
      </dgm:t>
    </dgm:pt>
    <dgm:pt modelId="{9B3FDBFB-ECA8-4455-8C3A-39BBC1FD31B0}" type="pres">
      <dgm:prSet presAssocID="{6E75A6E6-B1A1-4D4F-8955-A53F99840510}" presName="hierChild4" presStyleCnt="0"/>
      <dgm:spPr/>
    </dgm:pt>
    <dgm:pt modelId="{6C6D8E15-7198-4E9C-AADA-742265AC4389}" type="pres">
      <dgm:prSet presAssocID="{6E75A6E6-B1A1-4D4F-8955-A53F99840510}" presName="hierChild5" presStyleCnt="0"/>
      <dgm:spPr/>
    </dgm:pt>
    <dgm:pt modelId="{A5F880D7-E0F1-4C60-9CBA-4C72AC296AD6}" type="pres">
      <dgm:prSet presAssocID="{DA25203B-C116-4624-B67C-F400EA6C2D50}" presName="Name37" presStyleLbl="parChTrans1D3" presStyleIdx="8" presStyleCnt="10"/>
      <dgm:spPr/>
      <dgm:t>
        <a:bodyPr/>
        <a:lstStyle/>
        <a:p>
          <a:endParaRPr lang="zh-CN" altLang="en-US"/>
        </a:p>
      </dgm:t>
    </dgm:pt>
    <dgm:pt modelId="{BB196711-5149-403A-959C-243BBB06A428}" type="pres">
      <dgm:prSet presAssocID="{6455CA43-CDEC-4EDD-A94D-1BA3134BC9CA}" presName="hierRoot2" presStyleCnt="0">
        <dgm:presLayoutVars>
          <dgm:hierBranch val="init"/>
        </dgm:presLayoutVars>
      </dgm:prSet>
      <dgm:spPr/>
    </dgm:pt>
    <dgm:pt modelId="{0B7B2150-A843-4596-B882-57E0F589C2FD}" type="pres">
      <dgm:prSet presAssocID="{6455CA43-CDEC-4EDD-A94D-1BA3134BC9CA}" presName="rootComposite" presStyleCnt="0"/>
      <dgm:spPr/>
    </dgm:pt>
    <dgm:pt modelId="{10554A74-B51F-4681-AC21-F87D65CB316B}" type="pres">
      <dgm:prSet presAssocID="{6455CA43-CDEC-4EDD-A94D-1BA3134BC9CA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02D0B7-FAA1-4DAD-B6EE-72577C31ECC4}" type="pres">
      <dgm:prSet presAssocID="{6455CA43-CDEC-4EDD-A94D-1BA3134BC9CA}" presName="rootConnector" presStyleLbl="node3" presStyleIdx="8" presStyleCnt="10"/>
      <dgm:spPr/>
      <dgm:t>
        <a:bodyPr/>
        <a:lstStyle/>
        <a:p>
          <a:endParaRPr lang="zh-CN" altLang="en-US"/>
        </a:p>
      </dgm:t>
    </dgm:pt>
    <dgm:pt modelId="{1BF71433-9EA2-4E7E-8E9E-6DA61EE65DD2}" type="pres">
      <dgm:prSet presAssocID="{6455CA43-CDEC-4EDD-A94D-1BA3134BC9CA}" presName="hierChild4" presStyleCnt="0"/>
      <dgm:spPr/>
    </dgm:pt>
    <dgm:pt modelId="{7933110F-5744-460D-87EA-09D7295AACDA}" type="pres">
      <dgm:prSet presAssocID="{6455CA43-CDEC-4EDD-A94D-1BA3134BC9CA}" presName="hierChild5" presStyleCnt="0"/>
      <dgm:spPr/>
    </dgm:pt>
    <dgm:pt modelId="{9D5E9DD8-669C-4BFA-9288-8C302CEAFA07}" type="pres">
      <dgm:prSet presAssocID="{93A655D1-5E61-4F98-BEEF-0EE809B97105}" presName="Name37" presStyleLbl="parChTrans1D3" presStyleIdx="9" presStyleCnt="10"/>
      <dgm:spPr/>
      <dgm:t>
        <a:bodyPr/>
        <a:lstStyle/>
        <a:p>
          <a:endParaRPr lang="zh-CN" altLang="en-US"/>
        </a:p>
      </dgm:t>
    </dgm:pt>
    <dgm:pt modelId="{2753A03C-FC14-4C77-8F49-EECC668AAAE2}" type="pres">
      <dgm:prSet presAssocID="{C2B4524D-E27F-4895-9101-70B89FEC72DE}" presName="hierRoot2" presStyleCnt="0">
        <dgm:presLayoutVars>
          <dgm:hierBranch val="init"/>
        </dgm:presLayoutVars>
      </dgm:prSet>
      <dgm:spPr/>
    </dgm:pt>
    <dgm:pt modelId="{F6437DD3-69B1-4DDC-99CD-723610FD3589}" type="pres">
      <dgm:prSet presAssocID="{C2B4524D-E27F-4895-9101-70B89FEC72DE}" presName="rootComposite" presStyleCnt="0"/>
      <dgm:spPr/>
    </dgm:pt>
    <dgm:pt modelId="{767595BB-F2C2-4574-87F0-B2363339192B}" type="pres">
      <dgm:prSet presAssocID="{C2B4524D-E27F-4895-9101-70B89FEC72DE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3F39DA-1A67-4E71-94D7-C926A6AFE408}" type="pres">
      <dgm:prSet presAssocID="{C2B4524D-E27F-4895-9101-70B89FEC72DE}" presName="rootConnector" presStyleLbl="node3" presStyleIdx="9" presStyleCnt="10"/>
      <dgm:spPr/>
      <dgm:t>
        <a:bodyPr/>
        <a:lstStyle/>
        <a:p>
          <a:endParaRPr lang="zh-CN" altLang="en-US"/>
        </a:p>
      </dgm:t>
    </dgm:pt>
    <dgm:pt modelId="{C9FDFF70-ECF0-4D25-B1B2-769DBB705502}" type="pres">
      <dgm:prSet presAssocID="{C2B4524D-E27F-4895-9101-70B89FEC72DE}" presName="hierChild4" presStyleCnt="0"/>
      <dgm:spPr/>
    </dgm:pt>
    <dgm:pt modelId="{674072D7-8C8A-402B-BC69-E308B739ABF8}" type="pres">
      <dgm:prSet presAssocID="{C2B4524D-E27F-4895-9101-70B89FEC72DE}" presName="hierChild5" presStyleCnt="0"/>
      <dgm:spPr/>
    </dgm:pt>
    <dgm:pt modelId="{CF2B92F7-AF5A-4127-9B53-154BBD0368AF}" type="pres">
      <dgm:prSet presAssocID="{94EB40EA-E4A9-49DF-BE88-3645963659ED}" presName="hierChild5" presStyleCnt="0"/>
      <dgm:spPr/>
    </dgm:pt>
    <dgm:pt modelId="{B0584EB6-B291-4518-88AC-9B33C273F22A}" type="pres">
      <dgm:prSet presAssocID="{62E37A5E-48D4-42E5-9085-F6E0097A1D7F}" presName="hierChild3" presStyleCnt="0"/>
      <dgm:spPr/>
    </dgm:pt>
  </dgm:ptLst>
  <dgm:cxnLst>
    <dgm:cxn modelId="{03E62C61-0960-4957-AA67-E0C37B8E1A95}" type="presOf" srcId="{8928EA7B-8E89-43E5-BE4C-6C528BE170B8}" destId="{BACE1E6B-800C-4EFB-AE18-FA6CA9DE0434}" srcOrd="1" destOrd="0" presId="urn:microsoft.com/office/officeart/2005/8/layout/orgChart1"/>
    <dgm:cxn modelId="{A1DC5EA1-DE4B-4547-98D5-F12F8503C91B}" type="presOf" srcId="{98314171-25EB-4065-A167-EDAB65B693F4}" destId="{520E296A-0528-4858-8992-FF3E75F2D584}" srcOrd="0" destOrd="0" presId="urn:microsoft.com/office/officeart/2005/8/layout/orgChart1"/>
    <dgm:cxn modelId="{AE96F07D-F28B-4FDF-BCD2-FB876C1F2DED}" type="presOf" srcId="{22F6B726-6FEB-4B9E-A3E7-662412B64A2B}" destId="{9D10C4E1-205F-403F-A5AD-5AEBC65D00C1}" srcOrd="0" destOrd="0" presId="urn:microsoft.com/office/officeart/2005/8/layout/orgChart1"/>
    <dgm:cxn modelId="{7E23DC16-B8FB-4763-8C84-A068C32C5E14}" srcId="{1A4F670B-6D97-4434-A35A-F0430F26F54B}" destId="{1B71EC02-C12A-4735-8B5C-B05165CA1BC4}" srcOrd="0" destOrd="0" parTransId="{E468E9CA-E41A-4998-8EB0-CD660A67141A}" sibTransId="{DD18B797-C59E-4321-8620-23505C389501}"/>
    <dgm:cxn modelId="{8DEE3464-CF1E-4925-8CA9-7C9E2E72E2DA}" srcId="{C3A29CA7-A68D-4AC4-BC46-331B4827221B}" destId="{B76BBA7F-BBA9-4F85-BA74-FD9856DB8781}" srcOrd="0" destOrd="0" parTransId="{B04AA253-43F2-4D71-9D0E-01F17F4F0AD4}" sibTransId="{BEF72254-EAF6-459A-A6E4-3DDA729F4490}"/>
    <dgm:cxn modelId="{324D274A-4CCC-4A6F-8756-B5A3104377B8}" type="presOf" srcId="{ABDE0ADE-8090-4B5A-BE03-541AF4B570D8}" destId="{DEC35B1F-F524-48BF-A113-596BD49DC7DA}" srcOrd="0" destOrd="0" presId="urn:microsoft.com/office/officeart/2005/8/layout/orgChart1"/>
    <dgm:cxn modelId="{7358E024-CF01-4B0B-8002-3E9018F46DDB}" type="presOf" srcId="{4473250D-8A92-473A-AA46-25AD2DA6FA33}" destId="{DD19318F-F74B-4024-AD86-57F50E7533FD}" srcOrd="1" destOrd="0" presId="urn:microsoft.com/office/officeart/2005/8/layout/orgChart1"/>
    <dgm:cxn modelId="{006CAA83-27A8-46E5-9EE9-87699B6252E9}" srcId="{94EB40EA-E4A9-49DF-BE88-3645963659ED}" destId="{C2B4524D-E27F-4895-9101-70B89FEC72DE}" srcOrd="3" destOrd="0" parTransId="{93A655D1-5E61-4F98-BEEF-0EE809B97105}" sibTransId="{FEFB50D5-FFF4-4938-8CD8-703F9A766FBE}"/>
    <dgm:cxn modelId="{1B95DDA3-67E6-40C4-BFB3-E9F0FC594521}" type="presOf" srcId="{D90B9B20-F51E-472E-90E9-BBF186B1DBC1}" destId="{94686B97-A60A-447C-8C3E-106365F33DE2}" srcOrd="0" destOrd="0" presId="urn:microsoft.com/office/officeart/2005/8/layout/orgChart1"/>
    <dgm:cxn modelId="{FA558333-7EB2-4BA5-8A07-01A9833DA73D}" srcId="{14A2C330-420C-4423-9D7E-2A2CE164A25D}" destId="{1A4F670B-6D97-4434-A35A-F0430F26F54B}" srcOrd="0" destOrd="0" parTransId="{441255F3-09C2-4A00-96FA-A79D397DA5F9}" sibTransId="{A6569836-7E54-4174-B480-B2235724342C}"/>
    <dgm:cxn modelId="{C88C38E8-D026-45AC-8175-9CD5B7B0492F}" type="presOf" srcId="{1B71EC02-C12A-4735-8B5C-B05165CA1BC4}" destId="{71CC1F10-D27B-4BFD-8FBA-88C7D7BC195F}" srcOrd="1" destOrd="0" presId="urn:microsoft.com/office/officeart/2005/8/layout/orgChart1"/>
    <dgm:cxn modelId="{315A5C19-A276-42E4-96DA-63097ACAC990}" type="presOf" srcId="{94EB40EA-E4A9-49DF-BE88-3645963659ED}" destId="{524F1039-B2BD-4197-A473-DD6272036610}" srcOrd="0" destOrd="0" presId="urn:microsoft.com/office/officeart/2005/8/layout/orgChart1"/>
    <dgm:cxn modelId="{E9A46338-8C6E-4C94-AEB4-9B93985A4898}" type="presOf" srcId="{2234C53F-A2E4-4E97-BDFF-91515445522B}" destId="{14F84E14-B6EC-43A4-B448-1F34CC764FFD}" srcOrd="0" destOrd="0" presId="urn:microsoft.com/office/officeart/2005/8/layout/orgChart1"/>
    <dgm:cxn modelId="{FDF9C1F4-6A28-4BAD-9088-957B5C7CC699}" type="presOf" srcId="{C3A29CA7-A68D-4AC4-BC46-331B4827221B}" destId="{D0EE54DE-43F3-4C0F-887B-89F7D1550DDB}" srcOrd="0" destOrd="0" presId="urn:microsoft.com/office/officeart/2005/8/layout/orgChart1"/>
    <dgm:cxn modelId="{CE229301-C12D-44F3-8FB1-BFBCB0E98361}" srcId="{087E11C9-08BC-46BA-9289-9E2E24BDC93C}" destId="{256F55F2-4B68-4CC0-808A-E678C99A255C}" srcOrd="4" destOrd="0" parTransId="{A1741BA1-5588-4207-BB0C-0788B92AC8D5}" sibTransId="{7A3A1048-8B27-403C-8E21-51E9BA3B55E2}"/>
    <dgm:cxn modelId="{C07DA12E-DF57-469E-8A38-FAB4114424B3}" srcId="{B76BBA7F-BBA9-4F85-BA74-FD9856DB8781}" destId="{4FE75F9E-C8F2-4482-BC69-61CA1745C924}" srcOrd="4" destOrd="0" parTransId="{644D69F7-EE10-4FC4-900D-9D4C6ECBFC80}" sibTransId="{6E3C8D83-4237-4225-BDF9-DEA31E670285}"/>
    <dgm:cxn modelId="{DBFF5FDC-44C5-4DEF-B965-E8B6A8167ECE}" type="presOf" srcId="{5EC8301D-924B-4352-AF87-0464C079FC64}" destId="{6282814E-4A0C-4C23-9DCF-1E65572F8A34}" srcOrd="0" destOrd="0" presId="urn:microsoft.com/office/officeart/2005/8/layout/orgChart1"/>
    <dgm:cxn modelId="{A5EC9026-3FCE-4AA9-AD43-AEF72CD9A978}" srcId="{B76BBA7F-BBA9-4F85-BA74-FD9856DB8781}" destId="{8928EA7B-8E89-43E5-BE4C-6C528BE170B8}" srcOrd="0" destOrd="0" parTransId="{309EE8C1-6B62-435C-B87C-7E34C4A2CA5F}" sibTransId="{267A4317-2551-42EE-89E3-10F60889E901}"/>
    <dgm:cxn modelId="{FC905357-7CA3-4054-B328-D68F56D8CFC9}" srcId="{087E11C9-08BC-46BA-9289-9E2E24BDC93C}" destId="{23BBAEB7-311E-4A95-B6E9-594BF50F4F46}" srcOrd="0" destOrd="0" parTransId="{9C46CFEA-BFA4-4B32-8E7F-35EBADCADAD6}" sibTransId="{A9206074-7CCD-4CBF-B08D-5111191F3E1E}"/>
    <dgm:cxn modelId="{82722FDB-A477-49CF-AB0C-D8F717144B0E}" type="presOf" srcId="{309EE8C1-6B62-435C-B87C-7E34C4A2CA5F}" destId="{B6F4CF1A-4C43-4FB9-8458-FB4A953AB69F}" srcOrd="0" destOrd="0" presId="urn:microsoft.com/office/officeart/2005/8/layout/orgChart1"/>
    <dgm:cxn modelId="{16E0541D-C85C-4BB0-B817-D39DAAE247DB}" type="presOf" srcId="{94EB40EA-E4A9-49DF-BE88-3645963659ED}" destId="{C6CA78D6-BCDD-4EA9-8FC4-21831E561B87}" srcOrd="1" destOrd="0" presId="urn:microsoft.com/office/officeart/2005/8/layout/orgChart1"/>
    <dgm:cxn modelId="{24966C4D-9511-49ED-98E8-43D5BF2BF09E}" type="presOf" srcId="{75823355-21FA-41ED-BB5A-3ACF69462B97}" destId="{30DEE14B-4605-4F57-9FE6-AE8681FF43B0}" srcOrd="0" destOrd="0" presId="urn:microsoft.com/office/officeart/2005/8/layout/orgChart1"/>
    <dgm:cxn modelId="{4B98BDF1-947D-40F2-A6AD-1F314363D610}" type="presOf" srcId="{CA30F095-2F22-4548-AAFC-CC1303B80515}" destId="{1A837CD9-112E-4361-A03C-ECEB9B749930}" srcOrd="0" destOrd="0" presId="urn:microsoft.com/office/officeart/2005/8/layout/orgChart1"/>
    <dgm:cxn modelId="{DBC6BECE-9649-4F7A-993D-E055E177051A}" type="presOf" srcId="{4CE5CD8B-BFA2-4E9F-8A20-282F20A6D5C5}" destId="{77337897-1BC0-4577-AFA7-EF413E4100FE}" srcOrd="0" destOrd="0" presId="urn:microsoft.com/office/officeart/2005/8/layout/orgChart1"/>
    <dgm:cxn modelId="{C05913D4-7238-4BA0-B00F-058C83E26513}" type="presOf" srcId="{55EDB10F-3E4E-478A-8DC3-D9A2415DEC38}" destId="{13BA3A25-33E6-42F9-8983-D180CFBD4CDE}" srcOrd="1" destOrd="0" presId="urn:microsoft.com/office/officeart/2005/8/layout/orgChart1"/>
    <dgm:cxn modelId="{8BC7836F-AC8E-410E-B567-B88463048310}" type="presOf" srcId="{401ABDDF-2CFC-4909-A9C4-BAB52885E0E4}" destId="{0FB1FCBD-BA13-449F-A6C1-0D4DC62E2E36}" srcOrd="0" destOrd="0" presId="urn:microsoft.com/office/officeart/2005/8/layout/orgChart1"/>
    <dgm:cxn modelId="{87E138C1-185F-472B-B230-3A286386A994}" srcId="{94EB40EA-E4A9-49DF-BE88-3645963659ED}" destId="{6455CA43-CDEC-4EDD-A94D-1BA3134BC9CA}" srcOrd="2" destOrd="0" parTransId="{DA25203B-C116-4624-B67C-F400EA6C2D50}" sibTransId="{F1788275-BE90-45AF-A3E8-DCDA79865816}"/>
    <dgm:cxn modelId="{E5DF0ABE-8A1E-40AE-8413-B256F0221BB6}" type="presOf" srcId="{23BBAEB7-311E-4A95-B6E9-594BF50F4F46}" destId="{8EA2C43C-A577-4340-BF0E-30A765C9AC90}" srcOrd="0" destOrd="0" presId="urn:microsoft.com/office/officeart/2005/8/layout/orgChart1"/>
    <dgm:cxn modelId="{9812474A-461E-4479-81D6-5B2A7714BC9E}" type="presOf" srcId="{79AAC528-50D0-4164-B0C3-F2416A4D5854}" destId="{62513626-A148-4C2C-9AFA-1892D566C1B3}" srcOrd="1" destOrd="0" presId="urn:microsoft.com/office/officeart/2005/8/layout/orgChart1"/>
    <dgm:cxn modelId="{EDA8AC72-94FA-4B22-BF77-459F05C3431E}" type="presOf" srcId="{5242385E-67E1-4F62-8CC5-F6A7731A4113}" destId="{F01ACBCD-F42F-40D5-9F8F-D58EFB2F20D0}" srcOrd="0" destOrd="0" presId="urn:microsoft.com/office/officeart/2005/8/layout/orgChart1"/>
    <dgm:cxn modelId="{34E0A7E3-62F3-4D23-B809-643D4A0D614B}" type="presOf" srcId="{4FE75F9E-C8F2-4482-BC69-61CA1745C924}" destId="{2EA8219F-EBD6-48D3-B9CD-32F2F439B6AE}" srcOrd="1" destOrd="0" presId="urn:microsoft.com/office/officeart/2005/8/layout/orgChart1"/>
    <dgm:cxn modelId="{E9BDB6BA-A999-480B-AA16-B70129C71910}" type="presOf" srcId="{EA68B44C-4E03-4E05-A1EF-0800370E1D8D}" destId="{DC63AACE-5579-4F6D-98BD-8A7C39D1DE1C}" srcOrd="0" destOrd="0" presId="urn:microsoft.com/office/officeart/2005/8/layout/orgChart1"/>
    <dgm:cxn modelId="{7EE16ECC-BF87-4687-8F53-282DC4AFED20}" srcId="{1A4F670B-6D97-4434-A35A-F0430F26F54B}" destId="{75823355-21FA-41ED-BB5A-3ACF69462B97}" srcOrd="2" destOrd="0" parTransId="{CD151A7E-1B60-49A7-9589-A7F89FE13ED2}" sibTransId="{509317FF-AAA5-44E6-BAE3-0DAB27DB715F}"/>
    <dgm:cxn modelId="{90C80437-7FDB-463E-B910-042E7EA7C450}" type="presOf" srcId="{591B853F-67E7-4ACA-B29C-DD5ACE4562DA}" destId="{EC22F466-F118-4FB3-8CC3-FF64122734E8}" srcOrd="1" destOrd="0" presId="urn:microsoft.com/office/officeart/2005/8/layout/orgChart1"/>
    <dgm:cxn modelId="{9F99F9D0-1A95-4A9F-862B-EF4E75FFBACF}" type="presOf" srcId="{D90B9B20-F51E-472E-90E9-BBF186B1DBC1}" destId="{7A886CB4-565A-41A0-A4CC-F66A925B8925}" srcOrd="1" destOrd="0" presId="urn:microsoft.com/office/officeart/2005/8/layout/orgChart1"/>
    <dgm:cxn modelId="{988F8853-A4B7-43A2-AF27-4DE61AD0E046}" srcId="{3C65ACA3-800B-453C-8919-33C4BDAC6F84}" destId="{4D076BB7-09E2-453C-AFBF-73491C2DDF9A}" srcOrd="0" destOrd="0" parTransId="{27DEFD4D-94FB-4FF1-B51F-71035F25C7B8}" sibTransId="{A8B4DBF1-4125-41BF-BA6E-327671DA990B}"/>
    <dgm:cxn modelId="{61822EB0-61A9-4D9B-ADED-EC54998829F9}" type="presOf" srcId="{DB484382-A724-4B0C-A93E-DA8563F05BC7}" destId="{61B4DF3C-6B61-4688-94E1-632E508420C7}" srcOrd="0" destOrd="0" presId="urn:microsoft.com/office/officeart/2005/8/layout/orgChart1"/>
    <dgm:cxn modelId="{9B1A7F16-161E-42F7-8C3F-CA4CDABCD2C6}" type="presOf" srcId="{C2B4524D-E27F-4895-9101-70B89FEC72DE}" destId="{3B3F39DA-1A67-4E71-94D7-C926A6AFE408}" srcOrd="1" destOrd="0" presId="urn:microsoft.com/office/officeart/2005/8/layout/orgChart1"/>
    <dgm:cxn modelId="{D7D9F52B-589C-4D84-BB6F-D371ADC86494}" srcId="{62E37A5E-48D4-42E5-9085-F6E0097A1D7F}" destId="{94EB40EA-E4A9-49DF-BE88-3645963659ED}" srcOrd="2" destOrd="0" parTransId="{6D4E0D15-0C2A-4638-A711-DF97CF86A4E4}" sibTransId="{61E8460B-898B-4C08-882C-0314CA6599A4}"/>
    <dgm:cxn modelId="{C7AE0FF7-C16A-467D-9105-5FDDCC77CCC4}" type="presOf" srcId="{6455CA43-CDEC-4EDD-A94D-1BA3134BC9CA}" destId="{10554A74-B51F-4681-AC21-F87D65CB316B}" srcOrd="0" destOrd="0" presId="urn:microsoft.com/office/officeart/2005/8/layout/orgChart1"/>
    <dgm:cxn modelId="{660D86B8-9774-4F0C-9D59-D58B64EB5138}" type="presOf" srcId="{B04AA253-43F2-4D71-9D0E-01F17F4F0AD4}" destId="{016BFEC3-2046-4EC2-9F74-8328699F25F0}" srcOrd="0" destOrd="0" presId="urn:microsoft.com/office/officeart/2005/8/layout/orgChart1"/>
    <dgm:cxn modelId="{3126C983-902F-4C9C-86D4-A38940FA2F73}" type="presOf" srcId="{56DF2EE3-9CC1-405B-8B91-65B59B6050F6}" destId="{E5E8CF7D-E953-4611-87B6-F703F66DDC9A}" srcOrd="0" destOrd="0" presId="urn:microsoft.com/office/officeart/2005/8/layout/orgChart1"/>
    <dgm:cxn modelId="{1B406E2E-7393-49B0-836E-5F8ACFEBEE76}" srcId="{401ABDDF-2CFC-4909-A9C4-BAB52885E0E4}" destId="{62E37A5E-48D4-42E5-9085-F6E0097A1D7F}" srcOrd="0" destOrd="0" parTransId="{2458FCF9-3E91-4541-BAE3-63E0DE043C6B}" sibTransId="{0691D801-8C0F-4535-A21F-B45D7979A269}"/>
    <dgm:cxn modelId="{9C2E4E08-FEAD-4BF1-8665-12998494002C}" type="presOf" srcId="{3C65ACA3-800B-453C-8919-33C4BDAC6F84}" destId="{084A4D0A-F44E-4A45-BBB1-E726C89C560D}" srcOrd="1" destOrd="0" presId="urn:microsoft.com/office/officeart/2005/8/layout/orgChart1"/>
    <dgm:cxn modelId="{386AF22E-AC10-4930-96D9-5909E18DCDC1}" type="presOf" srcId="{3343310C-E1FB-4D2D-A6D9-BA088A1FDA2A}" destId="{AFD9370D-4D65-49E7-BA89-445786CA2DD5}" srcOrd="0" destOrd="0" presId="urn:microsoft.com/office/officeart/2005/8/layout/orgChart1"/>
    <dgm:cxn modelId="{74B13A8C-F03F-4809-860E-A535C14E57C5}" type="presOf" srcId="{27DEFD4D-94FB-4FF1-B51F-71035F25C7B8}" destId="{A4F1305B-4441-4B21-8524-19F374530669}" srcOrd="0" destOrd="0" presId="urn:microsoft.com/office/officeart/2005/8/layout/orgChart1"/>
    <dgm:cxn modelId="{F20D8B13-4326-4E46-9A34-F71294EAC426}" type="presOf" srcId="{4338D02C-244E-43CC-BD95-62D648AF12FD}" destId="{AE294AD1-6729-4269-8897-A93162630697}" srcOrd="1" destOrd="0" presId="urn:microsoft.com/office/officeart/2005/8/layout/orgChart1"/>
    <dgm:cxn modelId="{724013B9-D274-4A42-B8BF-6BE92208463B}" type="presOf" srcId="{75823355-21FA-41ED-BB5A-3ACF69462B97}" destId="{6BC02B28-A8C3-4457-959E-4A7353AB7F05}" srcOrd="1" destOrd="0" presId="urn:microsoft.com/office/officeart/2005/8/layout/orgChart1"/>
    <dgm:cxn modelId="{EA8BC998-4D80-4132-B719-4545FE7D530A}" type="presOf" srcId="{93A655D1-5E61-4F98-BEEF-0EE809B97105}" destId="{9D5E9DD8-669C-4BFA-9288-8C302CEAFA07}" srcOrd="0" destOrd="0" presId="urn:microsoft.com/office/officeart/2005/8/layout/orgChart1"/>
    <dgm:cxn modelId="{9FEEC569-0159-4858-948B-502BDCA00BE5}" srcId="{94EB40EA-E4A9-49DF-BE88-3645963659ED}" destId="{B52E7671-E354-453B-A3AB-74ECD44343EB}" srcOrd="0" destOrd="0" parTransId="{6801B160-3221-474E-902A-33B15A7E760B}" sibTransId="{3B8529A8-718B-4560-A41C-E855BA7BCE6C}"/>
    <dgm:cxn modelId="{0C6E2D9C-F99D-46CB-AF76-277A386018F9}" srcId="{B76BBA7F-BBA9-4F85-BA74-FD9856DB8781}" destId="{79AAC528-50D0-4164-B0C3-F2416A4D5854}" srcOrd="1" destOrd="0" parTransId="{22F6B726-6FEB-4B9E-A3E7-662412B64A2B}" sibTransId="{6B16064E-42B6-47DA-AE10-C2D79F2B84BD}"/>
    <dgm:cxn modelId="{B32CC842-81BD-44E5-83D6-86E474D47C9B}" srcId="{087E11C9-08BC-46BA-9289-9E2E24BDC93C}" destId="{4473250D-8A92-473A-AA46-25AD2DA6FA33}" srcOrd="3" destOrd="0" parTransId="{64A17F45-ECE5-49FA-85B7-7D49A096DFDE}" sibTransId="{160C9836-47D4-4539-BC83-8DEE8943ADE0}"/>
    <dgm:cxn modelId="{1B4DB952-8BEA-45E4-B82C-1BA2C7CB0385}" type="presOf" srcId="{64A17F45-ECE5-49FA-85B7-7D49A096DFDE}" destId="{1DA1645E-71B8-48F5-80E6-54F23F23B80A}" srcOrd="0" destOrd="0" presId="urn:microsoft.com/office/officeart/2005/8/layout/orgChart1"/>
    <dgm:cxn modelId="{DA6F21E7-150A-404A-BD02-3E802CB093E9}" type="presOf" srcId="{14A2C330-420C-4423-9D7E-2A2CE164A25D}" destId="{FE57FD46-45A1-481B-ADEA-8918A2E6F7F2}" srcOrd="1" destOrd="0" presId="urn:microsoft.com/office/officeart/2005/8/layout/orgChart1"/>
    <dgm:cxn modelId="{06253B83-3534-4E11-B70F-F2DAFBDD1C19}" type="presOf" srcId="{6D4E0D15-0C2A-4638-A711-DF97CF86A4E4}" destId="{604DF994-B974-42A2-93C3-6BE795708F8A}" srcOrd="0" destOrd="0" presId="urn:microsoft.com/office/officeart/2005/8/layout/orgChart1"/>
    <dgm:cxn modelId="{1CC4E2DD-928C-414C-8BF0-9D740BB37530}" type="presOf" srcId="{C3A29CA7-A68D-4AC4-BC46-331B4827221B}" destId="{972A49FB-E06F-44C0-A3DE-9086323FBA36}" srcOrd="1" destOrd="0" presId="urn:microsoft.com/office/officeart/2005/8/layout/orgChart1"/>
    <dgm:cxn modelId="{4871042B-AFB1-4460-A052-55982B7BB594}" type="presOf" srcId="{CD151A7E-1B60-49A7-9589-A7F89FE13ED2}" destId="{2C800642-5239-47E3-B749-1E0DBCA51204}" srcOrd="0" destOrd="0" presId="urn:microsoft.com/office/officeart/2005/8/layout/orgChart1"/>
    <dgm:cxn modelId="{3E88B17F-D43B-4F96-A359-5C51D217109A}" srcId="{E356392F-10E2-41C3-A9A3-AA681499D23E}" destId="{CFFFC948-018A-4358-8891-0455A012CDD6}" srcOrd="1" destOrd="0" parTransId="{CA30F095-2F22-4548-AAFC-CC1303B80515}" sibTransId="{EA1798A0-E73F-4B6C-88E1-52BCC0B846F2}"/>
    <dgm:cxn modelId="{3B72989E-A871-45F0-B00E-5E37BB0B71A6}" type="presOf" srcId="{DA25203B-C116-4624-B67C-F400EA6C2D50}" destId="{A5F880D7-E0F1-4C60-9CBA-4C72AC296AD6}" srcOrd="0" destOrd="0" presId="urn:microsoft.com/office/officeart/2005/8/layout/orgChart1"/>
    <dgm:cxn modelId="{058AB8C8-42A6-4288-A951-D1F5BDE14F89}" type="presOf" srcId="{256F55F2-4B68-4CC0-808A-E678C99A255C}" destId="{FB8C94BC-421E-453F-9711-2952DD84DE96}" srcOrd="1" destOrd="0" presId="urn:microsoft.com/office/officeart/2005/8/layout/orgChart1"/>
    <dgm:cxn modelId="{D50100D1-F455-4E9C-817F-774669F24AA6}" type="presOf" srcId="{8928EA7B-8E89-43E5-BE4C-6C528BE170B8}" destId="{3D0A3451-1D1C-4B09-B76B-93EBDA285BFD}" srcOrd="0" destOrd="0" presId="urn:microsoft.com/office/officeart/2005/8/layout/orgChart1"/>
    <dgm:cxn modelId="{8ED350A3-F492-4817-9D66-56A6683F88B7}" srcId="{E356392F-10E2-41C3-A9A3-AA681499D23E}" destId="{DB484382-A724-4B0C-A93E-DA8563F05BC7}" srcOrd="0" destOrd="0" parTransId="{AF030CEE-2272-41AE-B7A1-CFF43CB3F911}" sibTransId="{F0C83985-9188-406A-9F20-EAE9F649C2F9}"/>
    <dgm:cxn modelId="{ACE0E28B-1173-48CB-999D-54FCF8B8C09E}" type="presOf" srcId="{1A4F670B-6D97-4434-A35A-F0430F26F54B}" destId="{A56855D1-39A7-4212-9918-91EE034F7944}" srcOrd="1" destOrd="0" presId="urn:microsoft.com/office/officeart/2005/8/layout/orgChart1"/>
    <dgm:cxn modelId="{4CE0AD09-DA2D-493F-8FBA-61CDAD150CBB}" type="presOf" srcId="{A1741BA1-5588-4207-BB0C-0788B92AC8D5}" destId="{5E77A7B9-BCE2-493A-8F6A-CE6D81CD5F35}" srcOrd="0" destOrd="0" presId="urn:microsoft.com/office/officeart/2005/8/layout/orgChart1"/>
    <dgm:cxn modelId="{BCA2EFA8-C0DB-49F1-9A7D-C4AB70447C61}" type="presOf" srcId="{6455CA43-CDEC-4EDD-A94D-1BA3134BC9CA}" destId="{FD02D0B7-FAA1-4DAD-B6EE-72577C31ECC4}" srcOrd="1" destOrd="0" presId="urn:microsoft.com/office/officeart/2005/8/layout/orgChart1"/>
    <dgm:cxn modelId="{C30A7987-6CA4-4949-B127-880E7B8CDA5D}" srcId="{ABDE0ADE-8090-4B5A-BE03-541AF4B570D8}" destId="{F744209B-328E-4987-8499-D39E8DA29B3F}" srcOrd="0" destOrd="0" parTransId="{84E3E42E-2BF3-4519-89F1-9C83D3B10C30}" sibTransId="{A6DE2FAD-7413-4449-BEE2-0CF9D1D04964}"/>
    <dgm:cxn modelId="{79C58F4A-4662-4E4F-A947-CE05DFB13602}" type="presOf" srcId="{4D076BB7-09E2-453C-AFBF-73491C2DDF9A}" destId="{667182FC-C566-4A05-97C0-F7D822E0DA6A}" srcOrd="1" destOrd="0" presId="urn:microsoft.com/office/officeart/2005/8/layout/orgChart1"/>
    <dgm:cxn modelId="{3C9576C2-2356-41EF-98AD-A2B37C0F0FE0}" type="presOf" srcId="{6E75A6E6-B1A1-4D4F-8955-A53F99840510}" destId="{D5696F97-D665-40C6-A720-16F7C96DED72}" srcOrd="1" destOrd="0" presId="urn:microsoft.com/office/officeart/2005/8/layout/orgChart1"/>
    <dgm:cxn modelId="{74279B59-5EE9-44D4-BB25-C8698AF47CA0}" srcId="{14A2C330-420C-4423-9D7E-2A2CE164A25D}" destId="{ABDE0ADE-8090-4B5A-BE03-541AF4B570D8}" srcOrd="2" destOrd="0" parTransId="{EA68B44C-4E03-4E05-A1EF-0800370E1D8D}" sibTransId="{CC5C26B1-2591-4118-ACBA-85B2B9BBEB29}"/>
    <dgm:cxn modelId="{E9FC8FBC-B4F1-440A-BD88-899E094D063D}" type="presOf" srcId="{44F13E70-15FC-4B10-B772-AFDE20BA07C9}" destId="{8A024058-CADA-4A4D-A18C-8B631B3E6009}" srcOrd="1" destOrd="0" presId="urn:microsoft.com/office/officeart/2005/8/layout/orgChart1"/>
    <dgm:cxn modelId="{D30B58A0-AE59-4478-B4E3-D2C07D5F1071}" type="presOf" srcId="{E468E9CA-E41A-4998-8EB0-CD660A67141A}" destId="{7D809F8D-693F-4CCC-BAF4-C074B0B7BD24}" srcOrd="0" destOrd="0" presId="urn:microsoft.com/office/officeart/2005/8/layout/orgChart1"/>
    <dgm:cxn modelId="{087A253F-B098-4259-AB18-1CE4C48E4CB7}" type="presOf" srcId="{55EDB10F-3E4E-478A-8DC3-D9A2415DEC38}" destId="{1CFCE271-D427-4F69-98FB-DC8F0A13A102}" srcOrd="0" destOrd="0" presId="urn:microsoft.com/office/officeart/2005/8/layout/orgChart1"/>
    <dgm:cxn modelId="{C5076422-0515-4C12-88AA-03A0B67A6678}" type="presOf" srcId="{4FE75F9E-C8F2-4482-BC69-61CA1745C924}" destId="{EC6F5B5B-B83B-41AC-9292-FFD1F151D4F0}" srcOrd="0" destOrd="0" presId="urn:microsoft.com/office/officeart/2005/8/layout/orgChart1"/>
    <dgm:cxn modelId="{8FAAA808-E13D-4F08-B7A2-670FBE276059}" type="presOf" srcId="{ABDE0ADE-8090-4B5A-BE03-541AF4B570D8}" destId="{DA750EE7-4B30-4D2A-9931-D520AC076F36}" srcOrd="1" destOrd="0" presId="urn:microsoft.com/office/officeart/2005/8/layout/orgChart1"/>
    <dgm:cxn modelId="{F7785F7C-10ED-43DA-B80E-032094D6AEAF}" type="presOf" srcId="{F744209B-328E-4987-8499-D39E8DA29B3F}" destId="{2A8E902A-30B3-47B8-9647-E381E4D48FF1}" srcOrd="1" destOrd="0" presId="urn:microsoft.com/office/officeart/2005/8/layout/orgChart1"/>
    <dgm:cxn modelId="{1F234113-CA14-4071-B96F-73E7844F0BFC}" srcId="{B76BBA7F-BBA9-4F85-BA74-FD9856DB8781}" destId="{55EDB10F-3E4E-478A-8DC3-D9A2415DEC38}" srcOrd="2" destOrd="0" parTransId="{4CE5CD8B-BFA2-4E9F-8A20-282F20A6D5C5}" sibTransId="{CE69F9E7-D79E-4C31-8A5E-24AF74755208}"/>
    <dgm:cxn modelId="{FDE5F57E-9EBA-4037-A783-0ECE52154216}" type="presOf" srcId="{6801B160-3221-474E-902A-33B15A7E760B}" destId="{60C696E2-2332-4463-9C90-77C7C97D21DA}" srcOrd="0" destOrd="0" presId="urn:microsoft.com/office/officeart/2005/8/layout/orgChart1"/>
    <dgm:cxn modelId="{28558824-86CA-447E-A7F2-E644922FB15E}" type="presOf" srcId="{6E75A6E6-B1A1-4D4F-8955-A53F99840510}" destId="{86186725-F871-4689-B38A-A4EC11C04F62}" srcOrd="0" destOrd="0" presId="urn:microsoft.com/office/officeart/2005/8/layout/orgChart1"/>
    <dgm:cxn modelId="{FD1774AE-CE3D-4F1F-970E-881BA6BB627C}" type="presOf" srcId="{E356392F-10E2-41C3-A9A3-AA681499D23E}" destId="{60567BDF-9B30-4253-B1CB-B4F9271FB0CB}" srcOrd="1" destOrd="0" presId="urn:microsoft.com/office/officeart/2005/8/layout/orgChart1"/>
    <dgm:cxn modelId="{DC173307-8FF4-4368-BE7C-FE3F0D334ED7}" type="presOf" srcId="{F744209B-328E-4987-8499-D39E8DA29B3F}" destId="{913F9BE2-D370-4BCA-8341-83B4F7FD57FD}" srcOrd="0" destOrd="0" presId="urn:microsoft.com/office/officeart/2005/8/layout/orgChart1"/>
    <dgm:cxn modelId="{8950746E-CD00-4087-82C7-FC917377787F}" type="presOf" srcId="{4D076BB7-09E2-453C-AFBF-73491C2DDF9A}" destId="{987CC1B4-9EF8-48E7-9477-A1679709D40A}" srcOrd="0" destOrd="0" presId="urn:microsoft.com/office/officeart/2005/8/layout/orgChart1"/>
    <dgm:cxn modelId="{F760EA01-7C9D-45E6-BA21-D4741788510F}" srcId="{62E37A5E-48D4-42E5-9085-F6E0097A1D7F}" destId="{14A2C330-420C-4423-9D7E-2A2CE164A25D}" srcOrd="0" destOrd="0" parTransId="{38D2E89A-F008-478E-86E9-CEAE607D29C0}" sibTransId="{706E37CE-79BD-466D-B8A3-632B165B8E82}"/>
    <dgm:cxn modelId="{6B75746D-1C63-4F40-9A32-708B5BFF59B1}" type="presOf" srcId="{1B71EC02-C12A-4735-8B5C-B05165CA1BC4}" destId="{A68A39D6-2A48-4FE0-8F4C-BFFDD4908826}" srcOrd="0" destOrd="0" presId="urn:microsoft.com/office/officeart/2005/8/layout/orgChart1"/>
    <dgm:cxn modelId="{6CF7F4E4-E16A-4BD6-87C5-0FCE9AF74E05}" type="presOf" srcId="{CFFFC948-018A-4358-8891-0455A012CDD6}" destId="{D7F1C785-4B0E-4EAB-8FC3-25B1FC9883A5}" srcOrd="1" destOrd="0" presId="urn:microsoft.com/office/officeart/2005/8/layout/orgChart1"/>
    <dgm:cxn modelId="{ED49212F-68A2-48E8-B357-3740057EDE0E}" type="presOf" srcId="{E7B1C435-7E25-4330-BE83-9F045C927404}" destId="{5AB6FDBE-A45A-42BA-AFE8-F52D997F4186}" srcOrd="0" destOrd="0" presId="urn:microsoft.com/office/officeart/2005/8/layout/orgChart1"/>
    <dgm:cxn modelId="{F32213D2-C79C-4E31-837C-AED5D6899AA1}" type="presOf" srcId="{C2B4524D-E27F-4895-9101-70B89FEC72DE}" destId="{767595BB-F2C2-4574-87F0-B2363339192B}" srcOrd="0" destOrd="0" presId="urn:microsoft.com/office/officeart/2005/8/layout/orgChart1"/>
    <dgm:cxn modelId="{0436690D-E2C6-40AD-A1B2-DDB2481156D2}" srcId="{087E11C9-08BC-46BA-9289-9E2E24BDC93C}" destId="{44F13E70-15FC-4B10-B772-AFDE20BA07C9}" srcOrd="1" destOrd="0" parTransId="{2234C53F-A2E4-4E97-BDFF-91515445522B}" sibTransId="{F3D742AE-9F58-481F-90FD-C1946B773EE5}"/>
    <dgm:cxn modelId="{4E351724-3F69-410C-B6AB-4F36E7AF08C6}" srcId="{14A2C330-420C-4423-9D7E-2A2CE164A25D}" destId="{3C65ACA3-800B-453C-8919-33C4BDAC6F84}" srcOrd="1" destOrd="0" parTransId="{98314171-25EB-4065-A167-EDAB65B693F4}" sibTransId="{791C4DDD-579C-4EE7-8521-E4BB2036032C}"/>
    <dgm:cxn modelId="{E5F77749-4F5D-41CA-8AD5-5B8FB84A9D74}" type="presOf" srcId="{44F13E70-15FC-4B10-B772-AFDE20BA07C9}" destId="{BD279AB5-BE08-4F15-9134-329A12AEBDCA}" srcOrd="0" destOrd="0" presId="urn:microsoft.com/office/officeart/2005/8/layout/orgChart1"/>
    <dgm:cxn modelId="{D5999FFB-BAFC-4339-A204-369DBE3393A9}" type="presOf" srcId="{23BBAEB7-311E-4A95-B6E9-594BF50F4F46}" destId="{C7828124-581C-4C31-86D7-FE92C15BDCBB}" srcOrd="1" destOrd="0" presId="urn:microsoft.com/office/officeart/2005/8/layout/orgChart1"/>
    <dgm:cxn modelId="{1C872C2D-FD0B-4CF6-902E-5EB669DE76D2}" type="presOf" srcId="{62E37A5E-48D4-42E5-9085-F6E0097A1D7F}" destId="{C62DEE2D-5BAE-415B-A5A1-D94B347B7147}" srcOrd="1" destOrd="0" presId="urn:microsoft.com/office/officeart/2005/8/layout/orgChart1"/>
    <dgm:cxn modelId="{BCCB9F25-849A-4FC1-B103-228F9C7F92AF}" type="presOf" srcId="{E356392F-10E2-41C3-A9A3-AA681499D23E}" destId="{CFC65ACB-FD2F-4C6C-9440-FCBE32880079}" srcOrd="0" destOrd="0" presId="urn:microsoft.com/office/officeart/2005/8/layout/orgChart1"/>
    <dgm:cxn modelId="{C2F9CE90-A643-4B14-ADE5-822A1A6DA736}" type="presOf" srcId="{B52E7671-E354-453B-A3AB-74ECD44343EB}" destId="{293EC198-842E-405E-A353-ADAEDF294B92}" srcOrd="0" destOrd="0" presId="urn:microsoft.com/office/officeart/2005/8/layout/orgChart1"/>
    <dgm:cxn modelId="{73C52F0E-31D7-4B33-BFC8-E7E0B0D8AC8B}" type="presOf" srcId="{256F55F2-4B68-4CC0-808A-E678C99A255C}" destId="{1E0C0B76-5EF4-49E6-B5DD-2DEBC6453628}" srcOrd="0" destOrd="0" presId="urn:microsoft.com/office/officeart/2005/8/layout/orgChart1"/>
    <dgm:cxn modelId="{6F8982D6-4953-439F-8DCD-14D39227884C}" type="presOf" srcId="{441255F3-09C2-4A00-96FA-A79D397DA5F9}" destId="{D083CB30-5963-4240-9850-74ECE6E46F14}" srcOrd="0" destOrd="0" presId="urn:microsoft.com/office/officeart/2005/8/layout/orgChart1"/>
    <dgm:cxn modelId="{23204EA6-5495-4896-9F2B-3EBA3E786488}" type="presOf" srcId="{9C46CFEA-BFA4-4B32-8E7F-35EBADCADAD6}" destId="{58BB9F32-5287-471A-B0AD-213B2DD7B0C2}" srcOrd="0" destOrd="0" presId="urn:microsoft.com/office/officeart/2005/8/layout/orgChart1"/>
    <dgm:cxn modelId="{E48D38F7-E4DF-4A3C-A7DD-3592AFA423AA}" type="presOf" srcId="{AF030CEE-2272-41AE-B7A1-CFF43CB3F911}" destId="{588DF8F7-0CF8-4FEB-8AE6-8E53A2CFA63F}" srcOrd="0" destOrd="0" presId="urn:microsoft.com/office/officeart/2005/8/layout/orgChart1"/>
    <dgm:cxn modelId="{2DA4A05B-EEC2-45CE-8F64-3FD491E98F50}" type="presOf" srcId="{84E3E42E-2BF3-4519-89F1-9C83D3B10C30}" destId="{846A30FB-2AF9-4F5F-A831-7E761C0C1A2E}" srcOrd="0" destOrd="0" presId="urn:microsoft.com/office/officeart/2005/8/layout/orgChart1"/>
    <dgm:cxn modelId="{F165C460-B0A0-4526-AAFC-594CDF252792}" srcId="{087E11C9-08BC-46BA-9289-9E2E24BDC93C}" destId="{591B853F-67E7-4ACA-B29C-DD5ACE4562DA}" srcOrd="2" destOrd="0" parTransId="{5242385E-67E1-4F62-8CC5-F6A7731A4113}" sibTransId="{1F678691-EF61-4562-A474-E3A01A2E7AF5}"/>
    <dgm:cxn modelId="{1B8CE3DD-D613-458C-9D1B-2190D5DBE98B}" srcId="{62E37A5E-48D4-42E5-9085-F6E0097A1D7F}" destId="{C3A29CA7-A68D-4AC4-BC46-331B4827221B}" srcOrd="1" destOrd="0" parTransId="{56DF2EE3-9CC1-405B-8B91-65B59B6050F6}" sibTransId="{B890FE28-9204-47DB-B25A-778F4D4498BA}"/>
    <dgm:cxn modelId="{D1648632-1616-485F-8C36-3150031C27D5}" type="presOf" srcId="{CFFFC948-018A-4358-8891-0455A012CDD6}" destId="{CE2FED70-4C0E-43C7-81F3-FC69EC2AE96E}" srcOrd="0" destOrd="0" presId="urn:microsoft.com/office/officeart/2005/8/layout/orgChart1"/>
    <dgm:cxn modelId="{715EB11C-39DD-432A-9B9D-737F2A7F7D28}" type="presOf" srcId="{14A2C330-420C-4423-9D7E-2A2CE164A25D}" destId="{6A97469D-C7BA-4BEC-A9E3-B8C9E5B20FF5}" srcOrd="0" destOrd="0" presId="urn:microsoft.com/office/officeart/2005/8/layout/orgChart1"/>
    <dgm:cxn modelId="{C7FC1B7D-57CE-45FA-A37D-E4640586C89F}" srcId="{94EB40EA-E4A9-49DF-BE88-3645963659ED}" destId="{6E75A6E6-B1A1-4D4F-8955-A53F99840510}" srcOrd="1" destOrd="0" parTransId="{CCC11D5C-4EDF-4024-8E89-F0D3D20D22E8}" sibTransId="{45265864-3B88-4C17-826D-E4AB2E14684A}"/>
    <dgm:cxn modelId="{70DC2BBD-D162-4668-800F-41B4F9662F39}" srcId="{1A4F670B-6D97-4434-A35A-F0430F26F54B}" destId="{D90B9B20-F51E-472E-90E9-BBF186B1DBC1}" srcOrd="1" destOrd="0" parTransId="{3343310C-E1FB-4D2D-A6D9-BA088A1FDA2A}" sibTransId="{4012DE7F-0D87-46A2-B652-AD790021DA36}"/>
    <dgm:cxn modelId="{2332081C-38B3-4DB2-9488-9E07D73C0986}" type="presOf" srcId="{62E37A5E-48D4-42E5-9085-F6E0097A1D7F}" destId="{1A34EB06-1FE1-4553-84E8-56C967E3E829}" srcOrd="0" destOrd="0" presId="urn:microsoft.com/office/officeart/2005/8/layout/orgChart1"/>
    <dgm:cxn modelId="{F44CF22C-5800-4425-87DB-A6DC0E1D5A8C}" srcId="{B76BBA7F-BBA9-4F85-BA74-FD9856DB8781}" destId="{4338D02C-244E-43CC-BD95-62D648AF12FD}" srcOrd="3" destOrd="0" parTransId="{E7B1C435-7E25-4330-BE83-9F045C927404}" sibTransId="{E52B6213-FB52-4225-AB21-CC38E83918CD}"/>
    <dgm:cxn modelId="{920ECA88-8AE9-4588-93CF-07411F140397}" type="presOf" srcId="{927A8435-6EC7-4642-9486-88893561C512}" destId="{1D61487B-832F-4662-AF11-971CE50DA53A}" srcOrd="0" destOrd="0" presId="urn:microsoft.com/office/officeart/2005/8/layout/orgChart1"/>
    <dgm:cxn modelId="{8554A88B-755F-43D4-A37E-8968DD76C37D}" type="presOf" srcId="{B76BBA7F-BBA9-4F85-BA74-FD9856DB8781}" destId="{EA3681FF-CBA2-4EF1-8DC3-6F4DBF840557}" srcOrd="1" destOrd="0" presId="urn:microsoft.com/office/officeart/2005/8/layout/orgChart1"/>
    <dgm:cxn modelId="{A430E4D0-B4C1-4E02-90E8-CA150DC2AF5D}" srcId="{C3A29CA7-A68D-4AC4-BC46-331B4827221B}" destId="{087E11C9-08BC-46BA-9289-9E2E24BDC93C}" srcOrd="1" destOrd="0" parTransId="{5EC8301D-924B-4352-AF87-0464C079FC64}" sibTransId="{A7BFB118-2C62-4C4E-9A60-5BE45E98A388}"/>
    <dgm:cxn modelId="{BC99F065-3722-48F9-82EB-1D34BB1B9DC4}" type="presOf" srcId="{B52E7671-E354-453B-A3AB-74ECD44343EB}" destId="{D7B627D9-3D1C-463F-B04A-C39C6E96656D}" srcOrd="1" destOrd="0" presId="urn:microsoft.com/office/officeart/2005/8/layout/orgChart1"/>
    <dgm:cxn modelId="{36A75FD5-7050-435C-9A72-9E50F9CA5E59}" type="presOf" srcId="{087E11C9-08BC-46BA-9289-9E2E24BDC93C}" destId="{B06D198A-08B3-4D6E-966D-2AE5AD74424D}" srcOrd="1" destOrd="0" presId="urn:microsoft.com/office/officeart/2005/8/layout/orgChart1"/>
    <dgm:cxn modelId="{DE3F7A64-C8FC-4A29-842D-C8938AB3ABA2}" type="presOf" srcId="{644D69F7-EE10-4FC4-900D-9D4C6ECBFC80}" destId="{23E5AEFE-0250-4F26-86BF-7BD5FFC0065D}" srcOrd="0" destOrd="0" presId="urn:microsoft.com/office/officeart/2005/8/layout/orgChart1"/>
    <dgm:cxn modelId="{9EB46AB3-89A0-4F46-8CCA-ACD405707F06}" type="presOf" srcId="{1A4F670B-6D97-4434-A35A-F0430F26F54B}" destId="{6947618A-47B2-4DE2-949D-8F7D6CC9DF84}" srcOrd="0" destOrd="0" presId="urn:microsoft.com/office/officeart/2005/8/layout/orgChart1"/>
    <dgm:cxn modelId="{65E79F80-E812-442E-8BAD-D0B524C8B34E}" type="presOf" srcId="{DB484382-A724-4B0C-A93E-DA8563F05BC7}" destId="{A299B424-7F8F-43BC-96E7-687C5170E329}" srcOrd="1" destOrd="0" presId="urn:microsoft.com/office/officeart/2005/8/layout/orgChart1"/>
    <dgm:cxn modelId="{0C3651D5-DDD8-44C8-89FC-91989FB4666A}" type="presOf" srcId="{4473250D-8A92-473A-AA46-25AD2DA6FA33}" destId="{060798DD-0CCF-4D32-9326-0EDB362F513A}" srcOrd="0" destOrd="0" presId="urn:microsoft.com/office/officeart/2005/8/layout/orgChart1"/>
    <dgm:cxn modelId="{ADBBF8F8-F393-4F48-BCB1-662582DF1298}" type="presOf" srcId="{B76BBA7F-BBA9-4F85-BA74-FD9856DB8781}" destId="{771FD7CF-3E7E-4205-A580-8EF7A0FBC345}" srcOrd="0" destOrd="0" presId="urn:microsoft.com/office/officeart/2005/8/layout/orgChart1"/>
    <dgm:cxn modelId="{B5DDA800-F312-4B02-BF13-698B23C7EB83}" type="presOf" srcId="{4338D02C-244E-43CC-BD95-62D648AF12FD}" destId="{C43E9852-B067-441B-AFC5-31423FE08FDC}" srcOrd="0" destOrd="0" presId="urn:microsoft.com/office/officeart/2005/8/layout/orgChart1"/>
    <dgm:cxn modelId="{0BE1DB2E-07F5-4F1D-BEA8-6693A4939B30}" srcId="{C3A29CA7-A68D-4AC4-BC46-331B4827221B}" destId="{E356392F-10E2-41C3-A9A3-AA681499D23E}" srcOrd="2" destOrd="0" parTransId="{927A8435-6EC7-4642-9486-88893561C512}" sibTransId="{7EFDC495-86C0-4E13-A9F5-32F17B2226D3}"/>
    <dgm:cxn modelId="{D9547CDC-1119-4E64-89E0-AF3C501FEF43}" type="presOf" srcId="{38D2E89A-F008-478E-86E9-CEAE607D29C0}" destId="{937A07A8-9322-4EFA-A146-0E523AD06C1F}" srcOrd="0" destOrd="0" presId="urn:microsoft.com/office/officeart/2005/8/layout/orgChart1"/>
    <dgm:cxn modelId="{5405455A-2B73-4B49-991F-B282EED1158A}" type="presOf" srcId="{79AAC528-50D0-4164-B0C3-F2416A4D5854}" destId="{E48B405F-1924-4F93-8070-667843A868D5}" srcOrd="0" destOrd="0" presId="urn:microsoft.com/office/officeart/2005/8/layout/orgChart1"/>
    <dgm:cxn modelId="{6F272E6B-7789-4C8C-90C4-B99752448BD6}" type="presOf" srcId="{087E11C9-08BC-46BA-9289-9E2E24BDC93C}" destId="{A7350344-E639-4047-815D-51102E7DAACF}" srcOrd="0" destOrd="0" presId="urn:microsoft.com/office/officeart/2005/8/layout/orgChart1"/>
    <dgm:cxn modelId="{42825C20-AA2E-48E3-92FC-B117842E108C}" type="presOf" srcId="{591B853F-67E7-4ACA-B29C-DD5ACE4562DA}" destId="{583C4648-A613-443E-AE14-1093E13A35EF}" srcOrd="0" destOrd="0" presId="urn:microsoft.com/office/officeart/2005/8/layout/orgChart1"/>
    <dgm:cxn modelId="{D2FE5FAE-0A11-40B4-A839-1918FE862495}" type="presOf" srcId="{CCC11D5C-4EDF-4024-8E89-F0D3D20D22E8}" destId="{E92FEA04-E09C-445E-A78D-0984B8B4D047}" srcOrd="0" destOrd="0" presId="urn:microsoft.com/office/officeart/2005/8/layout/orgChart1"/>
    <dgm:cxn modelId="{16147B9A-7777-4C31-920F-C13492BB7780}" type="presOf" srcId="{3C65ACA3-800B-453C-8919-33C4BDAC6F84}" destId="{479B6017-4EE9-4743-A492-A399C2A57F62}" srcOrd="0" destOrd="0" presId="urn:microsoft.com/office/officeart/2005/8/layout/orgChart1"/>
    <dgm:cxn modelId="{4BEA3C0F-FA71-4E31-8F90-10EAC51E52BF}" type="presParOf" srcId="{0FB1FCBD-BA13-449F-A6C1-0D4DC62E2E36}" destId="{1CF6185F-8CDE-41C7-B4D3-4F4EF889C6C5}" srcOrd="0" destOrd="0" presId="urn:microsoft.com/office/officeart/2005/8/layout/orgChart1"/>
    <dgm:cxn modelId="{6C67EBC1-8831-4924-B541-028C630088CB}" type="presParOf" srcId="{1CF6185F-8CDE-41C7-B4D3-4F4EF889C6C5}" destId="{2F905C68-8B68-43D7-BAE3-894EE06577C2}" srcOrd="0" destOrd="0" presId="urn:microsoft.com/office/officeart/2005/8/layout/orgChart1"/>
    <dgm:cxn modelId="{2DC8F781-7236-46EB-AC5F-50CC1BCF5250}" type="presParOf" srcId="{2F905C68-8B68-43D7-BAE3-894EE06577C2}" destId="{1A34EB06-1FE1-4553-84E8-56C967E3E829}" srcOrd="0" destOrd="0" presId="urn:microsoft.com/office/officeart/2005/8/layout/orgChart1"/>
    <dgm:cxn modelId="{963F108A-2E71-453F-A850-55EC65D65AE0}" type="presParOf" srcId="{2F905C68-8B68-43D7-BAE3-894EE06577C2}" destId="{C62DEE2D-5BAE-415B-A5A1-D94B347B7147}" srcOrd="1" destOrd="0" presId="urn:microsoft.com/office/officeart/2005/8/layout/orgChart1"/>
    <dgm:cxn modelId="{47ED15E5-1115-490A-AC82-BD2F484C0F17}" type="presParOf" srcId="{1CF6185F-8CDE-41C7-B4D3-4F4EF889C6C5}" destId="{1751A746-9EEB-4712-B684-2868BE0D9912}" srcOrd="1" destOrd="0" presId="urn:microsoft.com/office/officeart/2005/8/layout/orgChart1"/>
    <dgm:cxn modelId="{B7AF35AA-08E4-46B6-BA77-8679A5520572}" type="presParOf" srcId="{1751A746-9EEB-4712-B684-2868BE0D9912}" destId="{937A07A8-9322-4EFA-A146-0E523AD06C1F}" srcOrd="0" destOrd="0" presId="urn:microsoft.com/office/officeart/2005/8/layout/orgChart1"/>
    <dgm:cxn modelId="{E3E9F5A5-0DC1-4951-8771-023985261A62}" type="presParOf" srcId="{1751A746-9EEB-4712-B684-2868BE0D9912}" destId="{4D552475-DF89-4414-9204-4DDFEDEAB00E}" srcOrd="1" destOrd="0" presId="urn:microsoft.com/office/officeart/2005/8/layout/orgChart1"/>
    <dgm:cxn modelId="{092DEBCB-4091-409D-A559-F1FE665984C7}" type="presParOf" srcId="{4D552475-DF89-4414-9204-4DDFEDEAB00E}" destId="{436F74A7-BE17-4D61-92D8-C6C7F5551F9A}" srcOrd="0" destOrd="0" presId="urn:microsoft.com/office/officeart/2005/8/layout/orgChart1"/>
    <dgm:cxn modelId="{53ED369C-74C7-400A-9453-D27A811C355A}" type="presParOf" srcId="{436F74A7-BE17-4D61-92D8-C6C7F5551F9A}" destId="{6A97469D-C7BA-4BEC-A9E3-B8C9E5B20FF5}" srcOrd="0" destOrd="0" presId="urn:microsoft.com/office/officeart/2005/8/layout/orgChart1"/>
    <dgm:cxn modelId="{93FD1256-9C06-4176-89C2-3EC4612FE122}" type="presParOf" srcId="{436F74A7-BE17-4D61-92D8-C6C7F5551F9A}" destId="{FE57FD46-45A1-481B-ADEA-8918A2E6F7F2}" srcOrd="1" destOrd="0" presId="urn:microsoft.com/office/officeart/2005/8/layout/orgChart1"/>
    <dgm:cxn modelId="{90589E63-84E3-49F3-8D6C-C564147FC860}" type="presParOf" srcId="{4D552475-DF89-4414-9204-4DDFEDEAB00E}" destId="{F5D7790E-7DE6-4538-87B7-0F0DCE1DB8F7}" srcOrd="1" destOrd="0" presId="urn:microsoft.com/office/officeart/2005/8/layout/orgChart1"/>
    <dgm:cxn modelId="{2C4C0D84-7129-4C6E-98E5-DF6FA5CF9D0A}" type="presParOf" srcId="{F5D7790E-7DE6-4538-87B7-0F0DCE1DB8F7}" destId="{D083CB30-5963-4240-9850-74ECE6E46F14}" srcOrd="0" destOrd="0" presId="urn:microsoft.com/office/officeart/2005/8/layout/orgChart1"/>
    <dgm:cxn modelId="{A79FAA98-6C19-4C23-BCAB-F18F582527BA}" type="presParOf" srcId="{F5D7790E-7DE6-4538-87B7-0F0DCE1DB8F7}" destId="{3CDB692D-D8F2-4BA8-8612-F34E1BE260DC}" srcOrd="1" destOrd="0" presId="urn:microsoft.com/office/officeart/2005/8/layout/orgChart1"/>
    <dgm:cxn modelId="{93DC53EF-84D1-4BA1-89AB-9F09AAEF3761}" type="presParOf" srcId="{3CDB692D-D8F2-4BA8-8612-F34E1BE260DC}" destId="{C30D3C42-3FB0-4689-82CF-6936AF1ED513}" srcOrd="0" destOrd="0" presId="urn:microsoft.com/office/officeart/2005/8/layout/orgChart1"/>
    <dgm:cxn modelId="{8A8890D5-0D64-4CFF-9CAC-789DEE00B3C2}" type="presParOf" srcId="{C30D3C42-3FB0-4689-82CF-6936AF1ED513}" destId="{6947618A-47B2-4DE2-949D-8F7D6CC9DF84}" srcOrd="0" destOrd="0" presId="urn:microsoft.com/office/officeart/2005/8/layout/orgChart1"/>
    <dgm:cxn modelId="{0802B51B-8496-44D9-BB24-5695983FA4D6}" type="presParOf" srcId="{C30D3C42-3FB0-4689-82CF-6936AF1ED513}" destId="{A56855D1-39A7-4212-9918-91EE034F7944}" srcOrd="1" destOrd="0" presId="urn:microsoft.com/office/officeart/2005/8/layout/orgChart1"/>
    <dgm:cxn modelId="{010758FD-09F4-405F-80B1-2E6C7EB05543}" type="presParOf" srcId="{3CDB692D-D8F2-4BA8-8612-F34E1BE260DC}" destId="{4F0C71C7-FF4B-4831-B507-13983501883C}" srcOrd="1" destOrd="0" presId="urn:microsoft.com/office/officeart/2005/8/layout/orgChart1"/>
    <dgm:cxn modelId="{B55A6697-A693-4AC7-8AD0-B10F5E6A5371}" type="presParOf" srcId="{4F0C71C7-FF4B-4831-B507-13983501883C}" destId="{7D809F8D-693F-4CCC-BAF4-C074B0B7BD24}" srcOrd="0" destOrd="0" presId="urn:microsoft.com/office/officeart/2005/8/layout/orgChart1"/>
    <dgm:cxn modelId="{BC7100C0-1D15-47A7-A0DB-9BA3D8FDCEEC}" type="presParOf" srcId="{4F0C71C7-FF4B-4831-B507-13983501883C}" destId="{8A3588BD-7401-4040-8C75-2A015D2F7D09}" srcOrd="1" destOrd="0" presId="urn:microsoft.com/office/officeart/2005/8/layout/orgChart1"/>
    <dgm:cxn modelId="{CD04B348-E9D4-40CC-A69A-F10ED47616A2}" type="presParOf" srcId="{8A3588BD-7401-4040-8C75-2A015D2F7D09}" destId="{FDA7DCA0-8E77-4F5E-A66D-ABB82B07CBFC}" srcOrd="0" destOrd="0" presId="urn:microsoft.com/office/officeart/2005/8/layout/orgChart1"/>
    <dgm:cxn modelId="{CADF8F86-5D59-4B8C-8F01-982778FABD0B}" type="presParOf" srcId="{FDA7DCA0-8E77-4F5E-A66D-ABB82B07CBFC}" destId="{A68A39D6-2A48-4FE0-8F4C-BFFDD4908826}" srcOrd="0" destOrd="0" presId="urn:microsoft.com/office/officeart/2005/8/layout/orgChart1"/>
    <dgm:cxn modelId="{B21ED83F-FF40-4FF6-94FB-2CDBF80D8093}" type="presParOf" srcId="{FDA7DCA0-8E77-4F5E-A66D-ABB82B07CBFC}" destId="{71CC1F10-D27B-4BFD-8FBA-88C7D7BC195F}" srcOrd="1" destOrd="0" presId="urn:microsoft.com/office/officeart/2005/8/layout/orgChart1"/>
    <dgm:cxn modelId="{AD7415D5-F584-4C29-A45E-6C28B4337B79}" type="presParOf" srcId="{8A3588BD-7401-4040-8C75-2A015D2F7D09}" destId="{51E0F935-2EE7-4E6C-90F4-66B30031867C}" srcOrd="1" destOrd="0" presId="urn:microsoft.com/office/officeart/2005/8/layout/orgChart1"/>
    <dgm:cxn modelId="{25B84AAA-13F4-4BDA-BB31-25C95F7F69AE}" type="presParOf" srcId="{8A3588BD-7401-4040-8C75-2A015D2F7D09}" destId="{FFC6B9CE-9DFE-42A9-9CA0-4909BB7A74C9}" srcOrd="2" destOrd="0" presId="urn:microsoft.com/office/officeart/2005/8/layout/orgChart1"/>
    <dgm:cxn modelId="{080C0E19-5B2A-41C2-9DBC-F1715848CF43}" type="presParOf" srcId="{4F0C71C7-FF4B-4831-B507-13983501883C}" destId="{AFD9370D-4D65-49E7-BA89-445786CA2DD5}" srcOrd="2" destOrd="0" presId="urn:microsoft.com/office/officeart/2005/8/layout/orgChart1"/>
    <dgm:cxn modelId="{EF910B7E-2423-4435-A6CC-9FDB1C633CCA}" type="presParOf" srcId="{4F0C71C7-FF4B-4831-B507-13983501883C}" destId="{3438604B-FF13-40EB-8802-CA14E926C332}" srcOrd="3" destOrd="0" presId="urn:microsoft.com/office/officeart/2005/8/layout/orgChart1"/>
    <dgm:cxn modelId="{2F958AE0-7704-41AD-AEA8-478825248272}" type="presParOf" srcId="{3438604B-FF13-40EB-8802-CA14E926C332}" destId="{AE2512D8-5D76-4799-B6B4-0211A410A148}" srcOrd="0" destOrd="0" presId="urn:microsoft.com/office/officeart/2005/8/layout/orgChart1"/>
    <dgm:cxn modelId="{629FD5F4-1C26-423D-8A00-FACB1A67D67D}" type="presParOf" srcId="{AE2512D8-5D76-4799-B6B4-0211A410A148}" destId="{94686B97-A60A-447C-8C3E-106365F33DE2}" srcOrd="0" destOrd="0" presId="urn:microsoft.com/office/officeart/2005/8/layout/orgChart1"/>
    <dgm:cxn modelId="{D1340771-5EB8-47B5-A73D-188838C4818E}" type="presParOf" srcId="{AE2512D8-5D76-4799-B6B4-0211A410A148}" destId="{7A886CB4-565A-41A0-A4CC-F66A925B8925}" srcOrd="1" destOrd="0" presId="urn:microsoft.com/office/officeart/2005/8/layout/orgChart1"/>
    <dgm:cxn modelId="{68D9EAFF-482A-43C3-BD8A-237B2D47A182}" type="presParOf" srcId="{3438604B-FF13-40EB-8802-CA14E926C332}" destId="{FCEF63C1-46AC-4C24-A733-3136376589C6}" srcOrd="1" destOrd="0" presId="urn:microsoft.com/office/officeart/2005/8/layout/orgChart1"/>
    <dgm:cxn modelId="{F404D4B8-ADEC-4332-977E-A7FF430EB852}" type="presParOf" srcId="{3438604B-FF13-40EB-8802-CA14E926C332}" destId="{F3922618-4049-4DBC-B8FB-352441CA4373}" srcOrd="2" destOrd="0" presId="urn:microsoft.com/office/officeart/2005/8/layout/orgChart1"/>
    <dgm:cxn modelId="{C827EB8C-B25D-4C0B-A720-FBA925BDAA01}" type="presParOf" srcId="{4F0C71C7-FF4B-4831-B507-13983501883C}" destId="{2C800642-5239-47E3-B749-1E0DBCA51204}" srcOrd="4" destOrd="0" presId="urn:microsoft.com/office/officeart/2005/8/layout/orgChart1"/>
    <dgm:cxn modelId="{ADE17DEB-A1DF-4FA4-9139-7CE20DB328FB}" type="presParOf" srcId="{4F0C71C7-FF4B-4831-B507-13983501883C}" destId="{0C5E6B3B-EA1D-4249-A673-3B321CEEDB68}" srcOrd="5" destOrd="0" presId="urn:microsoft.com/office/officeart/2005/8/layout/orgChart1"/>
    <dgm:cxn modelId="{D4134699-694C-43BE-8684-B6ED248B7091}" type="presParOf" srcId="{0C5E6B3B-EA1D-4249-A673-3B321CEEDB68}" destId="{A11815A3-A261-40DA-97E9-936568750F3A}" srcOrd="0" destOrd="0" presId="urn:microsoft.com/office/officeart/2005/8/layout/orgChart1"/>
    <dgm:cxn modelId="{65AF8692-3BB5-499D-BCB8-1C18EF20752A}" type="presParOf" srcId="{A11815A3-A261-40DA-97E9-936568750F3A}" destId="{30DEE14B-4605-4F57-9FE6-AE8681FF43B0}" srcOrd="0" destOrd="0" presId="urn:microsoft.com/office/officeart/2005/8/layout/orgChart1"/>
    <dgm:cxn modelId="{DEA25FEA-E195-4BC9-B978-30B3D70E86F6}" type="presParOf" srcId="{A11815A3-A261-40DA-97E9-936568750F3A}" destId="{6BC02B28-A8C3-4457-959E-4A7353AB7F05}" srcOrd="1" destOrd="0" presId="urn:microsoft.com/office/officeart/2005/8/layout/orgChart1"/>
    <dgm:cxn modelId="{F81E8A08-19C7-4DB7-B253-B6C7ED0856B8}" type="presParOf" srcId="{0C5E6B3B-EA1D-4249-A673-3B321CEEDB68}" destId="{406C8465-C9DB-4C65-8C15-36D5B6BAD88E}" srcOrd="1" destOrd="0" presId="urn:microsoft.com/office/officeart/2005/8/layout/orgChart1"/>
    <dgm:cxn modelId="{5291D907-A2C5-4701-B722-C71CFA5B637D}" type="presParOf" srcId="{0C5E6B3B-EA1D-4249-A673-3B321CEEDB68}" destId="{352C2D66-67AC-4430-AFB1-7771E13E8D08}" srcOrd="2" destOrd="0" presId="urn:microsoft.com/office/officeart/2005/8/layout/orgChart1"/>
    <dgm:cxn modelId="{216A7A1E-BD50-4F66-A481-061AB2E791B8}" type="presParOf" srcId="{3CDB692D-D8F2-4BA8-8612-F34E1BE260DC}" destId="{849D47E4-D52E-459B-8272-D90FFCB3960A}" srcOrd="2" destOrd="0" presId="urn:microsoft.com/office/officeart/2005/8/layout/orgChart1"/>
    <dgm:cxn modelId="{87D83A73-E709-447A-BA1C-6B891330CDA0}" type="presParOf" srcId="{F5D7790E-7DE6-4538-87B7-0F0DCE1DB8F7}" destId="{520E296A-0528-4858-8992-FF3E75F2D584}" srcOrd="2" destOrd="0" presId="urn:microsoft.com/office/officeart/2005/8/layout/orgChart1"/>
    <dgm:cxn modelId="{7B345E11-19B5-4280-B1AC-3D34C49077FF}" type="presParOf" srcId="{F5D7790E-7DE6-4538-87B7-0F0DCE1DB8F7}" destId="{09189362-046A-46F4-9C89-7BDCB2FBB3CA}" srcOrd="3" destOrd="0" presId="urn:microsoft.com/office/officeart/2005/8/layout/orgChart1"/>
    <dgm:cxn modelId="{9B910BB3-1765-425E-B6E2-4303C44D6CE2}" type="presParOf" srcId="{09189362-046A-46F4-9C89-7BDCB2FBB3CA}" destId="{A7C25FFE-3DA1-4E85-9E2A-D4E485BC6189}" srcOrd="0" destOrd="0" presId="urn:microsoft.com/office/officeart/2005/8/layout/orgChart1"/>
    <dgm:cxn modelId="{A55E029A-DE25-40D5-A77C-72A538A33382}" type="presParOf" srcId="{A7C25FFE-3DA1-4E85-9E2A-D4E485BC6189}" destId="{479B6017-4EE9-4743-A492-A399C2A57F62}" srcOrd="0" destOrd="0" presId="urn:microsoft.com/office/officeart/2005/8/layout/orgChart1"/>
    <dgm:cxn modelId="{2F77EF56-FEE7-45E1-B74A-4CA7A97C29BE}" type="presParOf" srcId="{A7C25FFE-3DA1-4E85-9E2A-D4E485BC6189}" destId="{084A4D0A-F44E-4A45-BBB1-E726C89C560D}" srcOrd="1" destOrd="0" presId="urn:microsoft.com/office/officeart/2005/8/layout/orgChart1"/>
    <dgm:cxn modelId="{C07CBCCE-74B4-4F6C-B494-CA74792CA905}" type="presParOf" srcId="{09189362-046A-46F4-9C89-7BDCB2FBB3CA}" destId="{0CA8F9B2-2247-4159-B240-2DBEB8151DF9}" srcOrd="1" destOrd="0" presId="urn:microsoft.com/office/officeart/2005/8/layout/orgChart1"/>
    <dgm:cxn modelId="{A09A9062-27C0-4A63-BDFC-63AB7989253C}" type="presParOf" srcId="{0CA8F9B2-2247-4159-B240-2DBEB8151DF9}" destId="{A4F1305B-4441-4B21-8524-19F374530669}" srcOrd="0" destOrd="0" presId="urn:microsoft.com/office/officeart/2005/8/layout/orgChart1"/>
    <dgm:cxn modelId="{46A7A93B-9A69-4F61-BC45-57E24537A595}" type="presParOf" srcId="{0CA8F9B2-2247-4159-B240-2DBEB8151DF9}" destId="{BF7D7479-45A8-40BF-BC08-426623DF9907}" srcOrd="1" destOrd="0" presId="urn:microsoft.com/office/officeart/2005/8/layout/orgChart1"/>
    <dgm:cxn modelId="{901922FF-F27F-4EFC-A88A-C9C30F410A77}" type="presParOf" srcId="{BF7D7479-45A8-40BF-BC08-426623DF9907}" destId="{F6003395-0CB1-463C-B310-72D47B1E17EE}" srcOrd="0" destOrd="0" presId="urn:microsoft.com/office/officeart/2005/8/layout/orgChart1"/>
    <dgm:cxn modelId="{71A86197-83D5-4E34-8186-DE445FA7002A}" type="presParOf" srcId="{F6003395-0CB1-463C-B310-72D47B1E17EE}" destId="{987CC1B4-9EF8-48E7-9477-A1679709D40A}" srcOrd="0" destOrd="0" presId="urn:microsoft.com/office/officeart/2005/8/layout/orgChart1"/>
    <dgm:cxn modelId="{FE887E11-3766-4562-85C6-126AEE54C690}" type="presParOf" srcId="{F6003395-0CB1-463C-B310-72D47B1E17EE}" destId="{667182FC-C566-4A05-97C0-F7D822E0DA6A}" srcOrd="1" destOrd="0" presId="urn:microsoft.com/office/officeart/2005/8/layout/orgChart1"/>
    <dgm:cxn modelId="{3D4C0064-7252-4671-8FC4-FD9665F1A449}" type="presParOf" srcId="{BF7D7479-45A8-40BF-BC08-426623DF9907}" destId="{4650BE4C-C760-417C-9824-76773BF53729}" srcOrd="1" destOrd="0" presId="urn:microsoft.com/office/officeart/2005/8/layout/orgChart1"/>
    <dgm:cxn modelId="{DF035066-AA79-4FD5-B0AE-F0EB3D414707}" type="presParOf" srcId="{BF7D7479-45A8-40BF-BC08-426623DF9907}" destId="{84CCF645-F4A8-4F35-90A2-9DB1B64E7B10}" srcOrd="2" destOrd="0" presId="urn:microsoft.com/office/officeart/2005/8/layout/orgChart1"/>
    <dgm:cxn modelId="{B1ABC6CC-F90B-4E69-9645-3EDA3B747FC7}" type="presParOf" srcId="{09189362-046A-46F4-9C89-7BDCB2FBB3CA}" destId="{F90FC102-6FF3-44A0-BDE3-0C85062F98CE}" srcOrd="2" destOrd="0" presId="urn:microsoft.com/office/officeart/2005/8/layout/orgChart1"/>
    <dgm:cxn modelId="{3102E652-5873-4110-B196-233335E8868B}" type="presParOf" srcId="{F5D7790E-7DE6-4538-87B7-0F0DCE1DB8F7}" destId="{DC63AACE-5579-4F6D-98BD-8A7C39D1DE1C}" srcOrd="4" destOrd="0" presId="urn:microsoft.com/office/officeart/2005/8/layout/orgChart1"/>
    <dgm:cxn modelId="{633FE063-9193-43BD-9330-378EBEA80F56}" type="presParOf" srcId="{F5D7790E-7DE6-4538-87B7-0F0DCE1DB8F7}" destId="{89181DEB-BB31-44DD-ACDA-DE2FAC8EB559}" srcOrd="5" destOrd="0" presId="urn:microsoft.com/office/officeart/2005/8/layout/orgChart1"/>
    <dgm:cxn modelId="{A66C7D55-19EB-4D4D-B154-810C333D21EA}" type="presParOf" srcId="{89181DEB-BB31-44DD-ACDA-DE2FAC8EB559}" destId="{405956E7-5689-445D-84B9-43BF0B9784C6}" srcOrd="0" destOrd="0" presId="urn:microsoft.com/office/officeart/2005/8/layout/orgChart1"/>
    <dgm:cxn modelId="{6D87A669-CEFE-43F0-B355-E6130BC73ABF}" type="presParOf" srcId="{405956E7-5689-445D-84B9-43BF0B9784C6}" destId="{DEC35B1F-F524-48BF-A113-596BD49DC7DA}" srcOrd="0" destOrd="0" presId="urn:microsoft.com/office/officeart/2005/8/layout/orgChart1"/>
    <dgm:cxn modelId="{BE69B6A3-F6B6-474C-BD27-8E8D6E573433}" type="presParOf" srcId="{405956E7-5689-445D-84B9-43BF0B9784C6}" destId="{DA750EE7-4B30-4D2A-9931-D520AC076F36}" srcOrd="1" destOrd="0" presId="urn:microsoft.com/office/officeart/2005/8/layout/orgChart1"/>
    <dgm:cxn modelId="{3052E42A-0533-4BA5-88C8-95AE75338093}" type="presParOf" srcId="{89181DEB-BB31-44DD-ACDA-DE2FAC8EB559}" destId="{AB2A0EDA-C2A8-407A-A08A-8692CD8170AC}" srcOrd="1" destOrd="0" presId="urn:microsoft.com/office/officeart/2005/8/layout/orgChart1"/>
    <dgm:cxn modelId="{BBDA3E91-EF26-4F8E-B937-A12805A0B786}" type="presParOf" srcId="{AB2A0EDA-C2A8-407A-A08A-8692CD8170AC}" destId="{846A30FB-2AF9-4F5F-A831-7E761C0C1A2E}" srcOrd="0" destOrd="0" presId="urn:microsoft.com/office/officeart/2005/8/layout/orgChart1"/>
    <dgm:cxn modelId="{C1638101-1981-4529-A203-63109AD9F1A4}" type="presParOf" srcId="{AB2A0EDA-C2A8-407A-A08A-8692CD8170AC}" destId="{138FCB85-4D87-4DDA-9713-D5E438EE690F}" srcOrd="1" destOrd="0" presId="urn:microsoft.com/office/officeart/2005/8/layout/orgChart1"/>
    <dgm:cxn modelId="{148D3346-89C1-4699-B351-78A2447154ED}" type="presParOf" srcId="{138FCB85-4D87-4DDA-9713-D5E438EE690F}" destId="{1F891538-5683-4AA3-AA0B-87AD578640E2}" srcOrd="0" destOrd="0" presId="urn:microsoft.com/office/officeart/2005/8/layout/orgChart1"/>
    <dgm:cxn modelId="{4C2D87FC-7762-4106-8798-C34335DA1467}" type="presParOf" srcId="{1F891538-5683-4AA3-AA0B-87AD578640E2}" destId="{913F9BE2-D370-4BCA-8341-83B4F7FD57FD}" srcOrd="0" destOrd="0" presId="urn:microsoft.com/office/officeart/2005/8/layout/orgChart1"/>
    <dgm:cxn modelId="{596F7EE0-5453-458E-8EDD-D86E1D677901}" type="presParOf" srcId="{1F891538-5683-4AA3-AA0B-87AD578640E2}" destId="{2A8E902A-30B3-47B8-9647-E381E4D48FF1}" srcOrd="1" destOrd="0" presId="urn:microsoft.com/office/officeart/2005/8/layout/orgChart1"/>
    <dgm:cxn modelId="{D34EEEEE-35EF-4B7E-91B9-F73A54E4354C}" type="presParOf" srcId="{138FCB85-4D87-4DDA-9713-D5E438EE690F}" destId="{6F5A8455-CF6B-49B4-B5B6-CEC968C0C7B3}" srcOrd="1" destOrd="0" presId="urn:microsoft.com/office/officeart/2005/8/layout/orgChart1"/>
    <dgm:cxn modelId="{7EC77F84-C6DF-4B00-A182-49BDDEB2F5E5}" type="presParOf" srcId="{138FCB85-4D87-4DDA-9713-D5E438EE690F}" destId="{341D510D-746F-44CE-91CA-056D5E6D5666}" srcOrd="2" destOrd="0" presId="urn:microsoft.com/office/officeart/2005/8/layout/orgChart1"/>
    <dgm:cxn modelId="{F630A87F-97EE-4FC2-8ABF-3107C09DD644}" type="presParOf" srcId="{89181DEB-BB31-44DD-ACDA-DE2FAC8EB559}" destId="{8B174B8C-CF76-4F23-AD2E-F8F32967BD21}" srcOrd="2" destOrd="0" presId="urn:microsoft.com/office/officeart/2005/8/layout/orgChart1"/>
    <dgm:cxn modelId="{4347814B-8363-4AF0-8159-05A1F0357859}" type="presParOf" srcId="{4D552475-DF89-4414-9204-4DDFEDEAB00E}" destId="{59BACB6A-7952-4168-9A34-65EB99DDE9E1}" srcOrd="2" destOrd="0" presId="urn:microsoft.com/office/officeart/2005/8/layout/orgChart1"/>
    <dgm:cxn modelId="{C94BECC2-2C17-4CA3-BF02-7715C637546E}" type="presParOf" srcId="{1751A746-9EEB-4712-B684-2868BE0D9912}" destId="{E5E8CF7D-E953-4611-87B6-F703F66DDC9A}" srcOrd="2" destOrd="0" presId="urn:microsoft.com/office/officeart/2005/8/layout/orgChart1"/>
    <dgm:cxn modelId="{6D192BB6-8DCA-4607-AE94-1037A254E1AE}" type="presParOf" srcId="{1751A746-9EEB-4712-B684-2868BE0D9912}" destId="{B0CDF226-583D-48CB-A54D-589747EF5CAB}" srcOrd="3" destOrd="0" presId="urn:microsoft.com/office/officeart/2005/8/layout/orgChart1"/>
    <dgm:cxn modelId="{AE24DC06-21B8-4C86-8023-4F4470168622}" type="presParOf" srcId="{B0CDF226-583D-48CB-A54D-589747EF5CAB}" destId="{A0768F4A-F142-41B2-AC64-7A3B6A1E4056}" srcOrd="0" destOrd="0" presId="urn:microsoft.com/office/officeart/2005/8/layout/orgChart1"/>
    <dgm:cxn modelId="{50579996-0D95-4736-84FE-43C613B757F1}" type="presParOf" srcId="{A0768F4A-F142-41B2-AC64-7A3B6A1E4056}" destId="{D0EE54DE-43F3-4C0F-887B-89F7D1550DDB}" srcOrd="0" destOrd="0" presId="urn:microsoft.com/office/officeart/2005/8/layout/orgChart1"/>
    <dgm:cxn modelId="{2CC656FE-32F0-4F6D-A4CD-C0C506E49EC4}" type="presParOf" srcId="{A0768F4A-F142-41B2-AC64-7A3B6A1E4056}" destId="{972A49FB-E06F-44C0-A3DE-9086323FBA36}" srcOrd="1" destOrd="0" presId="urn:microsoft.com/office/officeart/2005/8/layout/orgChart1"/>
    <dgm:cxn modelId="{1ED6FFD8-090E-4C64-A87D-33CF05F3CA87}" type="presParOf" srcId="{B0CDF226-583D-48CB-A54D-589747EF5CAB}" destId="{67F5372A-B175-41A4-B3CD-1E449B57A2E2}" srcOrd="1" destOrd="0" presId="urn:microsoft.com/office/officeart/2005/8/layout/orgChart1"/>
    <dgm:cxn modelId="{AF1CD2EA-7252-4282-8999-B6EE90C92E0F}" type="presParOf" srcId="{67F5372A-B175-41A4-B3CD-1E449B57A2E2}" destId="{016BFEC3-2046-4EC2-9F74-8328699F25F0}" srcOrd="0" destOrd="0" presId="urn:microsoft.com/office/officeart/2005/8/layout/orgChart1"/>
    <dgm:cxn modelId="{6431ED3B-B00C-4939-9DBB-2F3E616B7150}" type="presParOf" srcId="{67F5372A-B175-41A4-B3CD-1E449B57A2E2}" destId="{E485DC3E-BE1D-4B59-BCFF-AE278D1A03C0}" srcOrd="1" destOrd="0" presId="urn:microsoft.com/office/officeart/2005/8/layout/orgChart1"/>
    <dgm:cxn modelId="{14162FBE-EA3D-48F1-AF46-C47CBF97BD99}" type="presParOf" srcId="{E485DC3E-BE1D-4B59-BCFF-AE278D1A03C0}" destId="{798990B3-38CB-4CA0-BAB8-D534CA825C68}" srcOrd="0" destOrd="0" presId="urn:microsoft.com/office/officeart/2005/8/layout/orgChart1"/>
    <dgm:cxn modelId="{6EE70962-E073-4149-A029-A91C402C7DD7}" type="presParOf" srcId="{798990B3-38CB-4CA0-BAB8-D534CA825C68}" destId="{771FD7CF-3E7E-4205-A580-8EF7A0FBC345}" srcOrd="0" destOrd="0" presId="urn:microsoft.com/office/officeart/2005/8/layout/orgChart1"/>
    <dgm:cxn modelId="{B3FFCC1A-FE36-4872-8CA3-4355AE2C8C2E}" type="presParOf" srcId="{798990B3-38CB-4CA0-BAB8-D534CA825C68}" destId="{EA3681FF-CBA2-4EF1-8DC3-6F4DBF840557}" srcOrd="1" destOrd="0" presId="urn:microsoft.com/office/officeart/2005/8/layout/orgChart1"/>
    <dgm:cxn modelId="{CC1906C4-6269-4E66-984C-A822F187AB1E}" type="presParOf" srcId="{E485DC3E-BE1D-4B59-BCFF-AE278D1A03C0}" destId="{321E1B60-A7BA-4FAD-84A0-CEB11AD90391}" srcOrd="1" destOrd="0" presId="urn:microsoft.com/office/officeart/2005/8/layout/orgChart1"/>
    <dgm:cxn modelId="{226A04BE-8AEC-487E-B454-02E7DE4FA2CA}" type="presParOf" srcId="{321E1B60-A7BA-4FAD-84A0-CEB11AD90391}" destId="{B6F4CF1A-4C43-4FB9-8458-FB4A953AB69F}" srcOrd="0" destOrd="0" presId="urn:microsoft.com/office/officeart/2005/8/layout/orgChart1"/>
    <dgm:cxn modelId="{EB4903E7-741E-4487-B43D-9018F9A15AAC}" type="presParOf" srcId="{321E1B60-A7BA-4FAD-84A0-CEB11AD90391}" destId="{C8EE429D-BC07-4AD1-8E7B-FF9A30E85363}" srcOrd="1" destOrd="0" presId="urn:microsoft.com/office/officeart/2005/8/layout/orgChart1"/>
    <dgm:cxn modelId="{34CA887C-B262-4CA2-91F6-CDEA388292CA}" type="presParOf" srcId="{C8EE429D-BC07-4AD1-8E7B-FF9A30E85363}" destId="{071BD33F-C62E-4239-B68B-AD5849ECF0DE}" srcOrd="0" destOrd="0" presId="urn:microsoft.com/office/officeart/2005/8/layout/orgChart1"/>
    <dgm:cxn modelId="{32401D10-7C3F-4A27-8D2A-7DF756CD72B3}" type="presParOf" srcId="{071BD33F-C62E-4239-B68B-AD5849ECF0DE}" destId="{3D0A3451-1D1C-4B09-B76B-93EBDA285BFD}" srcOrd="0" destOrd="0" presId="urn:microsoft.com/office/officeart/2005/8/layout/orgChart1"/>
    <dgm:cxn modelId="{A034D53B-83A6-4E0C-8DDC-96AA956BC753}" type="presParOf" srcId="{071BD33F-C62E-4239-B68B-AD5849ECF0DE}" destId="{BACE1E6B-800C-4EFB-AE18-FA6CA9DE0434}" srcOrd="1" destOrd="0" presId="urn:microsoft.com/office/officeart/2005/8/layout/orgChart1"/>
    <dgm:cxn modelId="{FF43E7D5-E08E-4614-884A-EF2942FC6A51}" type="presParOf" srcId="{C8EE429D-BC07-4AD1-8E7B-FF9A30E85363}" destId="{6E53987D-2631-4DF7-9AC4-A071425A068A}" srcOrd="1" destOrd="0" presId="urn:microsoft.com/office/officeart/2005/8/layout/orgChart1"/>
    <dgm:cxn modelId="{C9554260-C3D2-4758-AE4B-139EF8AF7B09}" type="presParOf" srcId="{C8EE429D-BC07-4AD1-8E7B-FF9A30E85363}" destId="{64C29356-028D-41D2-BF9F-EC62B04320B8}" srcOrd="2" destOrd="0" presId="urn:microsoft.com/office/officeart/2005/8/layout/orgChart1"/>
    <dgm:cxn modelId="{EB0D128A-04F4-4515-9324-7BA0687A6EAC}" type="presParOf" srcId="{321E1B60-A7BA-4FAD-84A0-CEB11AD90391}" destId="{9D10C4E1-205F-403F-A5AD-5AEBC65D00C1}" srcOrd="2" destOrd="0" presId="urn:microsoft.com/office/officeart/2005/8/layout/orgChart1"/>
    <dgm:cxn modelId="{247DDA31-AC74-43E7-98B8-DEA4EDCA760B}" type="presParOf" srcId="{321E1B60-A7BA-4FAD-84A0-CEB11AD90391}" destId="{695C7DA3-18F2-46BA-8363-B98DEBAA5D27}" srcOrd="3" destOrd="0" presId="urn:microsoft.com/office/officeart/2005/8/layout/orgChart1"/>
    <dgm:cxn modelId="{41816F2E-B70A-45E1-9EBB-4E454B46EC34}" type="presParOf" srcId="{695C7DA3-18F2-46BA-8363-B98DEBAA5D27}" destId="{01FC8AA6-1263-4042-A4D0-ADBD115324C6}" srcOrd="0" destOrd="0" presId="urn:microsoft.com/office/officeart/2005/8/layout/orgChart1"/>
    <dgm:cxn modelId="{15DFAAA9-59D1-4630-A008-22B7DC2BEDB3}" type="presParOf" srcId="{01FC8AA6-1263-4042-A4D0-ADBD115324C6}" destId="{E48B405F-1924-4F93-8070-667843A868D5}" srcOrd="0" destOrd="0" presId="urn:microsoft.com/office/officeart/2005/8/layout/orgChart1"/>
    <dgm:cxn modelId="{8BA49B4C-028A-45C9-B068-7FD96B628F10}" type="presParOf" srcId="{01FC8AA6-1263-4042-A4D0-ADBD115324C6}" destId="{62513626-A148-4C2C-9AFA-1892D566C1B3}" srcOrd="1" destOrd="0" presId="urn:microsoft.com/office/officeart/2005/8/layout/orgChart1"/>
    <dgm:cxn modelId="{C6EF2F63-9641-4C36-B736-9D1862DD510E}" type="presParOf" srcId="{695C7DA3-18F2-46BA-8363-B98DEBAA5D27}" destId="{C6FCFC4F-BA1F-4029-A114-1AFBCFDA21DA}" srcOrd="1" destOrd="0" presId="urn:microsoft.com/office/officeart/2005/8/layout/orgChart1"/>
    <dgm:cxn modelId="{8DF018F5-E8F7-463F-A28F-ACF7F0CAB9C2}" type="presParOf" srcId="{695C7DA3-18F2-46BA-8363-B98DEBAA5D27}" destId="{AE87F792-BFE9-4BCF-859C-34503491C77F}" srcOrd="2" destOrd="0" presId="urn:microsoft.com/office/officeart/2005/8/layout/orgChart1"/>
    <dgm:cxn modelId="{736FE7EC-AC78-4058-83EA-C8CD0AD53E8B}" type="presParOf" srcId="{321E1B60-A7BA-4FAD-84A0-CEB11AD90391}" destId="{77337897-1BC0-4577-AFA7-EF413E4100FE}" srcOrd="4" destOrd="0" presId="urn:microsoft.com/office/officeart/2005/8/layout/orgChart1"/>
    <dgm:cxn modelId="{20CF32B1-8CC4-462D-8DD4-CDBC4C1F3E32}" type="presParOf" srcId="{321E1B60-A7BA-4FAD-84A0-CEB11AD90391}" destId="{87290D67-BD0B-42F7-8183-34254BE5BC2B}" srcOrd="5" destOrd="0" presId="urn:microsoft.com/office/officeart/2005/8/layout/orgChart1"/>
    <dgm:cxn modelId="{1519B870-B9A5-47A2-8309-7D02E7AE1141}" type="presParOf" srcId="{87290D67-BD0B-42F7-8183-34254BE5BC2B}" destId="{CFEA9CB1-F062-4E62-AC71-2BC19E0D09D1}" srcOrd="0" destOrd="0" presId="urn:microsoft.com/office/officeart/2005/8/layout/orgChart1"/>
    <dgm:cxn modelId="{5BB603BA-D7CF-41D4-9296-F68157B926E9}" type="presParOf" srcId="{CFEA9CB1-F062-4E62-AC71-2BC19E0D09D1}" destId="{1CFCE271-D427-4F69-98FB-DC8F0A13A102}" srcOrd="0" destOrd="0" presId="urn:microsoft.com/office/officeart/2005/8/layout/orgChart1"/>
    <dgm:cxn modelId="{9EA074B2-6128-4556-9B19-3ADF4FD0D8F6}" type="presParOf" srcId="{CFEA9CB1-F062-4E62-AC71-2BC19E0D09D1}" destId="{13BA3A25-33E6-42F9-8983-D180CFBD4CDE}" srcOrd="1" destOrd="0" presId="urn:microsoft.com/office/officeart/2005/8/layout/orgChart1"/>
    <dgm:cxn modelId="{AEDFF333-4CF6-4746-A845-82B8E478EF2A}" type="presParOf" srcId="{87290D67-BD0B-42F7-8183-34254BE5BC2B}" destId="{7D6ABC68-07B6-473B-91A6-19AFB86B05EA}" srcOrd="1" destOrd="0" presId="urn:microsoft.com/office/officeart/2005/8/layout/orgChart1"/>
    <dgm:cxn modelId="{7EEA4F8B-EB85-4B47-9602-6F66A32CAA10}" type="presParOf" srcId="{87290D67-BD0B-42F7-8183-34254BE5BC2B}" destId="{59685B6E-D40A-45C1-B413-5572DD8DBB33}" srcOrd="2" destOrd="0" presId="urn:microsoft.com/office/officeart/2005/8/layout/orgChart1"/>
    <dgm:cxn modelId="{C6CE1831-F24D-42CA-AE0C-5B789839042C}" type="presParOf" srcId="{321E1B60-A7BA-4FAD-84A0-CEB11AD90391}" destId="{5AB6FDBE-A45A-42BA-AFE8-F52D997F4186}" srcOrd="6" destOrd="0" presId="urn:microsoft.com/office/officeart/2005/8/layout/orgChart1"/>
    <dgm:cxn modelId="{528D81D9-D394-4DB1-83F7-064E7B0B0C54}" type="presParOf" srcId="{321E1B60-A7BA-4FAD-84A0-CEB11AD90391}" destId="{40220BE3-B0A2-4A24-812E-5B182C83BC32}" srcOrd="7" destOrd="0" presId="urn:microsoft.com/office/officeart/2005/8/layout/orgChart1"/>
    <dgm:cxn modelId="{62494989-D553-48E7-8FBA-81C46C27D7E8}" type="presParOf" srcId="{40220BE3-B0A2-4A24-812E-5B182C83BC32}" destId="{C3757481-258A-459C-AEF7-E675A26E523C}" srcOrd="0" destOrd="0" presId="urn:microsoft.com/office/officeart/2005/8/layout/orgChart1"/>
    <dgm:cxn modelId="{F7B47310-1F2E-4E61-9DD8-C7DF53435F39}" type="presParOf" srcId="{C3757481-258A-459C-AEF7-E675A26E523C}" destId="{C43E9852-B067-441B-AFC5-31423FE08FDC}" srcOrd="0" destOrd="0" presId="urn:microsoft.com/office/officeart/2005/8/layout/orgChart1"/>
    <dgm:cxn modelId="{5451153F-132A-4607-9A21-0B39A1F3E0C6}" type="presParOf" srcId="{C3757481-258A-459C-AEF7-E675A26E523C}" destId="{AE294AD1-6729-4269-8897-A93162630697}" srcOrd="1" destOrd="0" presId="urn:microsoft.com/office/officeart/2005/8/layout/orgChart1"/>
    <dgm:cxn modelId="{07A90B31-10AB-4E54-B3BD-9F8EB3B1C213}" type="presParOf" srcId="{40220BE3-B0A2-4A24-812E-5B182C83BC32}" destId="{F6B10D17-1438-4E28-8B24-7EB5B9BB9C3C}" srcOrd="1" destOrd="0" presId="urn:microsoft.com/office/officeart/2005/8/layout/orgChart1"/>
    <dgm:cxn modelId="{07710C31-2B1D-46F7-8A7B-C01874F8ADEF}" type="presParOf" srcId="{40220BE3-B0A2-4A24-812E-5B182C83BC32}" destId="{95E458B2-6FBE-4D8D-B43A-AEF0DDDB3F0B}" srcOrd="2" destOrd="0" presId="urn:microsoft.com/office/officeart/2005/8/layout/orgChart1"/>
    <dgm:cxn modelId="{C26EE4BF-0E27-46AC-BA76-227A303C9CC0}" type="presParOf" srcId="{321E1B60-A7BA-4FAD-84A0-CEB11AD90391}" destId="{23E5AEFE-0250-4F26-86BF-7BD5FFC0065D}" srcOrd="8" destOrd="0" presId="urn:microsoft.com/office/officeart/2005/8/layout/orgChart1"/>
    <dgm:cxn modelId="{15D60CD9-0D30-4CAB-83F5-965CC4C37F75}" type="presParOf" srcId="{321E1B60-A7BA-4FAD-84A0-CEB11AD90391}" destId="{6C1762F4-0112-4768-AEE9-25A5BEA0060C}" srcOrd="9" destOrd="0" presId="urn:microsoft.com/office/officeart/2005/8/layout/orgChart1"/>
    <dgm:cxn modelId="{038486EC-C585-4B08-B116-79035D806B29}" type="presParOf" srcId="{6C1762F4-0112-4768-AEE9-25A5BEA0060C}" destId="{D93E6CBF-624C-4047-A2EE-1650B9E4AD27}" srcOrd="0" destOrd="0" presId="urn:microsoft.com/office/officeart/2005/8/layout/orgChart1"/>
    <dgm:cxn modelId="{2E8FCD3D-B91B-4E31-A335-3D46EFBE7C60}" type="presParOf" srcId="{D93E6CBF-624C-4047-A2EE-1650B9E4AD27}" destId="{EC6F5B5B-B83B-41AC-9292-FFD1F151D4F0}" srcOrd="0" destOrd="0" presId="urn:microsoft.com/office/officeart/2005/8/layout/orgChart1"/>
    <dgm:cxn modelId="{0792FE27-CA33-4CE5-B10B-2028EC10748A}" type="presParOf" srcId="{D93E6CBF-624C-4047-A2EE-1650B9E4AD27}" destId="{2EA8219F-EBD6-48D3-B9CD-32F2F439B6AE}" srcOrd="1" destOrd="0" presId="urn:microsoft.com/office/officeart/2005/8/layout/orgChart1"/>
    <dgm:cxn modelId="{6B83EF0B-D77D-484D-B586-A8F760A21B13}" type="presParOf" srcId="{6C1762F4-0112-4768-AEE9-25A5BEA0060C}" destId="{AAB7CE8B-4F77-44DB-87BA-AC33C080ABB8}" srcOrd="1" destOrd="0" presId="urn:microsoft.com/office/officeart/2005/8/layout/orgChart1"/>
    <dgm:cxn modelId="{AA6D04A5-765D-4780-A95E-ED0026881BFB}" type="presParOf" srcId="{6C1762F4-0112-4768-AEE9-25A5BEA0060C}" destId="{40407245-5B0B-4D26-805E-444E9FA851E8}" srcOrd="2" destOrd="0" presId="urn:microsoft.com/office/officeart/2005/8/layout/orgChart1"/>
    <dgm:cxn modelId="{336B73D1-9C5D-4FB5-A57E-4D2EEC3A7097}" type="presParOf" srcId="{E485DC3E-BE1D-4B59-BCFF-AE278D1A03C0}" destId="{D796E781-1D23-4990-B14E-5B030E0A7EED}" srcOrd="2" destOrd="0" presId="urn:microsoft.com/office/officeart/2005/8/layout/orgChart1"/>
    <dgm:cxn modelId="{2AB9E4FA-DFB1-4264-9FCB-C775D956FE9E}" type="presParOf" srcId="{67F5372A-B175-41A4-B3CD-1E449B57A2E2}" destId="{6282814E-4A0C-4C23-9DCF-1E65572F8A34}" srcOrd="2" destOrd="0" presId="urn:microsoft.com/office/officeart/2005/8/layout/orgChart1"/>
    <dgm:cxn modelId="{52CBC778-DFFF-4B41-BD52-A84DF505B0BD}" type="presParOf" srcId="{67F5372A-B175-41A4-B3CD-1E449B57A2E2}" destId="{5FAD8935-B83B-461C-BC7A-7116A39F26E3}" srcOrd="3" destOrd="0" presId="urn:microsoft.com/office/officeart/2005/8/layout/orgChart1"/>
    <dgm:cxn modelId="{F0676E8D-71CD-446C-B09C-F88B9F9170DE}" type="presParOf" srcId="{5FAD8935-B83B-461C-BC7A-7116A39F26E3}" destId="{C7DCB028-8CA8-4BC9-ACA6-880176A2D6D5}" srcOrd="0" destOrd="0" presId="urn:microsoft.com/office/officeart/2005/8/layout/orgChart1"/>
    <dgm:cxn modelId="{A3F1589C-5CE9-498F-B01F-FF94819AC4C9}" type="presParOf" srcId="{C7DCB028-8CA8-4BC9-ACA6-880176A2D6D5}" destId="{A7350344-E639-4047-815D-51102E7DAACF}" srcOrd="0" destOrd="0" presId="urn:microsoft.com/office/officeart/2005/8/layout/orgChart1"/>
    <dgm:cxn modelId="{6E4DAF25-9672-4BBB-AAEF-9F04D7AE4116}" type="presParOf" srcId="{C7DCB028-8CA8-4BC9-ACA6-880176A2D6D5}" destId="{B06D198A-08B3-4D6E-966D-2AE5AD74424D}" srcOrd="1" destOrd="0" presId="urn:microsoft.com/office/officeart/2005/8/layout/orgChart1"/>
    <dgm:cxn modelId="{514ADF0C-9161-4645-8E72-97BAF74CF449}" type="presParOf" srcId="{5FAD8935-B83B-461C-BC7A-7116A39F26E3}" destId="{A7E3F8C7-71CE-43FC-A006-BF2E5B10F2E9}" srcOrd="1" destOrd="0" presId="urn:microsoft.com/office/officeart/2005/8/layout/orgChart1"/>
    <dgm:cxn modelId="{8F7A6EA6-BE1A-4295-97DA-CE2E16BAE67F}" type="presParOf" srcId="{A7E3F8C7-71CE-43FC-A006-BF2E5B10F2E9}" destId="{58BB9F32-5287-471A-B0AD-213B2DD7B0C2}" srcOrd="0" destOrd="0" presId="urn:microsoft.com/office/officeart/2005/8/layout/orgChart1"/>
    <dgm:cxn modelId="{860AA5C2-94D0-471E-8C63-6346E474F7FD}" type="presParOf" srcId="{A7E3F8C7-71CE-43FC-A006-BF2E5B10F2E9}" destId="{E6874F5C-D834-420F-8339-2854E3E20981}" srcOrd="1" destOrd="0" presId="urn:microsoft.com/office/officeart/2005/8/layout/orgChart1"/>
    <dgm:cxn modelId="{04A7AA5F-5EB8-47A0-A2A4-67C9530C66A5}" type="presParOf" srcId="{E6874F5C-D834-420F-8339-2854E3E20981}" destId="{73E34303-ED80-494A-B16A-C94CE6794127}" srcOrd="0" destOrd="0" presId="urn:microsoft.com/office/officeart/2005/8/layout/orgChart1"/>
    <dgm:cxn modelId="{18626984-CA76-4ABD-9EA6-CCCCF754B0BE}" type="presParOf" srcId="{73E34303-ED80-494A-B16A-C94CE6794127}" destId="{8EA2C43C-A577-4340-BF0E-30A765C9AC90}" srcOrd="0" destOrd="0" presId="urn:microsoft.com/office/officeart/2005/8/layout/orgChart1"/>
    <dgm:cxn modelId="{9151BCBF-372E-4316-AC5D-754CAC04B4D3}" type="presParOf" srcId="{73E34303-ED80-494A-B16A-C94CE6794127}" destId="{C7828124-581C-4C31-86D7-FE92C15BDCBB}" srcOrd="1" destOrd="0" presId="urn:microsoft.com/office/officeart/2005/8/layout/orgChart1"/>
    <dgm:cxn modelId="{66CB8958-BAB3-478F-A372-F7B98E9A6893}" type="presParOf" srcId="{E6874F5C-D834-420F-8339-2854E3E20981}" destId="{A2B5417D-A111-4EB3-B6E5-C1F4C2C7CE4E}" srcOrd="1" destOrd="0" presId="urn:microsoft.com/office/officeart/2005/8/layout/orgChart1"/>
    <dgm:cxn modelId="{7F60D718-5F56-4CB1-8BE9-EF0311A61B42}" type="presParOf" srcId="{E6874F5C-D834-420F-8339-2854E3E20981}" destId="{549B8135-EF6A-49D8-B012-4FBA026C31AA}" srcOrd="2" destOrd="0" presId="urn:microsoft.com/office/officeart/2005/8/layout/orgChart1"/>
    <dgm:cxn modelId="{A8895888-9895-4D51-BD3B-9DBC5B7E64C6}" type="presParOf" srcId="{A7E3F8C7-71CE-43FC-A006-BF2E5B10F2E9}" destId="{14F84E14-B6EC-43A4-B448-1F34CC764FFD}" srcOrd="2" destOrd="0" presId="urn:microsoft.com/office/officeart/2005/8/layout/orgChart1"/>
    <dgm:cxn modelId="{8DF3946C-9A9F-4B6E-8DCF-4814A08463CB}" type="presParOf" srcId="{A7E3F8C7-71CE-43FC-A006-BF2E5B10F2E9}" destId="{78625FE1-112E-41FC-B268-F7526F802A54}" srcOrd="3" destOrd="0" presId="urn:microsoft.com/office/officeart/2005/8/layout/orgChart1"/>
    <dgm:cxn modelId="{7EBC352E-1E10-4DB0-B454-E4DF2A54685D}" type="presParOf" srcId="{78625FE1-112E-41FC-B268-F7526F802A54}" destId="{EAD76968-2D81-4E9B-8D90-209118CDDDCB}" srcOrd="0" destOrd="0" presId="urn:microsoft.com/office/officeart/2005/8/layout/orgChart1"/>
    <dgm:cxn modelId="{75651806-AB08-4F8E-9E5D-F5F04FAC334B}" type="presParOf" srcId="{EAD76968-2D81-4E9B-8D90-209118CDDDCB}" destId="{BD279AB5-BE08-4F15-9134-329A12AEBDCA}" srcOrd="0" destOrd="0" presId="urn:microsoft.com/office/officeart/2005/8/layout/orgChart1"/>
    <dgm:cxn modelId="{495BE51C-677C-4A73-AFDF-283F87B80B0C}" type="presParOf" srcId="{EAD76968-2D81-4E9B-8D90-209118CDDDCB}" destId="{8A024058-CADA-4A4D-A18C-8B631B3E6009}" srcOrd="1" destOrd="0" presId="urn:microsoft.com/office/officeart/2005/8/layout/orgChart1"/>
    <dgm:cxn modelId="{A617DC9B-0C58-4E53-A4D6-3D3CCE7F3C89}" type="presParOf" srcId="{78625FE1-112E-41FC-B268-F7526F802A54}" destId="{40988132-953E-464B-ABDE-591630A286EA}" srcOrd="1" destOrd="0" presId="urn:microsoft.com/office/officeart/2005/8/layout/orgChart1"/>
    <dgm:cxn modelId="{F3A6D067-3CD7-40ED-A552-664935F0683C}" type="presParOf" srcId="{78625FE1-112E-41FC-B268-F7526F802A54}" destId="{2C3C6E5F-3604-4DCF-91D8-687326B5DA78}" srcOrd="2" destOrd="0" presId="urn:microsoft.com/office/officeart/2005/8/layout/orgChart1"/>
    <dgm:cxn modelId="{B4079D8B-8FBB-48FD-8270-4FC9ABCA4C77}" type="presParOf" srcId="{A7E3F8C7-71CE-43FC-A006-BF2E5B10F2E9}" destId="{F01ACBCD-F42F-40D5-9F8F-D58EFB2F20D0}" srcOrd="4" destOrd="0" presId="urn:microsoft.com/office/officeart/2005/8/layout/orgChart1"/>
    <dgm:cxn modelId="{2D774CC7-5980-4119-823C-CE660601115D}" type="presParOf" srcId="{A7E3F8C7-71CE-43FC-A006-BF2E5B10F2E9}" destId="{625BE731-1716-4323-BA58-FB92A4565B56}" srcOrd="5" destOrd="0" presId="urn:microsoft.com/office/officeart/2005/8/layout/orgChart1"/>
    <dgm:cxn modelId="{877507A9-366A-43DF-9437-3B1253DAE3DB}" type="presParOf" srcId="{625BE731-1716-4323-BA58-FB92A4565B56}" destId="{3BA33AE7-3532-4BAB-A184-57EA2D6F0AE1}" srcOrd="0" destOrd="0" presId="urn:microsoft.com/office/officeart/2005/8/layout/orgChart1"/>
    <dgm:cxn modelId="{4F002EE4-3602-49D0-810E-0C7BE45DCC42}" type="presParOf" srcId="{3BA33AE7-3532-4BAB-A184-57EA2D6F0AE1}" destId="{583C4648-A613-443E-AE14-1093E13A35EF}" srcOrd="0" destOrd="0" presId="urn:microsoft.com/office/officeart/2005/8/layout/orgChart1"/>
    <dgm:cxn modelId="{527C3266-B231-41B1-84EE-14DD2BD596CF}" type="presParOf" srcId="{3BA33AE7-3532-4BAB-A184-57EA2D6F0AE1}" destId="{EC22F466-F118-4FB3-8CC3-FF64122734E8}" srcOrd="1" destOrd="0" presId="urn:microsoft.com/office/officeart/2005/8/layout/orgChart1"/>
    <dgm:cxn modelId="{8904E5C0-9ED1-47DE-AF6A-2C4F29EAADE8}" type="presParOf" srcId="{625BE731-1716-4323-BA58-FB92A4565B56}" destId="{B3342630-D63F-4AED-B451-1E67D621F042}" srcOrd="1" destOrd="0" presId="urn:microsoft.com/office/officeart/2005/8/layout/orgChart1"/>
    <dgm:cxn modelId="{B6D9516E-E48E-4282-9F9D-3EA77DAC68E0}" type="presParOf" srcId="{625BE731-1716-4323-BA58-FB92A4565B56}" destId="{BC84B581-0239-42FF-A4F9-DB6D0828F5FE}" srcOrd="2" destOrd="0" presId="urn:microsoft.com/office/officeart/2005/8/layout/orgChart1"/>
    <dgm:cxn modelId="{3B5C5EDD-372C-4277-8F57-D070DC7CD08E}" type="presParOf" srcId="{A7E3F8C7-71CE-43FC-A006-BF2E5B10F2E9}" destId="{1DA1645E-71B8-48F5-80E6-54F23F23B80A}" srcOrd="6" destOrd="0" presId="urn:microsoft.com/office/officeart/2005/8/layout/orgChart1"/>
    <dgm:cxn modelId="{8A9C7BCD-95B8-4632-AE93-AE1F27B7A554}" type="presParOf" srcId="{A7E3F8C7-71CE-43FC-A006-BF2E5B10F2E9}" destId="{42DD45A0-BBA9-4191-AA9D-CB5A53B49A68}" srcOrd="7" destOrd="0" presId="urn:microsoft.com/office/officeart/2005/8/layout/orgChart1"/>
    <dgm:cxn modelId="{BA6D0586-22B7-4A02-B125-9F3F63AF5F62}" type="presParOf" srcId="{42DD45A0-BBA9-4191-AA9D-CB5A53B49A68}" destId="{9D7DF8CB-C0E2-4A56-9478-A0C8782EA2F3}" srcOrd="0" destOrd="0" presId="urn:microsoft.com/office/officeart/2005/8/layout/orgChart1"/>
    <dgm:cxn modelId="{184F908C-8985-42A8-A4B3-FEE0082F39D3}" type="presParOf" srcId="{9D7DF8CB-C0E2-4A56-9478-A0C8782EA2F3}" destId="{060798DD-0CCF-4D32-9326-0EDB362F513A}" srcOrd="0" destOrd="0" presId="urn:microsoft.com/office/officeart/2005/8/layout/orgChart1"/>
    <dgm:cxn modelId="{89E34DEF-7524-4C6A-A6FB-B8B169C6F7FB}" type="presParOf" srcId="{9D7DF8CB-C0E2-4A56-9478-A0C8782EA2F3}" destId="{DD19318F-F74B-4024-AD86-57F50E7533FD}" srcOrd="1" destOrd="0" presId="urn:microsoft.com/office/officeart/2005/8/layout/orgChart1"/>
    <dgm:cxn modelId="{E132B220-B836-4D9D-A0DE-B3FE0E0E2844}" type="presParOf" srcId="{42DD45A0-BBA9-4191-AA9D-CB5A53B49A68}" destId="{89BDAF26-220F-49A5-862D-3A5C196F9FBB}" srcOrd="1" destOrd="0" presId="urn:microsoft.com/office/officeart/2005/8/layout/orgChart1"/>
    <dgm:cxn modelId="{5F99EA63-2BD6-4424-8B84-0570F34CBDE5}" type="presParOf" srcId="{42DD45A0-BBA9-4191-AA9D-CB5A53B49A68}" destId="{11191DA3-8C3D-4FEB-A723-5519D0F63A28}" srcOrd="2" destOrd="0" presId="urn:microsoft.com/office/officeart/2005/8/layout/orgChart1"/>
    <dgm:cxn modelId="{41CB565A-AC61-4187-AA98-A47F806D6389}" type="presParOf" srcId="{A7E3F8C7-71CE-43FC-A006-BF2E5B10F2E9}" destId="{5E77A7B9-BCE2-493A-8F6A-CE6D81CD5F35}" srcOrd="8" destOrd="0" presId="urn:microsoft.com/office/officeart/2005/8/layout/orgChart1"/>
    <dgm:cxn modelId="{7876123D-F004-41D9-9ABD-C4024B4AA397}" type="presParOf" srcId="{A7E3F8C7-71CE-43FC-A006-BF2E5B10F2E9}" destId="{F2F5FCD5-E62F-4FC3-872F-316677E058DC}" srcOrd="9" destOrd="0" presId="urn:microsoft.com/office/officeart/2005/8/layout/orgChart1"/>
    <dgm:cxn modelId="{8DE3F911-1253-4C4F-93AA-FC2F122D84F7}" type="presParOf" srcId="{F2F5FCD5-E62F-4FC3-872F-316677E058DC}" destId="{A01CE3DE-E8DF-4744-A7E8-650520CD9FD6}" srcOrd="0" destOrd="0" presId="urn:microsoft.com/office/officeart/2005/8/layout/orgChart1"/>
    <dgm:cxn modelId="{F869BD61-8F93-416F-8324-6D7F0D8FD797}" type="presParOf" srcId="{A01CE3DE-E8DF-4744-A7E8-650520CD9FD6}" destId="{1E0C0B76-5EF4-49E6-B5DD-2DEBC6453628}" srcOrd="0" destOrd="0" presId="urn:microsoft.com/office/officeart/2005/8/layout/orgChart1"/>
    <dgm:cxn modelId="{FB4C7EF9-AF49-4A04-A5A9-326151619D51}" type="presParOf" srcId="{A01CE3DE-E8DF-4744-A7E8-650520CD9FD6}" destId="{FB8C94BC-421E-453F-9711-2952DD84DE96}" srcOrd="1" destOrd="0" presId="urn:microsoft.com/office/officeart/2005/8/layout/orgChart1"/>
    <dgm:cxn modelId="{C54A9195-2FBC-4FCE-BB0B-BE97E48C31DF}" type="presParOf" srcId="{F2F5FCD5-E62F-4FC3-872F-316677E058DC}" destId="{750DC7CA-9FE2-4A07-951F-34BA119D0DE6}" srcOrd="1" destOrd="0" presId="urn:microsoft.com/office/officeart/2005/8/layout/orgChart1"/>
    <dgm:cxn modelId="{66DBA961-D1AA-4E8A-AE20-B7FBAE0FC4C7}" type="presParOf" srcId="{F2F5FCD5-E62F-4FC3-872F-316677E058DC}" destId="{F002E7D5-513E-445E-8BC5-5720AA4DEE75}" srcOrd="2" destOrd="0" presId="urn:microsoft.com/office/officeart/2005/8/layout/orgChart1"/>
    <dgm:cxn modelId="{1C0BAFC1-711A-4580-B917-5D861C8387E2}" type="presParOf" srcId="{5FAD8935-B83B-461C-BC7A-7116A39F26E3}" destId="{5E4BF8E1-1A20-4283-98F6-9F37A991B068}" srcOrd="2" destOrd="0" presId="urn:microsoft.com/office/officeart/2005/8/layout/orgChart1"/>
    <dgm:cxn modelId="{B7B87E8F-ED10-49CD-8342-DB160437B19D}" type="presParOf" srcId="{67F5372A-B175-41A4-B3CD-1E449B57A2E2}" destId="{1D61487B-832F-4662-AF11-971CE50DA53A}" srcOrd="4" destOrd="0" presId="urn:microsoft.com/office/officeart/2005/8/layout/orgChart1"/>
    <dgm:cxn modelId="{E1A721EE-1FE4-4E3A-9F75-414074734B26}" type="presParOf" srcId="{67F5372A-B175-41A4-B3CD-1E449B57A2E2}" destId="{53AEDE95-0FD6-4E34-8D27-FFD86CE14E90}" srcOrd="5" destOrd="0" presId="urn:microsoft.com/office/officeart/2005/8/layout/orgChart1"/>
    <dgm:cxn modelId="{923DC94B-668F-43F7-90B5-215F65B594D1}" type="presParOf" srcId="{53AEDE95-0FD6-4E34-8D27-FFD86CE14E90}" destId="{8A31454D-3B68-49F3-A11B-D8382FAD7750}" srcOrd="0" destOrd="0" presId="urn:microsoft.com/office/officeart/2005/8/layout/orgChart1"/>
    <dgm:cxn modelId="{C44D3D9F-E5D3-4B48-816E-46F78C8778BD}" type="presParOf" srcId="{8A31454D-3B68-49F3-A11B-D8382FAD7750}" destId="{CFC65ACB-FD2F-4C6C-9440-FCBE32880079}" srcOrd="0" destOrd="0" presId="urn:microsoft.com/office/officeart/2005/8/layout/orgChart1"/>
    <dgm:cxn modelId="{718D2196-0FE2-4CBE-A958-65D048920CF0}" type="presParOf" srcId="{8A31454D-3B68-49F3-A11B-D8382FAD7750}" destId="{60567BDF-9B30-4253-B1CB-B4F9271FB0CB}" srcOrd="1" destOrd="0" presId="urn:microsoft.com/office/officeart/2005/8/layout/orgChart1"/>
    <dgm:cxn modelId="{4D8B0BFE-3A23-4C62-835C-F0191E07D730}" type="presParOf" srcId="{53AEDE95-0FD6-4E34-8D27-FFD86CE14E90}" destId="{ECDAA4D3-0F7C-48A9-B815-18C254F3EC3C}" srcOrd="1" destOrd="0" presId="urn:microsoft.com/office/officeart/2005/8/layout/orgChart1"/>
    <dgm:cxn modelId="{9D69856A-877F-4416-9724-5373FA3F645F}" type="presParOf" srcId="{ECDAA4D3-0F7C-48A9-B815-18C254F3EC3C}" destId="{588DF8F7-0CF8-4FEB-8AE6-8E53A2CFA63F}" srcOrd="0" destOrd="0" presId="urn:microsoft.com/office/officeart/2005/8/layout/orgChart1"/>
    <dgm:cxn modelId="{381BFA1F-4885-4A10-95D4-4EC26C94575A}" type="presParOf" srcId="{ECDAA4D3-0F7C-48A9-B815-18C254F3EC3C}" destId="{634B8B74-B7DA-4BB0-97BB-834C509FBC21}" srcOrd="1" destOrd="0" presId="urn:microsoft.com/office/officeart/2005/8/layout/orgChart1"/>
    <dgm:cxn modelId="{D2DC492B-AF2D-4C7C-ABD3-AAB06E49C839}" type="presParOf" srcId="{634B8B74-B7DA-4BB0-97BB-834C509FBC21}" destId="{A7AE793F-DE91-4325-BF98-6B47206663A9}" srcOrd="0" destOrd="0" presId="urn:microsoft.com/office/officeart/2005/8/layout/orgChart1"/>
    <dgm:cxn modelId="{F3F4C6B2-3677-4B7A-9D6F-9AF8F3BF7793}" type="presParOf" srcId="{A7AE793F-DE91-4325-BF98-6B47206663A9}" destId="{61B4DF3C-6B61-4688-94E1-632E508420C7}" srcOrd="0" destOrd="0" presId="urn:microsoft.com/office/officeart/2005/8/layout/orgChart1"/>
    <dgm:cxn modelId="{0EFD1142-98E6-4A2F-8001-247111641D08}" type="presParOf" srcId="{A7AE793F-DE91-4325-BF98-6B47206663A9}" destId="{A299B424-7F8F-43BC-96E7-687C5170E329}" srcOrd="1" destOrd="0" presId="urn:microsoft.com/office/officeart/2005/8/layout/orgChart1"/>
    <dgm:cxn modelId="{9A0290A2-C397-4518-A617-D448C5C36238}" type="presParOf" srcId="{634B8B74-B7DA-4BB0-97BB-834C509FBC21}" destId="{A1EAA54A-A8B1-4D4B-B25E-D7FDA29206FD}" srcOrd="1" destOrd="0" presId="urn:microsoft.com/office/officeart/2005/8/layout/orgChart1"/>
    <dgm:cxn modelId="{A306B18D-B996-413E-BF1A-68E5FA195D54}" type="presParOf" srcId="{634B8B74-B7DA-4BB0-97BB-834C509FBC21}" destId="{D375D69C-3C2E-4A3C-8A5F-5446FF6B8AB1}" srcOrd="2" destOrd="0" presId="urn:microsoft.com/office/officeart/2005/8/layout/orgChart1"/>
    <dgm:cxn modelId="{6ADBB5C6-956E-4D1F-B2F4-4EF024CD3021}" type="presParOf" srcId="{ECDAA4D3-0F7C-48A9-B815-18C254F3EC3C}" destId="{1A837CD9-112E-4361-A03C-ECEB9B749930}" srcOrd="2" destOrd="0" presId="urn:microsoft.com/office/officeart/2005/8/layout/orgChart1"/>
    <dgm:cxn modelId="{7C10C81B-FB31-4116-87BC-430F9F38B4AE}" type="presParOf" srcId="{ECDAA4D3-0F7C-48A9-B815-18C254F3EC3C}" destId="{185A46F6-1506-4D97-86CD-7C652AF69178}" srcOrd="3" destOrd="0" presId="urn:microsoft.com/office/officeart/2005/8/layout/orgChart1"/>
    <dgm:cxn modelId="{623DF852-6979-4A7D-A905-B54665BE8F85}" type="presParOf" srcId="{185A46F6-1506-4D97-86CD-7C652AF69178}" destId="{880DB696-AAF0-492B-AF4A-5BD2FD8E3FBB}" srcOrd="0" destOrd="0" presId="urn:microsoft.com/office/officeart/2005/8/layout/orgChart1"/>
    <dgm:cxn modelId="{06320BA0-B798-4396-8183-FDB25B89C341}" type="presParOf" srcId="{880DB696-AAF0-492B-AF4A-5BD2FD8E3FBB}" destId="{CE2FED70-4C0E-43C7-81F3-FC69EC2AE96E}" srcOrd="0" destOrd="0" presId="urn:microsoft.com/office/officeart/2005/8/layout/orgChart1"/>
    <dgm:cxn modelId="{98C6A72F-68B5-4679-A294-D822F421E14F}" type="presParOf" srcId="{880DB696-AAF0-492B-AF4A-5BD2FD8E3FBB}" destId="{D7F1C785-4B0E-4EAB-8FC3-25B1FC9883A5}" srcOrd="1" destOrd="0" presId="urn:microsoft.com/office/officeart/2005/8/layout/orgChart1"/>
    <dgm:cxn modelId="{EA6349D6-947E-45E7-8025-CAE59519D703}" type="presParOf" srcId="{185A46F6-1506-4D97-86CD-7C652AF69178}" destId="{B5402065-F230-4D67-A33C-67F628A07814}" srcOrd="1" destOrd="0" presId="urn:microsoft.com/office/officeart/2005/8/layout/orgChart1"/>
    <dgm:cxn modelId="{5EB0A497-A435-4563-A850-53EEF7F8FB24}" type="presParOf" srcId="{185A46F6-1506-4D97-86CD-7C652AF69178}" destId="{4FC225B4-6547-4C1D-97B0-92984E07F3EF}" srcOrd="2" destOrd="0" presId="urn:microsoft.com/office/officeart/2005/8/layout/orgChart1"/>
    <dgm:cxn modelId="{09E63315-E5F6-4182-9B9A-8A16F25BC079}" type="presParOf" srcId="{53AEDE95-0FD6-4E34-8D27-FFD86CE14E90}" destId="{4D125338-3317-484E-B4B5-E4759E37E564}" srcOrd="2" destOrd="0" presId="urn:microsoft.com/office/officeart/2005/8/layout/orgChart1"/>
    <dgm:cxn modelId="{579DC5D9-BFA0-4D3C-BDB2-1F71744613EE}" type="presParOf" srcId="{B0CDF226-583D-48CB-A54D-589747EF5CAB}" destId="{B934D5CB-A219-4D6B-A4FB-7D7169638824}" srcOrd="2" destOrd="0" presId="urn:microsoft.com/office/officeart/2005/8/layout/orgChart1"/>
    <dgm:cxn modelId="{363C118B-D8FA-4374-B1B4-A1D780BD26CF}" type="presParOf" srcId="{1751A746-9EEB-4712-B684-2868BE0D9912}" destId="{604DF994-B974-42A2-93C3-6BE795708F8A}" srcOrd="4" destOrd="0" presId="urn:microsoft.com/office/officeart/2005/8/layout/orgChart1"/>
    <dgm:cxn modelId="{9D1997E4-45D4-4DCE-96E1-87752DFD8B80}" type="presParOf" srcId="{1751A746-9EEB-4712-B684-2868BE0D9912}" destId="{E220202F-6372-414C-B50B-F5746A277F96}" srcOrd="5" destOrd="0" presId="urn:microsoft.com/office/officeart/2005/8/layout/orgChart1"/>
    <dgm:cxn modelId="{10B1CBFD-9807-4959-8FEC-53CEB6E43528}" type="presParOf" srcId="{E220202F-6372-414C-B50B-F5746A277F96}" destId="{CAFFC3C0-8D44-4F8F-BA93-237C402A698B}" srcOrd="0" destOrd="0" presId="urn:microsoft.com/office/officeart/2005/8/layout/orgChart1"/>
    <dgm:cxn modelId="{CA844D6C-7DF4-4BAB-9972-E3B2A47E715F}" type="presParOf" srcId="{CAFFC3C0-8D44-4F8F-BA93-237C402A698B}" destId="{524F1039-B2BD-4197-A473-DD6272036610}" srcOrd="0" destOrd="0" presId="urn:microsoft.com/office/officeart/2005/8/layout/orgChart1"/>
    <dgm:cxn modelId="{1137EE7B-F629-44F4-8EBD-77B01E108727}" type="presParOf" srcId="{CAFFC3C0-8D44-4F8F-BA93-237C402A698B}" destId="{C6CA78D6-BCDD-4EA9-8FC4-21831E561B87}" srcOrd="1" destOrd="0" presId="urn:microsoft.com/office/officeart/2005/8/layout/orgChart1"/>
    <dgm:cxn modelId="{D32A489A-A70D-4D02-9B53-5FD0D559ACD7}" type="presParOf" srcId="{E220202F-6372-414C-B50B-F5746A277F96}" destId="{9BD7AAD7-5CC1-40AE-957A-D2BF9FE3A2EC}" srcOrd="1" destOrd="0" presId="urn:microsoft.com/office/officeart/2005/8/layout/orgChart1"/>
    <dgm:cxn modelId="{7C4530B3-97EC-4CA0-98EB-6D4CD83F886B}" type="presParOf" srcId="{9BD7AAD7-5CC1-40AE-957A-D2BF9FE3A2EC}" destId="{60C696E2-2332-4463-9C90-77C7C97D21DA}" srcOrd="0" destOrd="0" presId="urn:microsoft.com/office/officeart/2005/8/layout/orgChart1"/>
    <dgm:cxn modelId="{89F6D2BA-F5E2-45E4-A122-A9836602FD3A}" type="presParOf" srcId="{9BD7AAD7-5CC1-40AE-957A-D2BF9FE3A2EC}" destId="{77ED5697-21A1-4CAD-82C3-EF2912F6879C}" srcOrd="1" destOrd="0" presId="urn:microsoft.com/office/officeart/2005/8/layout/orgChart1"/>
    <dgm:cxn modelId="{59FB677C-6306-4FD8-BA08-9911117B4E03}" type="presParOf" srcId="{77ED5697-21A1-4CAD-82C3-EF2912F6879C}" destId="{86BC43B5-8242-4C45-8B94-A58FDCCC213C}" srcOrd="0" destOrd="0" presId="urn:microsoft.com/office/officeart/2005/8/layout/orgChart1"/>
    <dgm:cxn modelId="{9B0BB1DA-C861-4BA0-B462-AD8842BA0E09}" type="presParOf" srcId="{86BC43B5-8242-4C45-8B94-A58FDCCC213C}" destId="{293EC198-842E-405E-A353-ADAEDF294B92}" srcOrd="0" destOrd="0" presId="urn:microsoft.com/office/officeart/2005/8/layout/orgChart1"/>
    <dgm:cxn modelId="{A36D14AC-8716-411C-9D64-4ED871F31EFF}" type="presParOf" srcId="{86BC43B5-8242-4C45-8B94-A58FDCCC213C}" destId="{D7B627D9-3D1C-463F-B04A-C39C6E96656D}" srcOrd="1" destOrd="0" presId="urn:microsoft.com/office/officeart/2005/8/layout/orgChart1"/>
    <dgm:cxn modelId="{151ABAC1-BAD1-41B0-907F-2C53CA823E12}" type="presParOf" srcId="{77ED5697-21A1-4CAD-82C3-EF2912F6879C}" destId="{6845DADA-7290-4424-828C-3146FCAB883F}" srcOrd="1" destOrd="0" presId="urn:microsoft.com/office/officeart/2005/8/layout/orgChart1"/>
    <dgm:cxn modelId="{C842890D-37F3-4EE9-A7F7-95B855EDBB18}" type="presParOf" srcId="{77ED5697-21A1-4CAD-82C3-EF2912F6879C}" destId="{7DE5C34E-E88E-420E-A0A2-6AC9DF63E3FB}" srcOrd="2" destOrd="0" presId="urn:microsoft.com/office/officeart/2005/8/layout/orgChart1"/>
    <dgm:cxn modelId="{8298A8AA-5C2D-41CF-AC20-73A8887B8B76}" type="presParOf" srcId="{9BD7AAD7-5CC1-40AE-957A-D2BF9FE3A2EC}" destId="{E92FEA04-E09C-445E-A78D-0984B8B4D047}" srcOrd="2" destOrd="0" presId="urn:microsoft.com/office/officeart/2005/8/layout/orgChart1"/>
    <dgm:cxn modelId="{B7B65BB6-635E-41B7-ADA6-F7B8BDE33701}" type="presParOf" srcId="{9BD7AAD7-5CC1-40AE-957A-D2BF9FE3A2EC}" destId="{865C0E93-98D9-4C4A-ABB7-C5E57D1A49F6}" srcOrd="3" destOrd="0" presId="urn:microsoft.com/office/officeart/2005/8/layout/orgChart1"/>
    <dgm:cxn modelId="{9E88D30A-145C-4171-99D1-7D34230177DF}" type="presParOf" srcId="{865C0E93-98D9-4C4A-ABB7-C5E57D1A49F6}" destId="{1C1043C4-B962-4903-8D9B-BEB2F939616B}" srcOrd="0" destOrd="0" presId="urn:microsoft.com/office/officeart/2005/8/layout/orgChart1"/>
    <dgm:cxn modelId="{16679CF0-1DF3-433C-A096-33152E1DCB6C}" type="presParOf" srcId="{1C1043C4-B962-4903-8D9B-BEB2F939616B}" destId="{86186725-F871-4689-B38A-A4EC11C04F62}" srcOrd="0" destOrd="0" presId="urn:microsoft.com/office/officeart/2005/8/layout/orgChart1"/>
    <dgm:cxn modelId="{A716AEC8-EDF4-4211-A724-08934946045A}" type="presParOf" srcId="{1C1043C4-B962-4903-8D9B-BEB2F939616B}" destId="{D5696F97-D665-40C6-A720-16F7C96DED72}" srcOrd="1" destOrd="0" presId="urn:microsoft.com/office/officeart/2005/8/layout/orgChart1"/>
    <dgm:cxn modelId="{4959324C-AF60-4C0D-B6BB-7101E51633A7}" type="presParOf" srcId="{865C0E93-98D9-4C4A-ABB7-C5E57D1A49F6}" destId="{9B3FDBFB-ECA8-4455-8C3A-39BBC1FD31B0}" srcOrd="1" destOrd="0" presId="urn:microsoft.com/office/officeart/2005/8/layout/orgChart1"/>
    <dgm:cxn modelId="{E92EC370-25C2-468E-B33B-5A556B9A4B21}" type="presParOf" srcId="{865C0E93-98D9-4C4A-ABB7-C5E57D1A49F6}" destId="{6C6D8E15-7198-4E9C-AADA-742265AC4389}" srcOrd="2" destOrd="0" presId="urn:microsoft.com/office/officeart/2005/8/layout/orgChart1"/>
    <dgm:cxn modelId="{E8ACE000-8ED1-48D3-9866-920A811F05E7}" type="presParOf" srcId="{9BD7AAD7-5CC1-40AE-957A-D2BF9FE3A2EC}" destId="{A5F880D7-E0F1-4C60-9CBA-4C72AC296AD6}" srcOrd="4" destOrd="0" presId="urn:microsoft.com/office/officeart/2005/8/layout/orgChart1"/>
    <dgm:cxn modelId="{4901C3FE-E76C-4488-92AD-9673D25501A8}" type="presParOf" srcId="{9BD7AAD7-5CC1-40AE-957A-D2BF9FE3A2EC}" destId="{BB196711-5149-403A-959C-243BBB06A428}" srcOrd="5" destOrd="0" presId="urn:microsoft.com/office/officeart/2005/8/layout/orgChart1"/>
    <dgm:cxn modelId="{F3504A44-22E8-44E3-AB90-7AD55BA66D3A}" type="presParOf" srcId="{BB196711-5149-403A-959C-243BBB06A428}" destId="{0B7B2150-A843-4596-B882-57E0F589C2FD}" srcOrd="0" destOrd="0" presId="urn:microsoft.com/office/officeart/2005/8/layout/orgChart1"/>
    <dgm:cxn modelId="{D86A8DF1-A633-4D35-A7E3-B31E23D19C02}" type="presParOf" srcId="{0B7B2150-A843-4596-B882-57E0F589C2FD}" destId="{10554A74-B51F-4681-AC21-F87D65CB316B}" srcOrd="0" destOrd="0" presId="urn:microsoft.com/office/officeart/2005/8/layout/orgChart1"/>
    <dgm:cxn modelId="{310B849F-8E07-4ED7-ACEE-47C1FA9DC7D1}" type="presParOf" srcId="{0B7B2150-A843-4596-B882-57E0F589C2FD}" destId="{FD02D0B7-FAA1-4DAD-B6EE-72577C31ECC4}" srcOrd="1" destOrd="0" presId="urn:microsoft.com/office/officeart/2005/8/layout/orgChart1"/>
    <dgm:cxn modelId="{BA8BA9EC-65FA-4557-95B5-72C9E236A630}" type="presParOf" srcId="{BB196711-5149-403A-959C-243BBB06A428}" destId="{1BF71433-9EA2-4E7E-8E9E-6DA61EE65DD2}" srcOrd="1" destOrd="0" presId="urn:microsoft.com/office/officeart/2005/8/layout/orgChart1"/>
    <dgm:cxn modelId="{012003CF-138E-494B-878F-26606AE9B3BA}" type="presParOf" srcId="{BB196711-5149-403A-959C-243BBB06A428}" destId="{7933110F-5744-460D-87EA-09D7295AACDA}" srcOrd="2" destOrd="0" presId="urn:microsoft.com/office/officeart/2005/8/layout/orgChart1"/>
    <dgm:cxn modelId="{49539320-7589-4506-A30F-E1224AFD13AF}" type="presParOf" srcId="{9BD7AAD7-5CC1-40AE-957A-D2BF9FE3A2EC}" destId="{9D5E9DD8-669C-4BFA-9288-8C302CEAFA07}" srcOrd="6" destOrd="0" presId="urn:microsoft.com/office/officeart/2005/8/layout/orgChart1"/>
    <dgm:cxn modelId="{EDCFF60F-DD21-4774-80E6-BFB0CAD056F6}" type="presParOf" srcId="{9BD7AAD7-5CC1-40AE-957A-D2BF9FE3A2EC}" destId="{2753A03C-FC14-4C77-8F49-EECC668AAAE2}" srcOrd="7" destOrd="0" presId="urn:microsoft.com/office/officeart/2005/8/layout/orgChart1"/>
    <dgm:cxn modelId="{5650C007-FB83-4A18-BE47-44B7FDF4BCC3}" type="presParOf" srcId="{2753A03C-FC14-4C77-8F49-EECC668AAAE2}" destId="{F6437DD3-69B1-4DDC-99CD-723610FD3589}" srcOrd="0" destOrd="0" presId="urn:microsoft.com/office/officeart/2005/8/layout/orgChart1"/>
    <dgm:cxn modelId="{64DEB134-E7D4-4E69-9B77-A9B679E41B27}" type="presParOf" srcId="{F6437DD3-69B1-4DDC-99CD-723610FD3589}" destId="{767595BB-F2C2-4574-87F0-B2363339192B}" srcOrd="0" destOrd="0" presId="urn:microsoft.com/office/officeart/2005/8/layout/orgChart1"/>
    <dgm:cxn modelId="{22754265-AB99-4795-BF84-AFC60EF00238}" type="presParOf" srcId="{F6437DD3-69B1-4DDC-99CD-723610FD3589}" destId="{3B3F39DA-1A67-4E71-94D7-C926A6AFE408}" srcOrd="1" destOrd="0" presId="urn:microsoft.com/office/officeart/2005/8/layout/orgChart1"/>
    <dgm:cxn modelId="{AF038A1C-6B92-4096-9DFD-F31EE6896461}" type="presParOf" srcId="{2753A03C-FC14-4C77-8F49-EECC668AAAE2}" destId="{C9FDFF70-ECF0-4D25-B1B2-769DBB705502}" srcOrd="1" destOrd="0" presId="urn:microsoft.com/office/officeart/2005/8/layout/orgChart1"/>
    <dgm:cxn modelId="{6780E4A0-D9C3-42C0-8C43-36549F766AC4}" type="presParOf" srcId="{2753A03C-FC14-4C77-8F49-EECC668AAAE2}" destId="{674072D7-8C8A-402B-BC69-E308B739ABF8}" srcOrd="2" destOrd="0" presId="urn:microsoft.com/office/officeart/2005/8/layout/orgChart1"/>
    <dgm:cxn modelId="{8456C665-AE02-4507-B6C2-CCEC0E604163}" type="presParOf" srcId="{E220202F-6372-414C-B50B-F5746A277F96}" destId="{CF2B92F7-AF5A-4127-9B53-154BBD0368AF}" srcOrd="2" destOrd="0" presId="urn:microsoft.com/office/officeart/2005/8/layout/orgChart1"/>
    <dgm:cxn modelId="{CCD6FC4A-2ECA-4BE2-BCD9-3BF115939014}" type="presParOf" srcId="{1CF6185F-8CDE-41C7-B4D3-4F4EF889C6C5}" destId="{B0584EB6-B291-4518-88AC-9B33C273F2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B87D5A-8EF2-4907-9A26-AA0BF604DF88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304929BE-18AC-4EBB-B650-FE1D45F9EA1B}">
      <dgm:prSet phldrT="[文本]"/>
      <dgm:spPr/>
      <dgm:t>
        <a:bodyPr/>
        <a:lstStyle/>
        <a:p>
          <a:r>
            <a:rPr lang="zh-CN" altLang="en-US" dirty="0" smtClean="0"/>
            <a:t>日常 </a:t>
          </a:r>
          <a:r>
            <a:rPr lang="en-US" altLang="zh-CN" dirty="0" smtClean="0"/>
            <a:t>daily</a:t>
          </a:r>
          <a:endParaRPr lang="zh-CN" altLang="en-US" dirty="0"/>
        </a:p>
      </dgm:t>
    </dgm:pt>
    <dgm:pt modelId="{602EEB6A-476D-4C99-9D44-10C995968AB2}" type="parTrans" cxnId="{D58E3BBB-D3D2-4FCF-98D3-7936E87DDF59}">
      <dgm:prSet/>
      <dgm:spPr/>
      <dgm:t>
        <a:bodyPr/>
        <a:lstStyle/>
        <a:p>
          <a:endParaRPr lang="zh-CN" altLang="en-US"/>
        </a:p>
      </dgm:t>
    </dgm:pt>
    <dgm:pt modelId="{63F721BE-EFD0-4C8A-87C7-AEA278310960}" type="sibTrans" cxnId="{D58E3BBB-D3D2-4FCF-98D3-7936E87DDF59}">
      <dgm:prSet/>
      <dgm:spPr/>
      <dgm:t>
        <a:bodyPr/>
        <a:lstStyle/>
        <a:p>
          <a:endParaRPr lang="zh-CN" altLang="en-US"/>
        </a:p>
      </dgm:t>
    </dgm:pt>
    <dgm:pt modelId="{CCDAB1C3-082E-468B-A56A-5D49C0E7D499}">
      <dgm:prSet phldrT="[文本]"/>
      <dgm:spPr/>
      <dgm:t>
        <a:bodyPr/>
        <a:lstStyle/>
        <a:p>
          <a:r>
            <a:rPr lang="zh-CN" altLang="en-US" dirty="0" smtClean="0"/>
            <a:t>预发</a:t>
          </a:r>
          <a:r>
            <a:rPr lang="en-US" altLang="zh-CN" dirty="0" smtClean="0"/>
            <a:t>pre</a:t>
          </a:r>
          <a:endParaRPr lang="zh-CN" altLang="en-US" dirty="0"/>
        </a:p>
      </dgm:t>
    </dgm:pt>
    <dgm:pt modelId="{F775D6F9-44DA-4E4B-84D8-1306A8BC96FA}" type="parTrans" cxnId="{9351FD8A-7174-402D-9EC9-E00A0CC05252}">
      <dgm:prSet/>
      <dgm:spPr/>
      <dgm:t>
        <a:bodyPr/>
        <a:lstStyle/>
        <a:p>
          <a:endParaRPr lang="zh-CN" altLang="en-US"/>
        </a:p>
      </dgm:t>
    </dgm:pt>
    <dgm:pt modelId="{B412BDFB-F42B-4325-9653-5727A2F18C82}" type="sibTrans" cxnId="{9351FD8A-7174-402D-9EC9-E00A0CC05252}">
      <dgm:prSet/>
      <dgm:spPr/>
      <dgm:t>
        <a:bodyPr/>
        <a:lstStyle/>
        <a:p>
          <a:endParaRPr lang="zh-CN" altLang="en-US"/>
        </a:p>
      </dgm:t>
    </dgm:pt>
    <dgm:pt modelId="{DD4821B0-7FF0-43B0-B535-B744EB793820}">
      <dgm:prSet phldrT="[文本]"/>
      <dgm:spPr/>
      <dgm:t>
        <a:bodyPr/>
        <a:lstStyle/>
        <a:p>
          <a:r>
            <a:rPr lang="en-US" altLang="zh-CN" dirty="0" smtClean="0"/>
            <a:t>Beta</a:t>
          </a:r>
          <a:endParaRPr lang="zh-CN" altLang="en-US" dirty="0"/>
        </a:p>
      </dgm:t>
    </dgm:pt>
    <dgm:pt modelId="{029E530D-C46F-4913-9C45-AB7B671B169F}" type="parTrans" cxnId="{BE09E6AA-0B11-4960-B9B6-13E2E5D62E53}">
      <dgm:prSet/>
      <dgm:spPr/>
      <dgm:t>
        <a:bodyPr/>
        <a:lstStyle/>
        <a:p>
          <a:endParaRPr lang="zh-CN" altLang="en-US"/>
        </a:p>
      </dgm:t>
    </dgm:pt>
    <dgm:pt modelId="{8C827611-136A-4639-B4A9-AD87726EA771}" type="sibTrans" cxnId="{BE09E6AA-0B11-4960-B9B6-13E2E5D62E53}">
      <dgm:prSet/>
      <dgm:spPr/>
      <dgm:t>
        <a:bodyPr/>
        <a:lstStyle/>
        <a:p>
          <a:endParaRPr lang="zh-CN" altLang="en-US"/>
        </a:p>
      </dgm:t>
    </dgm:pt>
    <dgm:pt modelId="{487014B3-A968-452E-84B3-B5E872627132}">
      <dgm:prSet phldrT="[文本]"/>
      <dgm:spPr/>
      <dgm:t>
        <a:bodyPr/>
        <a:lstStyle/>
        <a:p>
          <a:r>
            <a:rPr lang="zh-CN" altLang="en-US" dirty="0" smtClean="0"/>
            <a:t>线上 </a:t>
          </a:r>
          <a:r>
            <a:rPr lang="en-US" altLang="zh-CN" dirty="0" smtClean="0"/>
            <a:t>online</a:t>
          </a:r>
          <a:endParaRPr lang="zh-CN" altLang="en-US" dirty="0"/>
        </a:p>
      </dgm:t>
    </dgm:pt>
    <dgm:pt modelId="{3A9E120D-7496-450E-AA70-AF8DE0F35FA8}" type="parTrans" cxnId="{3510111D-120A-4A52-9E54-9F8315956D80}">
      <dgm:prSet/>
      <dgm:spPr/>
      <dgm:t>
        <a:bodyPr/>
        <a:lstStyle/>
        <a:p>
          <a:endParaRPr lang="zh-CN" altLang="en-US"/>
        </a:p>
      </dgm:t>
    </dgm:pt>
    <dgm:pt modelId="{ED739597-345F-4130-B0EE-28C12A882F03}" type="sibTrans" cxnId="{3510111D-120A-4A52-9E54-9F8315956D80}">
      <dgm:prSet/>
      <dgm:spPr/>
      <dgm:t>
        <a:bodyPr/>
        <a:lstStyle/>
        <a:p>
          <a:endParaRPr lang="zh-CN" altLang="en-US"/>
        </a:p>
      </dgm:t>
    </dgm:pt>
    <dgm:pt modelId="{5576D1E1-FB87-4548-9409-06ACC6320AEF}" type="pres">
      <dgm:prSet presAssocID="{A3B87D5A-8EF2-4907-9A26-AA0BF604DF88}" presName="Name0" presStyleCnt="0">
        <dgm:presLayoutVars>
          <dgm:dir/>
          <dgm:resizeHandles val="exact"/>
        </dgm:presLayoutVars>
      </dgm:prSet>
      <dgm:spPr/>
    </dgm:pt>
    <dgm:pt modelId="{4151E014-2453-4EB5-8866-70C96DE35364}" type="pres">
      <dgm:prSet presAssocID="{304929BE-18AC-4EBB-B650-FE1D45F9EA1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A63FAB-3D9C-428D-B7FC-91A3197D2248}" type="pres">
      <dgm:prSet presAssocID="{63F721BE-EFD0-4C8A-87C7-AEA27831096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867DC5D-095E-4A8F-86F0-ED889057DCE3}" type="pres">
      <dgm:prSet presAssocID="{63F721BE-EFD0-4C8A-87C7-AEA27831096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2F5CEAED-2AF6-4485-816F-454C6B706A91}" type="pres">
      <dgm:prSet presAssocID="{CCDAB1C3-082E-468B-A56A-5D49C0E7D49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8455D6-71F9-43D1-80FC-AEE07F4F5061}" type="pres">
      <dgm:prSet presAssocID="{B412BDFB-F42B-4325-9653-5727A2F18C8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D13CD20-5347-4DC9-B351-C9511CA15AD5}" type="pres">
      <dgm:prSet presAssocID="{B412BDFB-F42B-4325-9653-5727A2F18C8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7CA073EF-248C-47D6-87AE-F522F65B692C}" type="pres">
      <dgm:prSet presAssocID="{DD4821B0-7FF0-43B0-B535-B744EB79382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58F014-2C8F-4DDE-852F-35883E0D5B67}" type="pres">
      <dgm:prSet presAssocID="{8C827611-136A-4639-B4A9-AD87726EA77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07E0F7C-27AD-4576-AD9B-5B76B9641B95}" type="pres">
      <dgm:prSet presAssocID="{8C827611-136A-4639-B4A9-AD87726EA77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DC3B839-C2D6-42E0-A1E7-35A0BA8C53C0}" type="pres">
      <dgm:prSet presAssocID="{487014B3-A968-452E-84B3-B5E8726271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0DE11B-A749-45D6-B283-D1506E102E3A}" type="presOf" srcId="{8C827611-136A-4639-B4A9-AD87726EA771}" destId="{307E0F7C-27AD-4576-AD9B-5B76B9641B95}" srcOrd="1" destOrd="0" presId="urn:microsoft.com/office/officeart/2005/8/layout/process1"/>
    <dgm:cxn modelId="{95EAF5EE-D127-4922-9D12-58CA0FC0095E}" type="presOf" srcId="{487014B3-A968-452E-84B3-B5E872627132}" destId="{3DC3B839-C2D6-42E0-A1E7-35A0BA8C53C0}" srcOrd="0" destOrd="0" presId="urn:microsoft.com/office/officeart/2005/8/layout/process1"/>
    <dgm:cxn modelId="{D58E3BBB-D3D2-4FCF-98D3-7936E87DDF59}" srcId="{A3B87D5A-8EF2-4907-9A26-AA0BF604DF88}" destId="{304929BE-18AC-4EBB-B650-FE1D45F9EA1B}" srcOrd="0" destOrd="0" parTransId="{602EEB6A-476D-4C99-9D44-10C995968AB2}" sibTransId="{63F721BE-EFD0-4C8A-87C7-AEA278310960}"/>
    <dgm:cxn modelId="{EECF056E-E16E-4DF6-A8E3-8FDE496BEB5B}" type="presOf" srcId="{CCDAB1C3-082E-468B-A56A-5D49C0E7D499}" destId="{2F5CEAED-2AF6-4485-816F-454C6B706A91}" srcOrd="0" destOrd="0" presId="urn:microsoft.com/office/officeart/2005/8/layout/process1"/>
    <dgm:cxn modelId="{BFB0D2B8-6EE0-451A-A991-85B8B3852F27}" type="presOf" srcId="{B412BDFB-F42B-4325-9653-5727A2F18C82}" destId="{AD13CD20-5347-4DC9-B351-C9511CA15AD5}" srcOrd="1" destOrd="0" presId="urn:microsoft.com/office/officeart/2005/8/layout/process1"/>
    <dgm:cxn modelId="{9B336C9B-AAD5-4983-A7B0-7617B96ED9A2}" type="presOf" srcId="{8C827611-136A-4639-B4A9-AD87726EA771}" destId="{1A58F014-2C8F-4DDE-852F-35883E0D5B67}" srcOrd="0" destOrd="0" presId="urn:microsoft.com/office/officeart/2005/8/layout/process1"/>
    <dgm:cxn modelId="{3510111D-120A-4A52-9E54-9F8315956D80}" srcId="{A3B87D5A-8EF2-4907-9A26-AA0BF604DF88}" destId="{487014B3-A968-452E-84B3-B5E872627132}" srcOrd="3" destOrd="0" parTransId="{3A9E120D-7496-450E-AA70-AF8DE0F35FA8}" sibTransId="{ED739597-345F-4130-B0EE-28C12A882F03}"/>
    <dgm:cxn modelId="{8A5B77BB-7070-4A9B-B650-886452A0D01B}" type="presOf" srcId="{304929BE-18AC-4EBB-B650-FE1D45F9EA1B}" destId="{4151E014-2453-4EB5-8866-70C96DE35364}" srcOrd="0" destOrd="0" presId="urn:microsoft.com/office/officeart/2005/8/layout/process1"/>
    <dgm:cxn modelId="{9351FD8A-7174-402D-9EC9-E00A0CC05252}" srcId="{A3B87D5A-8EF2-4907-9A26-AA0BF604DF88}" destId="{CCDAB1C3-082E-468B-A56A-5D49C0E7D499}" srcOrd="1" destOrd="0" parTransId="{F775D6F9-44DA-4E4B-84D8-1306A8BC96FA}" sibTransId="{B412BDFB-F42B-4325-9653-5727A2F18C82}"/>
    <dgm:cxn modelId="{B58467D0-3D27-49B5-BFE0-E163121CDD9F}" type="presOf" srcId="{63F721BE-EFD0-4C8A-87C7-AEA278310960}" destId="{4DA63FAB-3D9C-428D-B7FC-91A3197D2248}" srcOrd="0" destOrd="0" presId="urn:microsoft.com/office/officeart/2005/8/layout/process1"/>
    <dgm:cxn modelId="{617EA778-4B14-4A0C-A9EC-E2290EC33294}" type="presOf" srcId="{A3B87D5A-8EF2-4907-9A26-AA0BF604DF88}" destId="{5576D1E1-FB87-4548-9409-06ACC6320AEF}" srcOrd="0" destOrd="0" presId="urn:microsoft.com/office/officeart/2005/8/layout/process1"/>
    <dgm:cxn modelId="{BE09E6AA-0B11-4960-B9B6-13E2E5D62E53}" srcId="{A3B87D5A-8EF2-4907-9A26-AA0BF604DF88}" destId="{DD4821B0-7FF0-43B0-B535-B744EB793820}" srcOrd="2" destOrd="0" parTransId="{029E530D-C46F-4913-9C45-AB7B671B169F}" sibTransId="{8C827611-136A-4639-B4A9-AD87726EA771}"/>
    <dgm:cxn modelId="{E939A36A-F98F-452F-B7F0-6A8990A2807D}" type="presOf" srcId="{63F721BE-EFD0-4C8A-87C7-AEA278310960}" destId="{7867DC5D-095E-4A8F-86F0-ED889057DCE3}" srcOrd="1" destOrd="0" presId="urn:microsoft.com/office/officeart/2005/8/layout/process1"/>
    <dgm:cxn modelId="{17596F03-7736-47C0-A588-29311C1C415A}" type="presOf" srcId="{DD4821B0-7FF0-43B0-B535-B744EB793820}" destId="{7CA073EF-248C-47D6-87AE-F522F65B692C}" srcOrd="0" destOrd="0" presId="urn:microsoft.com/office/officeart/2005/8/layout/process1"/>
    <dgm:cxn modelId="{48C04BAC-4144-40B8-B100-969FEA04AA74}" type="presOf" srcId="{B412BDFB-F42B-4325-9653-5727A2F18C82}" destId="{AF8455D6-71F9-43D1-80FC-AEE07F4F5061}" srcOrd="0" destOrd="0" presId="urn:microsoft.com/office/officeart/2005/8/layout/process1"/>
    <dgm:cxn modelId="{0E94DF38-B5FC-47AA-948F-D773D81DA1B2}" type="presParOf" srcId="{5576D1E1-FB87-4548-9409-06ACC6320AEF}" destId="{4151E014-2453-4EB5-8866-70C96DE35364}" srcOrd="0" destOrd="0" presId="urn:microsoft.com/office/officeart/2005/8/layout/process1"/>
    <dgm:cxn modelId="{E2766A88-50C1-421D-B750-00A6A4E8ED37}" type="presParOf" srcId="{5576D1E1-FB87-4548-9409-06ACC6320AEF}" destId="{4DA63FAB-3D9C-428D-B7FC-91A3197D2248}" srcOrd="1" destOrd="0" presId="urn:microsoft.com/office/officeart/2005/8/layout/process1"/>
    <dgm:cxn modelId="{82B9A9F3-AAFD-493C-BA47-4A01A8DD4C52}" type="presParOf" srcId="{4DA63FAB-3D9C-428D-B7FC-91A3197D2248}" destId="{7867DC5D-095E-4A8F-86F0-ED889057DCE3}" srcOrd="0" destOrd="0" presId="urn:microsoft.com/office/officeart/2005/8/layout/process1"/>
    <dgm:cxn modelId="{F1F463C9-CA16-4F85-B4D9-EEB52632D884}" type="presParOf" srcId="{5576D1E1-FB87-4548-9409-06ACC6320AEF}" destId="{2F5CEAED-2AF6-4485-816F-454C6B706A91}" srcOrd="2" destOrd="0" presId="urn:microsoft.com/office/officeart/2005/8/layout/process1"/>
    <dgm:cxn modelId="{EA8B0006-3457-4F79-81E1-91010AEE74EA}" type="presParOf" srcId="{5576D1E1-FB87-4548-9409-06ACC6320AEF}" destId="{AF8455D6-71F9-43D1-80FC-AEE07F4F5061}" srcOrd="3" destOrd="0" presId="urn:microsoft.com/office/officeart/2005/8/layout/process1"/>
    <dgm:cxn modelId="{5A406BB9-2FF6-48EF-81B2-A756BC607C51}" type="presParOf" srcId="{AF8455D6-71F9-43D1-80FC-AEE07F4F5061}" destId="{AD13CD20-5347-4DC9-B351-C9511CA15AD5}" srcOrd="0" destOrd="0" presId="urn:microsoft.com/office/officeart/2005/8/layout/process1"/>
    <dgm:cxn modelId="{083C17BF-3A7E-4299-9DCF-8889941571B0}" type="presParOf" srcId="{5576D1E1-FB87-4548-9409-06ACC6320AEF}" destId="{7CA073EF-248C-47D6-87AE-F522F65B692C}" srcOrd="4" destOrd="0" presId="urn:microsoft.com/office/officeart/2005/8/layout/process1"/>
    <dgm:cxn modelId="{A962DCDB-AACF-4056-8450-9AB52CC0E93E}" type="presParOf" srcId="{5576D1E1-FB87-4548-9409-06ACC6320AEF}" destId="{1A58F014-2C8F-4DDE-852F-35883E0D5B67}" srcOrd="5" destOrd="0" presId="urn:microsoft.com/office/officeart/2005/8/layout/process1"/>
    <dgm:cxn modelId="{917665AA-0050-4C74-8B7B-62BF97949C82}" type="presParOf" srcId="{1A58F014-2C8F-4DDE-852F-35883E0D5B67}" destId="{307E0F7C-27AD-4576-AD9B-5B76B9641B95}" srcOrd="0" destOrd="0" presId="urn:microsoft.com/office/officeart/2005/8/layout/process1"/>
    <dgm:cxn modelId="{FE3B4ECC-CDFE-4A22-9B7D-79D7436264EE}" type="presParOf" srcId="{5576D1E1-FB87-4548-9409-06ACC6320AEF}" destId="{3DC3B839-C2D6-42E0-A1E7-35A0BA8C53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E9DD8-669C-4BFA-9288-8C302CEAFA07}">
      <dsp:nvSpPr>
        <dsp:cNvPr id="0" name=""/>
        <dsp:cNvSpPr/>
      </dsp:nvSpPr>
      <dsp:spPr>
        <a:xfrm>
          <a:off x="6441761" y="942172"/>
          <a:ext cx="130907" cy="226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0341"/>
              </a:lnTo>
              <a:lnTo>
                <a:pt x="130907" y="226034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880D7-E0F1-4C60-9CBA-4C72AC296AD6}">
      <dsp:nvSpPr>
        <dsp:cNvPr id="0" name=""/>
        <dsp:cNvSpPr/>
      </dsp:nvSpPr>
      <dsp:spPr>
        <a:xfrm>
          <a:off x="6441761" y="942172"/>
          <a:ext cx="130907" cy="1640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711"/>
              </a:lnTo>
              <a:lnTo>
                <a:pt x="130907" y="164071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FEA04-E09C-445E-A78D-0984B8B4D047}">
      <dsp:nvSpPr>
        <dsp:cNvPr id="0" name=""/>
        <dsp:cNvSpPr/>
      </dsp:nvSpPr>
      <dsp:spPr>
        <a:xfrm>
          <a:off x="6441761" y="942172"/>
          <a:ext cx="130907" cy="102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080"/>
              </a:lnTo>
              <a:lnTo>
                <a:pt x="130907" y="102108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696E2-2332-4463-9C90-77C7C97D21DA}">
      <dsp:nvSpPr>
        <dsp:cNvPr id="0" name=""/>
        <dsp:cNvSpPr/>
      </dsp:nvSpPr>
      <dsp:spPr>
        <a:xfrm>
          <a:off x="6441761" y="942172"/>
          <a:ext cx="130907" cy="40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50"/>
              </a:lnTo>
              <a:lnTo>
                <a:pt x="130907" y="40145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DF994-B974-42A2-93C3-6BE795708F8A}">
      <dsp:nvSpPr>
        <dsp:cNvPr id="0" name=""/>
        <dsp:cNvSpPr/>
      </dsp:nvSpPr>
      <dsp:spPr>
        <a:xfrm>
          <a:off x="4142505" y="322542"/>
          <a:ext cx="2648343" cy="18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35"/>
              </a:lnTo>
              <a:lnTo>
                <a:pt x="2648343" y="91635"/>
              </a:lnTo>
              <a:lnTo>
                <a:pt x="2648343" y="18327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37CD9-112E-4361-A03C-ECEB9B749930}">
      <dsp:nvSpPr>
        <dsp:cNvPr id="0" name=""/>
        <dsp:cNvSpPr/>
      </dsp:nvSpPr>
      <dsp:spPr>
        <a:xfrm>
          <a:off x="5385771" y="1561802"/>
          <a:ext cx="130907" cy="102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080"/>
              </a:lnTo>
              <a:lnTo>
                <a:pt x="130907" y="102108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DF8F7-0CF8-4FEB-8AE6-8E53A2CFA63F}">
      <dsp:nvSpPr>
        <dsp:cNvPr id="0" name=""/>
        <dsp:cNvSpPr/>
      </dsp:nvSpPr>
      <dsp:spPr>
        <a:xfrm>
          <a:off x="5385771" y="1561802"/>
          <a:ext cx="130907" cy="40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50"/>
              </a:lnTo>
              <a:lnTo>
                <a:pt x="130907" y="40145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1487B-832F-4662-AF11-971CE50DA53A}">
      <dsp:nvSpPr>
        <dsp:cNvPr id="0" name=""/>
        <dsp:cNvSpPr/>
      </dsp:nvSpPr>
      <dsp:spPr>
        <a:xfrm>
          <a:off x="4670499" y="942172"/>
          <a:ext cx="1064359" cy="18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35"/>
              </a:lnTo>
              <a:lnTo>
                <a:pt x="1064359" y="91635"/>
              </a:lnTo>
              <a:lnTo>
                <a:pt x="1064359" y="18327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7A7B9-BCE2-493A-8F6A-CE6D81CD5F35}">
      <dsp:nvSpPr>
        <dsp:cNvPr id="0" name=""/>
        <dsp:cNvSpPr/>
      </dsp:nvSpPr>
      <dsp:spPr>
        <a:xfrm>
          <a:off x="4313042" y="1561802"/>
          <a:ext cx="130907" cy="3103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710"/>
              </a:lnTo>
              <a:lnTo>
                <a:pt x="130907" y="310371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1645E-71B8-48F5-80E6-54F23F23B80A}">
      <dsp:nvSpPr>
        <dsp:cNvPr id="0" name=""/>
        <dsp:cNvSpPr/>
      </dsp:nvSpPr>
      <dsp:spPr>
        <a:xfrm>
          <a:off x="4313042" y="1561802"/>
          <a:ext cx="130907" cy="2484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080"/>
              </a:lnTo>
              <a:lnTo>
                <a:pt x="130907" y="248408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ACBCD-F42F-40D5-9F8F-D58EFB2F20D0}">
      <dsp:nvSpPr>
        <dsp:cNvPr id="0" name=""/>
        <dsp:cNvSpPr/>
      </dsp:nvSpPr>
      <dsp:spPr>
        <a:xfrm>
          <a:off x="4313042" y="1561802"/>
          <a:ext cx="130907" cy="1864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450"/>
              </a:lnTo>
              <a:lnTo>
                <a:pt x="130907" y="186445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4E14-B6EC-43A4-B448-1F34CC764FFD}">
      <dsp:nvSpPr>
        <dsp:cNvPr id="0" name=""/>
        <dsp:cNvSpPr/>
      </dsp:nvSpPr>
      <dsp:spPr>
        <a:xfrm>
          <a:off x="4313042" y="1561802"/>
          <a:ext cx="130907" cy="124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819"/>
              </a:lnTo>
              <a:lnTo>
                <a:pt x="130907" y="1244819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B9F32-5287-471A-B0AD-213B2DD7B0C2}">
      <dsp:nvSpPr>
        <dsp:cNvPr id="0" name=""/>
        <dsp:cNvSpPr/>
      </dsp:nvSpPr>
      <dsp:spPr>
        <a:xfrm>
          <a:off x="4313042" y="1561802"/>
          <a:ext cx="130907" cy="513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320"/>
              </a:lnTo>
              <a:lnTo>
                <a:pt x="130907" y="51332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2814E-4A0C-4C23-9DCF-1E65572F8A34}">
      <dsp:nvSpPr>
        <dsp:cNvPr id="0" name=""/>
        <dsp:cNvSpPr/>
      </dsp:nvSpPr>
      <dsp:spPr>
        <a:xfrm>
          <a:off x="4616410" y="942172"/>
          <a:ext cx="91440" cy="183270"/>
        </a:xfrm>
        <a:custGeom>
          <a:avLst/>
          <a:gdLst/>
          <a:ahLst/>
          <a:cxnLst/>
          <a:rect l="0" t="0" r="0" b="0"/>
          <a:pathLst>
            <a:path>
              <a:moveTo>
                <a:pt x="54089" y="0"/>
              </a:moveTo>
              <a:lnTo>
                <a:pt x="54089" y="91635"/>
              </a:lnTo>
              <a:lnTo>
                <a:pt x="45720" y="91635"/>
              </a:lnTo>
              <a:lnTo>
                <a:pt x="45720" y="18327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5AEFE-0250-4F26-86BF-7BD5FFC0065D}">
      <dsp:nvSpPr>
        <dsp:cNvPr id="0" name=""/>
        <dsp:cNvSpPr/>
      </dsp:nvSpPr>
      <dsp:spPr>
        <a:xfrm>
          <a:off x="3257053" y="1561802"/>
          <a:ext cx="130907" cy="287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9971"/>
              </a:lnTo>
              <a:lnTo>
                <a:pt x="130907" y="287997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FDBE-A45A-42BA-AFE8-F52D997F4186}">
      <dsp:nvSpPr>
        <dsp:cNvPr id="0" name=""/>
        <dsp:cNvSpPr/>
      </dsp:nvSpPr>
      <dsp:spPr>
        <a:xfrm>
          <a:off x="3257053" y="1561802"/>
          <a:ext cx="130907" cy="226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0341"/>
              </a:lnTo>
              <a:lnTo>
                <a:pt x="130907" y="226034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37897-1BC0-4577-AFA7-EF413E4100FE}">
      <dsp:nvSpPr>
        <dsp:cNvPr id="0" name=""/>
        <dsp:cNvSpPr/>
      </dsp:nvSpPr>
      <dsp:spPr>
        <a:xfrm>
          <a:off x="3257053" y="1561802"/>
          <a:ext cx="130907" cy="1640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711"/>
              </a:lnTo>
              <a:lnTo>
                <a:pt x="130907" y="164071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0C4E1-205F-403F-A5AD-5AEBC65D00C1}">
      <dsp:nvSpPr>
        <dsp:cNvPr id="0" name=""/>
        <dsp:cNvSpPr/>
      </dsp:nvSpPr>
      <dsp:spPr>
        <a:xfrm>
          <a:off x="3257053" y="1561802"/>
          <a:ext cx="130907" cy="102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080"/>
              </a:lnTo>
              <a:lnTo>
                <a:pt x="130907" y="102108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4CF1A-4C43-4FB9-8458-FB4A953AB69F}">
      <dsp:nvSpPr>
        <dsp:cNvPr id="0" name=""/>
        <dsp:cNvSpPr/>
      </dsp:nvSpPr>
      <dsp:spPr>
        <a:xfrm>
          <a:off x="3257053" y="1561802"/>
          <a:ext cx="130907" cy="40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50"/>
              </a:lnTo>
              <a:lnTo>
                <a:pt x="130907" y="40145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BFEC3-2046-4EC2-9F74-8328699F25F0}">
      <dsp:nvSpPr>
        <dsp:cNvPr id="0" name=""/>
        <dsp:cNvSpPr/>
      </dsp:nvSpPr>
      <dsp:spPr>
        <a:xfrm>
          <a:off x="3606140" y="942172"/>
          <a:ext cx="1064359" cy="183270"/>
        </a:xfrm>
        <a:custGeom>
          <a:avLst/>
          <a:gdLst/>
          <a:ahLst/>
          <a:cxnLst/>
          <a:rect l="0" t="0" r="0" b="0"/>
          <a:pathLst>
            <a:path>
              <a:moveTo>
                <a:pt x="1064359" y="0"/>
              </a:moveTo>
              <a:lnTo>
                <a:pt x="1064359" y="91635"/>
              </a:lnTo>
              <a:lnTo>
                <a:pt x="0" y="91635"/>
              </a:lnTo>
              <a:lnTo>
                <a:pt x="0" y="18327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8CF7D-E953-4611-87B6-F703F66DDC9A}">
      <dsp:nvSpPr>
        <dsp:cNvPr id="0" name=""/>
        <dsp:cNvSpPr/>
      </dsp:nvSpPr>
      <dsp:spPr>
        <a:xfrm>
          <a:off x="4142505" y="322542"/>
          <a:ext cx="527994" cy="18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35"/>
              </a:lnTo>
              <a:lnTo>
                <a:pt x="527994" y="91635"/>
              </a:lnTo>
              <a:lnTo>
                <a:pt x="527994" y="18327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A30FB-2AF9-4F5F-A831-7E761C0C1A2E}">
      <dsp:nvSpPr>
        <dsp:cNvPr id="0" name=""/>
        <dsp:cNvSpPr/>
      </dsp:nvSpPr>
      <dsp:spPr>
        <a:xfrm>
          <a:off x="2201063" y="1561802"/>
          <a:ext cx="130907" cy="40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50"/>
              </a:lnTo>
              <a:lnTo>
                <a:pt x="130907" y="40145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3AACE-5579-4F6D-98BD-8A7C39D1DE1C}">
      <dsp:nvSpPr>
        <dsp:cNvPr id="0" name=""/>
        <dsp:cNvSpPr/>
      </dsp:nvSpPr>
      <dsp:spPr>
        <a:xfrm>
          <a:off x="1494161" y="942172"/>
          <a:ext cx="1055989" cy="18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35"/>
              </a:lnTo>
              <a:lnTo>
                <a:pt x="1055989" y="91635"/>
              </a:lnTo>
              <a:lnTo>
                <a:pt x="1055989" y="18327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1305B-4441-4B21-8524-19F374530669}">
      <dsp:nvSpPr>
        <dsp:cNvPr id="0" name=""/>
        <dsp:cNvSpPr/>
      </dsp:nvSpPr>
      <dsp:spPr>
        <a:xfrm>
          <a:off x="1145073" y="1561802"/>
          <a:ext cx="130907" cy="40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50"/>
              </a:lnTo>
              <a:lnTo>
                <a:pt x="130907" y="40145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E296A-0528-4858-8992-FF3E75F2D584}">
      <dsp:nvSpPr>
        <dsp:cNvPr id="0" name=""/>
        <dsp:cNvSpPr/>
      </dsp:nvSpPr>
      <dsp:spPr>
        <a:xfrm>
          <a:off x="1448441" y="942172"/>
          <a:ext cx="91440" cy="1832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27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00642-5239-47E3-B749-1E0DBCA51204}">
      <dsp:nvSpPr>
        <dsp:cNvPr id="0" name=""/>
        <dsp:cNvSpPr/>
      </dsp:nvSpPr>
      <dsp:spPr>
        <a:xfrm>
          <a:off x="89084" y="1561802"/>
          <a:ext cx="130907" cy="1640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711"/>
              </a:lnTo>
              <a:lnTo>
                <a:pt x="130907" y="164071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9370D-4D65-49E7-BA89-445786CA2DD5}">
      <dsp:nvSpPr>
        <dsp:cNvPr id="0" name=""/>
        <dsp:cNvSpPr/>
      </dsp:nvSpPr>
      <dsp:spPr>
        <a:xfrm>
          <a:off x="89084" y="1561802"/>
          <a:ext cx="130907" cy="102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080"/>
              </a:lnTo>
              <a:lnTo>
                <a:pt x="130907" y="102108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09F8D-693F-4CCC-BAF4-C074B0B7BD24}">
      <dsp:nvSpPr>
        <dsp:cNvPr id="0" name=""/>
        <dsp:cNvSpPr/>
      </dsp:nvSpPr>
      <dsp:spPr>
        <a:xfrm>
          <a:off x="89084" y="1561802"/>
          <a:ext cx="130907" cy="40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50"/>
              </a:lnTo>
              <a:lnTo>
                <a:pt x="130907" y="40145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3CB30-5963-4240-9850-74ECE6E46F14}">
      <dsp:nvSpPr>
        <dsp:cNvPr id="0" name=""/>
        <dsp:cNvSpPr/>
      </dsp:nvSpPr>
      <dsp:spPr>
        <a:xfrm>
          <a:off x="438171" y="942172"/>
          <a:ext cx="1055989" cy="183270"/>
        </a:xfrm>
        <a:custGeom>
          <a:avLst/>
          <a:gdLst/>
          <a:ahLst/>
          <a:cxnLst/>
          <a:rect l="0" t="0" r="0" b="0"/>
          <a:pathLst>
            <a:path>
              <a:moveTo>
                <a:pt x="1055989" y="0"/>
              </a:moveTo>
              <a:lnTo>
                <a:pt x="1055989" y="91635"/>
              </a:lnTo>
              <a:lnTo>
                <a:pt x="0" y="91635"/>
              </a:lnTo>
              <a:lnTo>
                <a:pt x="0" y="18327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A07A8-9322-4EFA-A146-0E523AD06C1F}">
      <dsp:nvSpPr>
        <dsp:cNvPr id="0" name=""/>
        <dsp:cNvSpPr/>
      </dsp:nvSpPr>
      <dsp:spPr>
        <a:xfrm>
          <a:off x="1494161" y="322542"/>
          <a:ext cx="2648343" cy="183270"/>
        </a:xfrm>
        <a:custGeom>
          <a:avLst/>
          <a:gdLst/>
          <a:ahLst/>
          <a:cxnLst/>
          <a:rect l="0" t="0" r="0" b="0"/>
          <a:pathLst>
            <a:path>
              <a:moveTo>
                <a:pt x="2648343" y="0"/>
              </a:moveTo>
              <a:lnTo>
                <a:pt x="2648343" y="91635"/>
              </a:lnTo>
              <a:lnTo>
                <a:pt x="0" y="91635"/>
              </a:lnTo>
              <a:lnTo>
                <a:pt x="0" y="183270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4EB06-1FE1-4553-84E8-56C967E3E829}">
      <dsp:nvSpPr>
        <dsp:cNvPr id="0" name=""/>
        <dsp:cNvSpPr/>
      </dsp:nvSpPr>
      <dsp:spPr>
        <a:xfrm>
          <a:off x="3932764" y="19756"/>
          <a:ext cx="419480" cy="30278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规则</a:t>
          </a:r>
          <a:endParaRPr lang="zh-CN" altLang="en-US" sz="1400" kern="1200" dirty="0"/>
        </a:p>
      </dsp:txBody>
      <dsp:txXfrm>
        <a:off x="3932764" y="19756"/>
        <a:ext cx="419480" cy="302785"/>
      </dsp:txXfrm>
    </dsp:sp>
    <dsp:sp modelId="{6A97469D-C7BA-4BEC-A9E3-B8C9E5B20FF5}">
      <dsp:nvSpPr>
        <dsp:cNvPr id="0" name=""/>
        <dsp:cNvSpPr/>
      </dsp:nvSpPr>
      <dsp:spPr>
        <a:xfrm>
          <a:off x="1057802" y="50581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入口</a:t>
          </a:r>
          <a:endParaRPr lang="zh-CN" altLang="en-US" sz="1400" kern="1200" dirty="0"/>
        </a:p>
      </dsp:txBody>
      <dsp:txXfrm>
        <a:off x="1057802" y="505813"/>
        <a:ext cx="872718" cy="436359"/>
      </dsp:txXfrm>
    </dsp:sp>
    <dsp:sp modelId="{6947618A-47B2-4DE2-949D-8F7D6CC9DF84}">
      <dsp:nvSpPr>
        <dsp:cNvPr id="0" name=""/>
        <dsp:cNvSpPr/>
      </dsp:nvSpPr>
      <dsp:spPr>
        <a:xfrm>
          <a:off x="1812" y="112544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权限</a:t>
          </a:r>
          <a:endParaRPr lang="zh-CN" altLang="en-US" sz="1400" kern="1200" dirty="0"/>
        </a:p>
      </dsp:txBody>
      <dsp:txXfrm>
        <a:off x="1812" y="1125443"/>
        <a:ext cx="872718" cy="436359"/>
      </dsp:txXfrm>
    </dsp:sp>
    <dsp:sp modelId="{A68A39D6-2A48-4FE0-8F4C-BFFDD4908826}">
      <dsp:nvSpPr>
        <dsp:cNvPr id="0" name=""/>
        <dsp:cNvSpPr/>
      </dsp:nvSpPr>
      <dsp:spPr>
        <a:xfrm>
          <a:off x="219992" y="174507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按订单评分</a:t>
          </a:r>
          <a:endParaRPr lang="zh-CN" altLang="en-US" sz="1400" kern="1200" dirty="0"/>
        </a:p>
      </dsp:txBody>
      <dsp:txXfrm>
        <a:off x="219992" y="1745073"/>
        <a:ext cx="872718" cy="436359"/>
      </dsp:txXfrm>
    </dsp:sp>
    <dsp:sp modelId="{94686B97-A60A-447C-8C3E-106365F33DE2}">
      <dsp:nvSpPr>
        <dsp:cNvPr id="0" name=""/>
        <dsp:cNvSpPr/>
      </dsp:nvSpPr>
      <dsp:spPr>
        <a:xfrm>
          <a:off x="219992" y="2364704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按宝贝评分</a:t>
          </a:r>
          <a:endParaRPr lang="zh-CN" altLang="en-US" sz="1400" kern="1200" dirty="0"/>
        </a:p>
      </dsp:txBody>
      <dsp:txXfrm>
        <a:off x="219992" y="2364704"/>
        <a:ext cx="872718" cy="436359"/>
      </dsp:txXfrm>
    </dsp:sp>
    <dsp:sp modelId="{30DEE14B-4605-4F57-9FE6-AE8681FF43B0}">
      <dsp:nvSpPr>
        <dsp:cNvPr id="0" name=""/>
        <dsp:cNvSpPr/>
      </dsp:nvSpPr>
      <dsp:spPr>
        <a:xfrm>
          <a:off x="219992" y="2984334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其他</a:t>
          </a:r>
          <a:endParaRPr lang="zh-CN" altLang="en-US" sz="1400" kern="1200" dirty="0"/>
        </a:p>
      </dsp:txBody>
      <dsp:txXfrm>
        <a:off x="219992" y="2984334"/>
        <a:ext cx="872718" cy="436359"/>
      </dsp:txXfrm>
    </dsp:sp>
    <dsp:sp modelId="{479B6017-4EE9-4743-A492-A399C2A57F62}">
      <dsp:nvSpPr>
        <dsp:cNvPr id="0" name=""/>
        <dsp:cNvSpPr/>
      </dsp:nvSpPr>
      <dsp:spPr>
        <a:xfrm>
          <a:off x="1057802" y="112544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主评</a:t>
          </a:r>
          <a:endParaRPr lang="zh-CN" altLang="en-US" sz="1400" kern="1200" dirty="0"/>
        </a:p>
      </dsp:txBody>
      <dsp:txXfrm>
        <a:off x="1057802" y="1125443"/>
        <a:ext cx="872718" cy="436359"/>
      </dsp:txXfrm>
    </dsp:sp>
    <dsp:sp modelId="{987CC1B4-9EF8-48E7-9477-A1679709D40A}">
      <dsp:nvSpPr>
        <dsp:cNvPr id="0" name=""/>
        <dsp:cNvSpPr/>
      </dsp:nvSpPr>
      <dsp:spPr>
        <a:xfrm>
          <a:off x="1275981" y="174507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15</a:t>
          </a:r>
          <a:r>
            <a:rPr lang="zh-CN" altLang="en-US" sz="1400" kern="1200" dirty="0" smtClean="0"/>
            <a:t>天内</a:t>
          </a:r>
          <a:endParaRPr lang="zh-CN" altLang="en-US" sz="1400" kern="1200" dirty="0"/>
        </a:p>
      </dsp:txBody>
      <dsp:txXfrm>
        <a:off x="1275981" y="1745073"/>
        <a:ext cx="872718" cy="436359"/>
      </dsp:txXfrm>
    </dsp:sp>
    <dsp:sp modelId="{DEC35B1F-F524-48BF-A113-596BD49DC7DA}">
      <dsp:nvSpPr>
        <dsp:cNvPr id="0" name=""/>
        <dsp:cNvSpPr/>
      </dsp:nvSpPr>
      <dsp:spPr>
        <a:xfrm>
          <a:off x="2113791" y="112544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追评</a:t>
          </a:r>
          <a:endParaRPr lang="zh-CN" altLang="en-US" sz="1400" kern="1200" dirty="0"/>
        </a:p>
      </dsp:txBody>
      <dsp:txXfrm>
        <a:off x="2113791" y="1125443"/>
        <a:ext cx="872718" cy="436359"/>
      </dsp:txXfrm>
    </dsp:sp>
    <dsp:sp modelId="{913F9BE2-D370-4BCA-8341-83B4F7FD57FD}">
      <dsp:nvSpPr>
        <dsp:cNvPr id="0" name=""/>
        <dsp:cNvSpPr/>
      </dsp:nvSpPr>
      <dsp:spPr>
        <a:xfrm>
          <a:off x="2331971" y="174507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180</a:t>
          </a:r>
          <a:r>
            <a:rPr lang="zh-CN" altLang="en-US" sz="1400" kern="1200" dirty="0" smtClean="0"/>
            <a:t>天内</a:t>
          </a:r>
          <a:endParaRPr lang="zh-CN" altLang="en-US" sz="1400" kern="1200" dirty="0"/>
        </a:p>
      </dsp:txBody>
      <dsp:txXfrm>
        <a:off x="2331971" y="1745073"/>
        <a:ext cx="872718" cy="436359"/>
      </dsp:txXfrm>
    </dsp:sp>
    <dsp:sp modelId="{D0EE54DE-43F3-4C0F-887B-89F7D1550DDB}">
      <dsp:nvSpPr>
        <dsp:cNvPr id="0" name=""/>
        <dsp:cNvSpPr/>
      </dsp:nvSpPr>
      <dsp:spPr>
        <a:xfrm>
          <a:off x="4234140" y="50581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计分</a:t>
          </a:r>
          <a:endParaRPr lang="zh-CN" altLang="en-US" sz="1400" kern="1200" dirty="0"/>
        </a:p>
      </dsp:txBody>
      <dsp:txXfrm>
        <a:off x="4234140" y="505813"/>
        <a:ext cx="872718" cy="436359"/>
      </dsp:txXfrm>
    </dsp:sp>
    <dsp:sp modelId="{771FD7CF-3E7E-4205-A580-8EF7A0FBC345}">
      <dsp:nvSpPr>
        <dsp:cNvPr id="0" name=""/>
        <dsp:cNvSpPr/>
      </dsp:nvSpPr>
      <dsp:spPr>
        <a:xfrm>
          <a:off x="3169781" y="112544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信用（</a:t>
          </a:r>
          <a:r>
            <a:rPr lang="en-US" altLang="zh-CN" sz="1400" kern="1200" dirty="0" smtClean="0"/>
            <a:t>C2C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</dsp:txBody>
      <dsp:txXfrm>
        <a:off x="3169781" y="1125443"/>
        <a:ext cx="872718" cy="436359"/>
      </dsp:txXfrm>
    </dsp:sp>
    <dsp:sp modelId="{3D0A3451-1D1C-4B09-B76B-93EBDA285BFD}">
      <dsp:nvSpPr>
        <dsp:cNvPr id="0" name=""/>
        <dsp:cNvSpPr/>
      </dsp:nvSpPr>
      <dsp:spPr>
        <a:xfrm>
          <a:off x="3387961" y="174507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好中差</a:t>
          </a:r>
          <a:endParaRPr lang="zh-CN" altLang="en-US" sz="1400" kern="1200" dirty="0"/>
        </a:p>
      </dsp:txBody>
      <dsp:txXfrm>
        <a:off x="3387961" y="1745073"/>
        <a:ext cx="872718" cy="436359"/>
      </dsp:txXfrm>
    </dsp:sp>
    <dsp:sp modelId="{E48B405F-1924-4F93-8070-667843A868D5}">
      <dsp:nvSpPr>
        <dsp:cNvPr id="0" name=""/>
        <dsp:cNvSpPr/>
      </dsp:nvSpPr>
      <dsp:spPr>
        <a:xfrm>
          <a:off x="3387961" y="2364704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买卖双方互评</a:t>
          </a:r>
          <a:endParaRPr lang="zh-CN" altLang="en-US" sz="1400" kern="1200" dirty="0"/>
        </a:p>
      </dsp:txBody>
      <dsp:txXfrm>
        <a:off x="3387961" y="2364704"/>
        <a:ext cx="872718" cy="436359"/>
      </dsp:txXfrm>
    </dsp:sp>
    <dsp:sp modelId="{1CFCE271-D427-4F69-98FB-DC8F0A13A102}">
      <dsp:nvSpPr>
        <dsp:cNvPr id="0" name=""/>
        <dsp:cNvSpPr/>
      </dsp:nvSpPr>
      <dsp:spPr>
        <a:xfrm>
          <a:off x="3387961" y="2984334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心冠钻</a:t>
          </a:r>
          <a:endParaRPr lang="zh-CN" altLang="en-US" sz="1400" kern="1200" dirty="0"/>
        </a:p>
      </dsp:txBody>
      <dsp:txXfrm>
        <a:off x="3387961" y="2984334"/>
        <a:ext cx="872718" cy="436359"/>
      </dsp:txXfrm>
    </dsp:sp>
    <dsp:sp modelId="{C43E9852-B067-441B-AFC5-31423FE08FDC}">
      <dsp:nvSpPr>
        <dsp:cNvPr id="0" name=""/>
        <dsp:cNvSpPr/>
      </dsp:nvSpPr>
      <dsp:spPr>
        <a:xfrm>
          <a:off x="3387961" y="3603964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累计</a:t>
          </a:r>
          <a:endParaRPr lang="zh-CN" altLang="en-US" sz="1400" kern="1200" dirty="0"/>
        </a:p>
      </dsp:txBody>
      <dsp:txXfrm>
        <a:off x="3387961" y="3603964"/>
        <a:ext cx="872718" cy="436359"/>
      </dsp:txXfrm>
    </dsp:sp>
    <dsp:sp modelId="{EC6F5B5B-B83B-41AC-9292-FFD1F151D4F0}">
      <dsp:nvSpPr>
        <dsp:cNvPr id="0" name=""/>
        <dsp:cNvSpPr/>
      </dsp:nvSpPr>
      <dsp:spPr>
        <a:xfrm>
          <a:off x="3387961" y="4223594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可选匿名</a:t>
          </a:r>
          <a:endParaRPr lang="zh-CN" altLang="en-US" sz="1400" kern="1200" dirty="0"/>
        </a:p>
      </dsp:txBody>
      <dsp:txXfrm>
        <a:off x="3387961" y="4223594"/>
        <a:ext cx="872718" cy="436359"/>
      </dsp:txXfrm>
    </dsp:sp>
    <dsp:sp modelId="{A7350344-E639-4047-815D-51102E7DAACF}">
      <dsp:nvSpPr>
        <dsp:cNvPr id="0" name=""/>
        <dsp:cNvSpPr/>
      </dsp:nvSpPr>
      <dsp:spPr>
        <a:xfrm>
          <a:off x="4225771" y="112544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dsr</a:t>
          </a:r>
          <a:endParaRPr lang="zh-CN" altLang="en-US" sz="1400" kern="1200" dirty="0"/>
        </a:p>
      </dsp:txBody>
      <dsp:txXfrm>
        <a:off x="4225771" y="1125443"/>
        <a:ext cx="872718" cy="436359"/>
      </dsp:txXfrm>
    </dsp:sp>
    <dsp:sp modelId="{8EA2C43C-A577-4340-BF0E-30A765C9AC90}">
      <dsp:nvSpPr>
        <dsp:cNvPr id="0" name=""/>
        <dsp:cNvSpPr/>
      </dsp:nvSpPr>
      <dsp:spPr>
        <a:xfrm>
          <a:off x="4443950" y="1745073"/>
          <a:ext cx="889457" cy="6600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描述相符、服务态度、发货速度</a:t>
          </a:r>
          <a:endParaRPr lang="en-US" altLang="zh-CN" sz="1400" kern="1200" dirty="0" smtClean="0"/>
        </a:p>
      </dsp:txBody>
      <dsp:txXfrm>
        <a:off x="4443950" y="1745073"/>
        <a:ext cx="889457" cy="660098"/>
      </dsp:txXfrm>
    </dsp:sp>
    <dsp:sp modelId="{BD279AB5-BE08-4F15-9134-329A12AEBDCA}">
      <dsp:nvSpPr>
        <dsp:cNvPr id="0" name=""/>
        <dsp:cNvSpPr/>
      </dsp:nvSpPr>
      <dsp:spPr>
        <a:xfrm>
          <a:off x="4443950" y="2588442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卖家自动好评</a:t>
          </a:r>
          <a:endParaRPr lang="en-US" altLang="zh-CN" sz="1400" kern="1200" dirty="0" smtClean="0"/>
        </a:p>
      </dsp:txBody>
      <dsp:txXfrm>
        <a:off x="4443950" y="2588442"/>
        <a:ext cx="872718" cy="436359"/>
      </dsp:txXfrm>
    </dsp:sp>
    <dsp:sp modelId="{583C4648-A613-443E-AE14-1093E13A35EF}">
      <dsp:nvSpPr>
        <dsp:cNvPr id="0" name=""/>
        <dsp:cNvSpPr/>
      </dsp:nvSpPr>
      <dsp:spPr>
        <a:xfrm>
          <a:off x="4443950" y="320807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滚动展示</a:t>
          </a:r>
          <a:endParaRPr lang="en-US" altLang="zh-CN" sz="1400" kern="1200" dirty="0" smtClean="0"/>
        </a:p>
      </dsp:txBody>
      <dsp:txXfrm>
        <a:off x="4443950" y="3208073"/>
        <a:ext cx="872718" cy="436359"/>
      </dsp:txXfrm>
    </dsp:sp>
    <dsp:sp modelId="{060798DD-0CCF-4D32-9326-0EDB362F513A}">
      <dsp:nvSpPr>
        <dsp:cNvPr id="0" name=""/>
        <dsp:cNvSpPr/>
      </dsp:nvSpPr>
      <dsp:spPr>
        <a:xfrm>
          <a:off x="4443950" y="382770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180</a:t>
          </a:r>
          <a:r>
            <a:rPr lang="zh-CN" altLang="en-US" sz="1400" kern="1200" dirty="0" smtClean="0"/>
            <a:t>天内动态</a:t>
          </a:r>
          <a:endParaRPr lang="en-US" altLang="zh-CN" sz="1400" kern="1200" dirty="0" smtClean="0"/>
        </a:p>
      </dsp:txBody>
      <dsp:txXfrm>
        <a:off x="4443950" y="3827703"/>
        <a:ext cx="872718" cy="436359"/>
      </dsp:txXfrm>
    </dsp:sp>
    <dsp:sp modelId="{1E0C0B76-5EF4-49E6-B5DD-2DEBC6453628}">
      <dsp:nvSpPr>
        <dsp:cNvPr id="0" name=""/>
        <dsp:cNvSpPr/>
      </dsp:nvSpPr>
      <dsp:spPr>
        <a:xfrm>
          <a:off x="4443950" y="444733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默认匿名</a:t>
          </a:r>
          <a:endParaRPr lang="en-US" altLang="zh-CN" sz="1400" kern="1200" dirty="0" smtClean="0"/>
        </a:p>
      </dsp:txBody>
      <dsp:txXfrm>
        <a:off x="4443950" y="4447333"/>
        <a:ext cx="872718" cy="436359"/>
      </dsp:txXfrm>
    </dsp:sp>
    <dsp:sp modelId="{CFC65ACB-FD2F-4C6C-9440-FCBE32880079}">
      <dsp:nvSpPr>
        <dsp:cNvPr id="0" name=""/>
        <dsp:cNvSpPr/>
      </dsp:nvSpPr>
      <dsp:spPr>
        <a:xfrm>
          <a:off x="5298499" y="112544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好评率</a:t>
          </a:r>
          <a:endParaRPr lang="zh-CN" altLang="en-US" sz="1400" kern="1200" dirty="0"/>
        </a:p>
      </dsp:txBody>
      <dsp:txXfrm>
        <a:off x="5298499" y="1125443"/>
        <a:ext cx="872718" cy="436359"/>
      </dsp:txXfrm>
    </dsp:sp>
    <dsp:sp modelId="{61B4DF3C-6B61-4688-94E1-632E508420C7}">
      <dsp:nvSpPr>
        <dsp:cNvPr id="0" name=""/>
        <dsp:cNvSpPr/>
      </dsp:nvSpPr>
      <dsp:spPr>
        <a:xfrm>
          <a:off x="5516679" y="174507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卖家好评率</a:t>
          </a:r>
          <a:endParaRPr lang="zh-CN" altLang="en-US" sz="1400" kern="1200" dirty="0"/>
        </a:p>
      </dsp:txBody>
      <dsp:txXfrm>
        <a:off x="5516679" y="1745073"/>
        <a:ext cx="872718" cy="436359"/>
      </dsp:txXfrm>
    </dsp:sp>
    <dsp:sp modelId="{CE2FED70-4C0E-43C7-81F3-FC69EC2AE96E}">
      <dsp:nvSpPr>
        <dsp:cNvPr id="0" name=""/>
        <dsp:cNvSpPr/>
      </dsp:nvSpPr>
      <dsp:spPr>
        <a:xfrm>
          <a:off x="5516679" y="2364704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买家好评率</a:t>
          </a:r>
          <a:endParaRPr lang="zh-CN" altLang="en-US" sz="1400" kern="1200" dirty="0"/>
        </a:p>
      </dsp:txBody>
      <dsp:txXfrm>
        <a:off x="5516679" y="2364704"/>
        <a:ext cx="872718" cy="436359"/>
      </dsp:txXfrm>
    </dsp:sp>
    <dsp:sp modelId="{524F1039-B2BD-4197-A473-DD6272036610}">
      <dsp:nvSpPr>
        <dsp:cNvPr id="0" name=""/>
        <dsp:cNvSpPr/>
      </dsp:nvSpPr>
      <dsp:spPr>
        <a:xfrm>
          <a:off x="6354489" y="50581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审查</a:t>
          </a:r>
          <a:endParaRPr lang="zh-CN" altLang="en-US" sz="1400" kern="1200" dirty="0"/>
        </a:p>
      </dsp:txBody>
      <dsp:txXfrm>
        <a:off x="6354489" y="505813"/>
        <a:ext cx="872718" cy="436359"/>
      </dsp:txXfrm>
    </dsp:sp>
    <dsp:sp modelId="{293EC198-842E-405E-A353-ADAEDF294B92}">
      <dsp:nvSpPr>
        <dsp:cNvPr id="0" name=""/>
        <dsp:cNvSpPr/>
      </dsp:nvSpPr>
      <dsp:spPr>
        <a:xfrm>
          <a:off x="6572668" y="112544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广告</a:t>
          </a:r>
          <a:endParaRPr lang="zh-CN" altLang="en-US" sz="1400" kern="1200" dirty="0"/>
        </a:p>
      </dsp:txBody>
      <dsp:txXfrm>
        <a:off x="6572668" y="1125443"/>
        <a:ext cx="872718" cy="436359"/>
      </dsp:txXfrm>
    </dsp:sp>
    <dsp:sp modelId="{86186725-F871-4689-B38A-A4EC11C04F62}">
      <dsp:nvSpPr>
        <dsp:cNvPr id="0" name=""/>
        <dsp:cNvSpPr/>
      </dsp:nvSpPr>
      <dsp:spPr>
        <a:xfrm>
          <a:off x="6572668" y="1745073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涉黄涉政</a:t>
          </a:r>
          <a:endParaRPr lang="zh-CN" altLang="en-US" sz="1400" kern="1200" dirty="0"/>
        </a:p>
      </dsp:txBody>
      <dsp:txXfrm>
        <a:off x="6572668" y="1745073"/>
        <a:ext cx="872718" cy="436359"/>
      </dsp:txXfrm>
    </dsp:sp>
    <dsp:sp modelId="{10554A74-B51F-4681-AC21-F87D65CB316B}">
      <dsp:nvSpPr>
        <dsp:cNvPr id="0" name=""/>
        <dsp:cNvSpPr/>
      </dsp:nvSpPr>
      <dsp:spPr>
        <a:xfrm>
          <a:off x="6572668" y="2364704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刷单</a:t>
          </a:r>
          <a:endParaRPr lang="zh-CN" altLang="en-US" sz="1400" kern="1200" dirty="0"/>
        </a:p>
      </dsp:txBody>
      <dsp:txXfrm>
        <a:off x="6572668" y="2364704"/>
        <a:ext cx="872718" cy="436359"/>
      </dsp:txXfrm>
    </dsp:sp>
    <dsp:sp modelId="{767595BB-F2C2-4574-87F0-B2363339192B}">
      <dsp:nvSpPr>
        <dsp:cNvPr id="0" name=""/>
        <dsp:cNvSpPr/>
      </dsp:nvSpPr>
      <dsp:spPr>
        <a:xfrm>
          <a:off x="6572668" y="2984334"/>
          <a:ext cx="872718" cy="436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恶意差评</a:t>
          </a:r>
          <a:endParaRPr lang="zh-CN" altLang="en-US" sz="1400" kern="1200" dirty="0"/>
        </a:p>
      </dsp:txBody>
      <dsp:txXfrm>
        <a:off x="6572668" y="2984334"/>
        <a:ext cx="872718" cy="436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1E014-2453-4EB5-8866-70C96DE35364}">
      <dsp:nvSpPr>
        <dsp:cNvPr id="0" name=""/>
        <dsp:cNvSpPr/>
      </dsp:nvSpPr>
      <dsp:spPr>
        <a:xfrm>
          <a:off x="1780" y="384616"/>
          <a:ext cx="778424" cy="7078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日常 </a:t>
          </a:r>
          <a:r>
            <a:rPr lang="en-US" altLang="zh-CN" sz="1800" kern="1200" dirty="0" smtClean="0"/>
            <a:t>daily</a:t>
          </a:r>
          <a:endParaRPr lang="zh-CN" altLang="en-US" sz="1800" kern="1200" dirty="0"/>
        </a:p>
      </dsp:txBody>
      <dsp:txXfrm>
        <a:off x="22513" y="405349"/>
        <a:ext cx="736958" cy="666413"/>
      </dsp:txXfrm>
    </dsp:sp>
    <dsp:sp modelId="{4DA63FAB-3D9C-428D-B7FC-91A3197D2248}">
      <dsp:nvSpPr>
        <dsp:cNvPr id="0" name=""/>
        <dsp:cNvSpPr/>
      </dsp:nvSpPr>
      <dsp:spPr>
        <a:xfrm>
          <a:off x="858047" y="642031"/>
          <a:ext cx="165025" cy="19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858047" y="680641"/>
        <a:ext cx="115518" cy="115829"/>
      </dsp:txXfrm>
    </dsp:sp>
    <dsp:sp modelId="{2F5CEAED-2AF6-4485-816F-454C6B706A91}">
      <dsp:nvSpPr>
        <dsp:cNvPr id="0" name=""/>
        <dsp:cNvSpPr/>
      </dsp:nvSpPr>
      <dsp:spPr>
        <a:xfrm>
          <a:off x="1091574" y="384616"/>
          <a:ext cx="778424" cy="707879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预发</a:t>
          </a:r>
          <a:r>
            <a:rPr lang="en-US" altLang="zh-CN" sz="1800" kern="1200" dirty="0" smtClean="0"/>
            <a:t>pre</a:t>
          </a:r>
          <a:endParaRPr lang="zh-CN" altLang="en-US" sz="1800" kern="1200" dirty="0"/>
        </a:p>
      </dsp:txBody>
      <dsp:txXfrm>
        <a:off x="1112307" y="405349"/>
        <a:ext cx="736958" cy="666413"/>
      </dsp:txXfrm>
    </dsp:sp>
    <dsp:sp modelId="{AF8455D6-71F9-43D1-80FC-AEE07F4F5061}">
      <dsp:nvSpPr>
        <dsp:cNvPr id="0" name=""/>
        <dsp:cNvSpPr/>
      </dsp:nvSpPr>
      <dsp:spPr>
        <a:xfrm>
          <a:off x="1947841" y="642031"/>
          <a:ext cx="165025" cy="19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947841" y="680641"/>
        <a:ext cx="115518" cy="115829"/>
      </dsp:txXfrm>
    </dsp:sp>
    <dsp:sp modelId="{7CA073EF-248C-47D6-87AE-F522F65B692C}">
      <dsp:nvSpPr>
        <dsp:cNvPr id="0" name=""/>
        <dsp:cNvSpPr/>
      </dsp:nvSpPr>
      <dsp:spPr>
        <a:xfrm>
          <a:off x="2181368" y="384616"/>
          <a:ext cx="778424" cy="707879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Beta</a:t>
          </a:r>
          <a:endParaRPr lang="zh-CN" altLang="en-US" sz="1800" kern="1200" dirty="0"/>
        </a:p>
      </dsp:txBody>
      <dsp:txXfrm>
        <a:off x="2202101" y="405349"/>
        <a:ext cx="736958" cy="666413"/>
      </dsp:txXfrm>
    </dsp:sp>
    <dsp:sp modelId="{1A58F014-2C8F-4DDE-852F-35883E0D5B67}">
      <dsp:nvSpPr>
        <dsp:cNvPr id="0" name=""/>
        <dsp:cNvSpPr/>
      </dsp:nvSpPr>
      <dsp:spPr>
        <a:xfrm>
          <a:off x="3037635" y="642031"/>
          <a:ext cx="165025" cy="19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037635" y="680641"/>
        <a:ext cx="115518" cy="115829"/>
      </dsp:txXfrm>
    </dsp:sp>
    <dsp:sp modelId="{3DC3B839-C2D6-42E0-A1E7-35A0BA8C53C0}">
      <dsp:nvSpPr>
        <dsp:cNvPr id="0" name=""/>
        <dsp:cNvSpPr/>
      </dsp:nvSpPr>
      <dsp:spPr>
        <a:xfrm>
          <a:off x="3271162" y="384616"/>
          <a:ext cx="778424" cy="707879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线上 </a:t>
          </a:r>
          <a:r>
            <a:rPr lang="en-US" altLang="zh-CN" sz="1800" kern="1200" dirty="0" smtClean="0"/>
            <a:t>online</a:t>
          </a:r>
          <a:endParaRPr lang="zh-CN" altLang="en-US" sz="1800" kern="1200" dirty="0"/>
        </a:p>
      </dsp:txBody>
      <dsp:txXfrm>
        <a:off x="3291895" y="405349"/>
        <a:ext cx="736958" cy="66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95F7F-EE99-4717-9478-1034E1F1B96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91AFB-F480-4C63-924C-5431E76F5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44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1C23D-6F39-4DC6-A5C5-835FB2C5D3B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63704-9EF9-4237-81AF-4B61779E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5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大家好，我叫寿昌，来自业务平台事业部 </a:t>
            </a:r>
            <a:r>
              <a:rPr kumimoji="1" lang="en-US" altLang="zh-CN" dirty="0" smtClean="0"/>
              <a:t>--</a:t>
            </a:r>
            <a:r>
              <a:rPr kumimoji="1" lang="en-US" altLang="zh-CN" baseline="0" dirty="0" smtClean="0"/>
              <a:t> </a:t>
            </a:r>
            <a:r>
              <a:rPr kumimoji="1" lang="zh-CN" altLang="en-US" dirty="0" smtClean="0"/>
              <a:t>评价平台 的创新产品化部门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36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接下来介绍评价业务平台，下面从概念、业务开发、意义几个方面进行讲解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94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单纯的评价操作是一个对象对两一个对象的一种动作，而当上升到业务层面时，需要扩展的点有评价的来源、评价入库、出库、存储在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中的数据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21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业务层是拓展的重点，而业务层的重点是评价规则，该部分包括评价的入口（交易一定期限开放）、评价内容过滤、评价权限、信用及</a:t>
            </a:r>
            <a:r>
              <a:rPr lang="en-US" altLang="zh-CN" dirty="0" err="1" smtClean="0"/>
              <a:t>dsr</a:t>
            </a:r>
            <a:r>
              <a:rPr lang="zh-CN" altLang="en-US" dirty="0" smtClean="0"/>
              <a:t>计分规则、追评规则</a:t>
            </a:r>
            <a:endParaRPr lang="en-US" altLang="zh-CN" dirty="0" smtClean="0"/>
          </a:p>
          <a:p>
            <a:r>
              <a:rPr lang="zh-CN" altLang="en-US" dirty="0" smtClean="0"/>
              <a:t>在实习期间接的两个需求都围绕规则内容进行修改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8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具体规则体现，在主站代码中都有体现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96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最后介绍一下评价的意义</a:t>
            </a:r>
            <a:endParaRPr lang="en-US" altLang="zh-CN" sz="9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这是买家卖家之间的交互图，在交易期间两者可以通过阿里旺旺交流，咨询商品、物流等信息，但如果仅限于此，那就仅仅只是一次交易而已，当引入评价系统后，在购买前商家信用给了用户第一印象，评论区相似的经历对用户信息共享，购买后的反馈对双方都有帮助</a:t>
            </a:r>
            <a:endParaRPr lang="en-US" altLang="zh-CN" dirty="0" smtClean="0"/>
          </a:p>
          <a:p>
            <a:r>
              <a:rPr lang="zh-CN" altLang="en-US" dirty="0" smtClean="0"/>
              <a:t>评价系统有效联通了买家与卖家，将相对独立的交易上升为联通的商业生态圈，促进行业良性发展，意义重大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7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需求开发流程</a:t>
            </a:r>
            <a:endParaRPr lang="en-US" altLang="zh-CN" dirty="0" smtClean="0"/>
          </a:p>
          <a:p>
            <a:r>
              <a:rPr lang="zh-CN" altLang="en-US" dirty="0" smtClean="0"/>
              <a:t>在学习基本的中间件技术，以及了解部门的业务之后，通过实际需求来进一步加深了解，这是一个需求开发的基本流程</a:t>
            </a:r>
            <a:endParaRPr lang="en-US" altLang="zh-CN" dirty="0" smtClean="0"/>
          </a:p>
          <a:p>
            <a:r>
              <a:rPr lang="zh-CN" altLang="en-US" dirty="0" smtClean="0"/>
              <a:t>首先在业务中台上接受需求，沟通交流，接着进行实际开发，包括新建分支进行编码、测试等，最终部署线上完成需求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7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这里是正常的开发环境迁移图，一般遵循日常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预发 </a:t>
            </a:r>
            <a:r>
              <a:rPr lang="en-US" altLang="zh-CN" baseline="0" dirty="0" smtClean="0"/>
              <a:t>– beta – </a:t>
            </a:r>
            <a:r>
              <a:rPr lang="zh-CN" altLang="en-US" baseline="0" dirty="0" smtClean="0"/>
              <a:t>线上 的顺序依次开发，只有每一步确保没有问题才能进入下一步，最终发布需求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03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第一个需求，需求流程、实际开发都是第一次，因此遇到的难点多收获也最多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40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第二个需求</a:t>
            </a:r>
            <a:endParaRPr lang="en-US" altLang="zh-CN" dirty="0" smtClean="0"/>
          </a:p>
          <a:p>
            <a:r>
              <a:rPr lang="zh-CN" altLang="en-US" dirty="0" smtClean="0"/>
              <a:t>有了第一次需求开发过程，这次就熟练很多，需求开发和自己写项目心态完全不同，一方面要阅读别人的代码，要满足集团编码规范，另一方面这个代码是要上线，日常、预发、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环境都需要测试，任何一个环节都不能马虎</a:t>
            </a:r>
            <a:endParaRPr lang="en-US" altLang="zh-CN" dirty="0" smtClean="0"/>
          </a:p>
          <a:p>
            <a:r>
              <a:rPr lang="zh-CN" altLang="en-US" dirty="0" smtClean="0"/>
              <a:t>当然，当需求真正上线时，自己写的代码能够为别人服务，再辛苦也值得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09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时间飞逝，在阿里实习了一个多月，在这里也进行了阶段性总结，最后谈一些未来展望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4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今天我的述职内容会从以下几个方面进行介绍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15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以上就是我的述职报告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0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首先是自我介绍，我来自北京邮电大学，今年的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月份来到杭州，开始我的暑假实习，</a:t>
            </a:r>
            <a:r>
              <a:rPr lang="zh-CN" alt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刚投入实习岗位就被分配了中间件的学习任务，经过一个月的努力，我对常用的中间件技术都进行了学习并总结心得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48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这里列出的就是我之前接触过的中间件，下面的连接就是我做的个人学习心得笔记，今天这里重点</a:t>
            </a:r>
            <a:r>
              <a:rPr lang="zh-CN" altLang="en-US" dirty="0" smtClean="0"/>
              <a:t>介绍其中的几个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5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</a:t>
            </a:r>
            <a:r>
              <a:rPr lang="en-US" altLang="zh-CN" dirty="0" err="1" smtClean="0"/>
              <a:t>hsf</a:t>
            </a:r>
            <a:r>
              <a:rPr lang="zh-CN" altLang="en-US" dirty="0" smtClean="0"/>
              <a:t>，一个远程过程调用框架，它有效地解耦了系统之间的依赖，使得跨系统方法调用变得简便，这是我在学习过程中的思维导图，主要针对它的组件、反射实现方式、传输等等方面进行的学习</a:t>
            </a:r>
            <a:endParaRPr lang="en-US" altLang="zh-CN" dirty="0" smtClean="0"/>
          </a:p>
          <a:p>
            <a:r>
              <a:rPr lang="zh-CN" altLang="en-US" dirty="0" smtClean="0"/>
              <a:t>下面这张图是</a:t>
            </a:r>
            <a:r>
              <a:rPr lang="en-US" altLang="zh-CN" dirty="0" err="1" smtClean="0"/>
              <a:t>hsf</a:t>
            </a:r>
            <a:r>
              <a:rPr lang="zh-CN" altLang="en-US" dirty="0" smtClean="0"/>
              <a:t>的一个基本框架图，包含了一次服务调用的基本流程，包括服务的注册、发现、使用等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1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接下来是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，它为用户隐藏了底层数据库的具体实现，这部分学习内容较多，包括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的组件，每一层都负责不同内容，比如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层需要将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语句即系、优化、执行并将结果汇总，而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层负责主备切换，选择具体的物理库，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层维护连接等，这里我列出的思维导图中比较重要的还有路由算法、唯一主键等内容</a:t>
            </a:r>
            <a:endParaRPr lang="en-US" altLang="zh-CN" dirty="0" smtClean="0"/>
          </a:p>
          <a:p>
            <a:r>
              <a:rPr lang="zh-CN" altLang="en-US" dirty="0" smtClean="0"/>
              <a:t>下面是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的架构图，这里简化了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的产生由来，在单裤单表不能满足时需要添加备份数据库，将读写分离，减小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压力，而当表存储内容过多时，还需要分库分表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Tddl</a:t>
            </a:r>
            <a:r>
              <a:rPr lang="zh-CN" altLang="en-US" dirty="0" smtClean="0"/>
              <a:t>涉及的知识点较多，因此我是结合具体数据的使用来加深了解的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数据库为例，评价数据库本身的存在是垂直分库的结果，而将表划分为</a:t>
            </a:r>
            <a:r>
              <a:rPr lang="en-US" altLang="zh-CN" dirty="0" smtClean="0"/>
              <a:t>8192</a:t>
            </a:r>
            <a:r>
              <a:rPr lang="zh-CN" altLang="en-US" dirty="0" smtClean="0"/>
              <a:t>个子表分配到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个子库中，这是水平分表的作用，这里可以看到具体的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语句经过路由，可以转化到分库分表的查询语句，再由底层实现连接并返回最终查询的结果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57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最后重点介绍一下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，与</a:t>
            </a:r>
            <a:r>
              <a:rPr lang="en-US" altLang="zh-CN" dirty="0" err="1" smtClean="0"/>
              <a:t>hsf</a:t>
            </a:r>
            <a:r>
              <a:rPr lang="zh-CN" altLang="en-US" dirty="0" smtClean="0"/>
              <a:t>相比，它在功能上多了消息堆积的能力，如果说</a:t>
            </a:r>
            <a:r>
              <a:rPr lang="en-US" altLang="zh-CN" dirty="0" err="1" smtClean="0"/>
              <a:t>hsf</a:t>
            </a:r>
            <a:r>
              <a:rPr lang="zh-CN" altLang="en-US" dirty="0" smtClean="0"/>
              <a:t>是注重解耦，那么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的作用是异步</a:t>
            </a:r>
            <a:r>
              <a:rPr lang="en-US" altLang="zh-CN" dirty="0" smtClean="0"/>
              <a:t>+</a:t>
            </a:r>
            <a:r>
              <a:rPr lang="zh-CN" altLang="en-US" dirty="0" smtClean="0"/>
              <a:t>解耦，增强了系统整体的灵活性，这里在学习时对各组件进行了解，当然最重要的还包括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消息中间件的推拉模型，即消息时注重实时性而采用推模型，不停地向所有消费者推送，还是注重效率，采用拉模型，由消费者主动获取；在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中采取的是用长轮询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下面这个是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的架构图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这里说一下自己的总结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业务需求的实现离不开技术的保障，以管控中心的一次服务过程为例</a:t>
            </a:r>
            <a:endParaRPr lang="en-US" altLang="zh-CN" dirty="0" smtClean="0"/>
          </a:p>
          <a:p>
            <a:r>
              <a:rPr lang="en-US" altLang="zh-CN" dirty="0" err="1" smtClean="0"/>
              <a:t>Ratecenter</a:t>
            </a:r>
            <a:r>
              <a:rPr lang="zh-CN" altLang="en-US" dirty="0" smtClean="0"/>
              <a:t>：主站代码</a:t>
            </a:r>
            <a:endParaRPr lang="en-US" altLang="zh-CN" dirty="0" smtClean="0"/>
          </a:p>
          <a:p>
            <a:r>
              <a:rPr lang="en-US" altLang="zh-CN" dirty="0" err="1" smtClean="0"/>
              <a:t>Ratecc</a:t>
            </a:r>
            <a:r>
              <a:rPr lang="zh-CN" altLang="en-US" dirty="0" smtClean="0"/>
              <a:t>：管控中心代码</a:t>
            </a:r>
            <a:endParaRPr lang="en-US" altLang="zh-CN" dirty="0" smtClean="0"/>
          </a:p>
          <a:p>
            <a:r>
              <a:rPr lang="zh-CN" altLang="en-US" dirty="0" smtClean="0"/>
              <a:t>需要对评价内容进行审核，</a:t>
            </a:r>
            <a:r>
              <a:rPr lang="en-US" altLang="zh-CN" dirty="0" err="1" smtClean="0"/>
              <a:t>ratecc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hsf</a:t>
            </a:r>
            <a:r>
              <a:rPr lang="zh-CN" altLang="en-US" dirty="0" smtClean="0"/>
              <a:t>调用主站获取数据服务，主站首先访问</a:t>
            </a:r>
            <a:r>
              <a:rPr lang="en-US" altLang="zh-CN" dirty="0" err="1" smtClean="0"/>
              <a:t>tair</a:t>
            </a:r>
            <a:r>
              <a:rPr lang="zh-CN" altLang="en-US" dirty="0" smtClean="0"/>
              <a:t>缓存，减小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压力，若果不存在再通过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访问数据库，而</a:t>
            </a:r>
            <a:r>
              <a:rPr lang="en-US" altLang="zh-CN" dirty="0" smtClean="0"/>
              <a:t>diamond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tddl</a:t>
            </a:r>
            <a:r>
              <a:rPr lang="zh-CN" altLang="en-US" dirty="0" smtClean="0"/>
              <a:t>提供数据库配置信息，这样就能将查询的评价信息返还给</a:t>
            </a:r>
            <a:r>
              <a:rPr lang="en-US" altLang="zh-CN" dirty="0" err="1" smtClean="0"/>
              <a:t>ratecc</a:t>
            </a:r>
            <a:r>
              <a:rPr lang="zh-CN" altLang="en-US" dirty="0" smtClean="0"/>
              <a:t>，经过处理逻辑后将后续的处理逻辑发送给消息中间件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，所有这些中间件的启动加载都依赖于</a:t>
            </a:r>
            <a:r>
              <a:rPr lang="en-US" altLang="zh-CN" dirty="0" err="1" smtClean="0"/>
              <a:t>pandora</a:t>
            </a:r>
            <a:r>
              <a:rPr lang="zh-CN" altLang="en-US" dirty="0" smtClean="0"/>
              <a:t>的类隔离技术</a:t>
            </a:r>
            <a:endParaRPr lang="en-US" altLang="zh-CN" dirty="0" smtClean="0"/>
          </a:p>
          <a:p>
            <a:r>
              <a:rPr lang="zh-CN" altLang="en-US" dirty="0" smtClean="0"/>
              <a:t>技术保障，结合之前介绍的几个中间件技术，确保了程序的稳定运行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9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237012" cy="5200438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"/>
            <a:ext cx="9237014" cy="520043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565555" y="611187"/>
            <a:ext cx="1724990" cy="41226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48">
              <a:defRPr sz="3200">
                <a:solidFill>
                  <a:srgbClr val="FFFFFF"/>
                </a:solidFill>
              </a:defRPr>
            </a:pPr>
            <a:endParaRPr sz="3200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33" y="401689"/>
            <a:ext cx="1724990" cy="8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未标题-12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261" y="4561343"/>
            <a:ext cx="1291092" cy="2241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195227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6CC-4832-40CC-8663-36DC80E44F1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B75-4821-4C50-BA36-87B17D61F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237012" cy="5200438"/>
          </a:xfrm>
          <a:prstGeom prst="rect">
            <a:avLst/>
          </a:prstGeom>
        </p:spPr>
      </p:pic>
      <p:sp>
        <p:nvSpPr>
          <p:cNvPr id="7" name="Shape 156"/>
          <p:cNvSpPr/>
          <p:nvPr/>
        </p:nvSpPr>
        <p:spPr>
          <a:xfrm>
            <a:off x="796698" y="1495805"/>
            <a:ext cx="874246" cy="41226"/>
          </a:xfrm>
          <a:prstGeom prst="rect">
            <a:avLst/>
          </a:prstGeom>
          <a:solidFill>
            <a:srgbClr val="0F96E6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309548">
              <a:defRPr sz="3200">
                <a:solidFill>
                  <a:srgbClr val="FFFFFF"/>
                </a:solidFill>
              </a:defRPr>
            </a:pPr>
            <a:endParaRPr sz="3200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51" y="634243"/>
            <a:ext cx="960384" cy="9038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8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5764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20731" y="561975"/>
            <a:ext cx="71438" cy="3429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03342" y="525182"/>
            <a:ext cx="5214625" cy="409306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  <p:pic>
        <p:nvPicPr>
          <p:cNvPr id="6" name="未标题-2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056" y="4725058"/>
            <a:ext cx="1448337" cy="2514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6532042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无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00893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73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0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70857"/>
            <a:ext cx="7886700" cy="376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46CC-4832-40CC-8663-36DC80E44F1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1B75-4821-4C50-BA36-87B17D61F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7" r:id="rId2"/>
    <p:sldLayoutId id="2147483673" r:id="rId3"/>
    <p:sldLayoutId id="2147483676" r:id="rId4"/>
    <p:sldLayoutId id="2147483682" r:id="rId5"/>
    <p:sldLayoutId id="2147483678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en-US" altLang="en-US" sz="1800" b="0" i="0" u="none" strike="noStrike" kern="1200" cap="none" spc="0" normalizeH="0" baseline="0" dirty="0">
          <a:ln>
            <a:noFill/>
          </a:ln>
          <a:solidFill>
            <a:srgbClr val="3B3439"/>
          </a:solidFill>
          <a:effectLst/>
          <a:uFillTx/>
          <a:latin typeface="Microsoft YaHei"/>
          <a:ea typeface="Microsoft YaHei"/>
          <a:cs typeface="+mj-cs"/>
          <a:sym typeface="Helvetica Light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idb.alibaba-inc.com/" TargetMode="External"/><Relationship Id="rId3" Type="http://schemas.openxmlformats.org/officeDocument/2006/relationships/hyperlink" Target="http://bp.alibaba-inc.com/" TargetMode="External"/><Relationship Id="rId7" Type="http://schemas.openxmlformats.org/officeDocument/2006/relationships/hyperlink" Target="http://tddlquery.alibaba-inc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w.alibaba-inc.com/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://gitlab.alibaba-inc.com/" TargetMode="External"/><Relationship Id="rId10" Type="http://schemas.openxmlformats.org/officeDocument/2006/relationships/hyperlink" Target="https://acl.alibaba-inc.com/" TargetMode="External"/><Relationship Id="rId4" Type="http://schemas.openxmlformats.org/officeDocument/2006/relationships/hyperlink" Target="https://aone.alibaba-inc.com/" TargetMode="External"/><Relationship Id="rId9" Type="http://schemas.openxmlformats.org/officeDocument/2006/relationships/hyperlink" Target="https://n.alibaba-inc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atech.org/articles/112858" TargetMode="External"/><Relationship Id="rId3" Type="http://schemas.openxmlformats.org/officeDocument/2006/relationships/hyperlink" Target="https://www.atatech.org/articles/112806" TargetMode="External"/><Relationship Id="rId7" Type="http://schemas.openxmlformats.org/officeDocument/2006/relationships/hyperlink" Target="https://www.atatech.org/articles/1137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tatech.org/articles/112176" TargetMode="External"/><Relationship Id="rId5" Type="http://schemas.openxmlformats.org/officeDocument/2006/relationships/hyperlink" Target="https://www.atatech.org/articles/113420" TargetMode="External"/><Relationship Id="rId4" Type="http://schemas.openxmlformats.org/officeDocument/2006/relationships/hyperlink" Target="https://www.atatech.org/articles/112539" TargetMode="External"/><Relationship Id="rId9" Type="http://schemas.openxmlformats.org/officeDocument/2006/relationships/hyperlink" Target="https://www.atatech.org/articles/11459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521271" y="2040500"/>
            <a:ext cx="5029174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kumimoji="1" lang="zh-CN" altLang="en-US" sz="1200" dirty="0"/>
              <a:t>业务平台事业部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评价平台</a:t>
            </a:r>
            <a:r>
              <a:rPr kumimoji="1" lang="en-US" altLang="zh-CN" sz="1200" dirty="0" smtClean="0"/>
              <a:t>-</a:t>
            </a:r>
            <a:r>
              <a:rPr kumimoji="1" lang="zh-CN" altLang="en-US" sz="1200" dirty="0" smtClean="0"/>
              <a:t>创新</a:t>
            </a:r>
            <a:r>
              <a:rPr kumimoji="1" lang="en-US" altLang="zh-CN" sz="1200" dirty="0" smtClean="0"/>
              <a:t>&amp;</a:t>
            </a:r>
            <a:r>
              <a:rPr kumimoji="1" lang="zh-CN" altLang="en-US" sz="1200" dirty="0" smtClean="0"/>
              <a:t>产品化</a:t>
            </a:r>
            <a:endParaRPr kumimoji="1" lang="en-US" altLang="zh-Hans" sz="1200" dirty="0"/>
          </a:p>
        </p:txBody>
      </p:sp>
      <p:sp>
        <p:nvSpPr>
          <p:cNvPr id="13" name="Shape 148"/>
          <p:cNvSpPr/>
          <p:nvPr/>
        </p:nvSpPr>
        <p:spPr>
          <a:xfrm>
            <a:off x="521270" y="2603185"/>
            <a:ext cx="915633" cy="238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1100" dirty="0" err="1"/>
              <a:t>汇报人</a:t>
            </a:r>
            <a:r>
              <a:rPr sz="1100" dirty="0" smtClean="0"/>
              <a:t>：</a:t>
            </a:r>
            <a:r>
              <a:rPr lang="zh-CN" altLang="en-US" sz="1100" dirty="0" smtClean="0"/>
              <a:t>寿昌</a:t>
            </a:r>
            <a:endParaRPr kumimoji="1" lang="zh-CN" altLang="en-US" sz="1100" dirty="0"/>
          </a:p>
        </p:txBody>
      </p:sp>
      <p:sp>
        <p:nvSpPr>
          <p:cNvPr id="14" name="Shape 149"/>
          <p:cNvSpPr/>
          <p:nvPr/>
        </p:nvSpPr>
        <p:spPr>
          <a:xfrm>
            <a:off x="521271" y="1471859"/>
            <a:ext cx="5177402" cy="561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kumimoji="1" lang="zh-CN" altLang="en-US" sz="3200" dirty="0"/>
              <a:t>述职汇报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C63C-ABC0-DB4F-A6F0-902428D4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评价体系认知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F78DC-D6F4-CD4E-B82F-D9892C30C44A}"/>
              </a:ext>
            </a:extLst>
          </p:cNvPr>
          <p:cNvSpPr txBox="1">
            <a:spLocks/>
          </p:cNvSpPr>
          <p:nvPr/>
        </p:nvSpPr>
        <p:spPr>
          <a:xfrm>
            <a:off x="1003342" y="1205924"/>
            <a:ext cx="2932432" cy="301815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 smtClean="0"/>
              <a:t>概念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业务开发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意义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66561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C63C-ABC0-DB4F-A6F0-902428D4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5670794" y="3040563"/>
            <a:ext cx="870857" cy="10014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5670794" y="837045"/>
            <a:ext cx="976604" cy="690465"/>
          </a:xfrm>
          <a:prstGeom prst="wedge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评价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 rot="5400000">
            <a:off x="5294564" y="2283184"/>
            <a:ext cx="1068289" cy="16032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5807749" y="2283183"/>
            <a:ext cx="1068289" cy="1603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537271" y="1686124"/>
            <a:ext cx="3769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37271" y="2979969"/>
            <a:ext cx="3769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7426649" y="3446499"/>
            <a:ext cx="880190" cy="40432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426649" y="2414260"/>
            <a:ext cx="880190" cy="40432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业务层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426649" y="1092005"/>
            <a:ext cx="880190" cy="40432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08870" y="2995172"/>
            <a:ext cx="684244" cy="29235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12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db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" name="横卷形 15"/>
          <p:cNvSpPr/>
          <p:nvPr/>
        </p:nvSpPr>
        <p:spPr>
          <a:xfrm>
            <a:off x="5374619" y="1995296"/>
            <a:ext cx="659364" cy="46031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入库</a:t>
            </a:r>
            <a:endParaRPr lang="zh-CN" altLang="en-US" dirty="0"/>
          </a:p>
        </p:txBody>
      </p:sp>
      <p:sp>
        <p:nvSpPr>
          <p:cNvPr id="17" name="横卷形 16"/>
          <p:cNvSpPr/>
          <p:nvPr/>
        </p:nvSpPr>
        <p:spPr>
          <a:xfrm>
            <a:off x="6159096" y="2339040"/>
            <a:ext cx="659364" cy="46031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出库</a:t>
            </a:r>
            <a:endParaRPr lang="zh-CN" altLang="en-US" dirty="0"/>
          </a:p>
        </p:txBody>
      </p:sp>
      <p:sp>
        <p:nvSpPr>
          <p:cNvPr id="18" name="横卷形 17"/>
          <p:cNvSpPr/>
          <p:nvPr/>
        </p:nvSpPr>
        <p:spPr>
          <a:xfrm>
            <a:off x="5792089" y="3382336"/>
            <a:ext cx="659364" cy="46031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9" name="横卷形 18"/>
          <p:cNvSpPr/>
          <p:nvPr/>
        </p:nvSpPr>
        <p:spPr>
          <a:xfrm>
            <a:off x="5249506" y="729835"/>
            <a:ext cx="659364" cy="46031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来源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3342" y="1547913"/>
            <a:ext cx="2767146" cy="15822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概念：一个对象对另一个对象的一种动作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包含内容（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C2C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）：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商品好中差诚信评价 </a:t>
            </a:r>
            <a:r>
              <a:rPr lang="zh-CN" altLang="en-US" sz="1000" dirty="0"/>
              <a:t/>
            </a:r>
            <a:br>
              <a:rPr lang="zh-CN" altLang="en-US" sz="1000" dirty="0"/>
            </a:br>
            <a:r>
              <a:rPr lang="en-US" altLang="zh-CN" dirty="0"/>
              <a:t>2. </a:t>
            </a:r>
            <a:r>
              <a:rPr lang="zh-CN" altLang="en-US" dirty="0"/>
              <a:t>店铺</a:t>
            </a:r>
            <a:r>
              <a:rPr lang="en-US" altLang="zh-CN" dirty="0"/>
              <a:t>DSR</a:t>
            </a:r>
            <a:r>
              <a:rPr lang="zh-CN" altLang="en-US" dirty="0"/>
              <a:t>动态评价</a:t>
            </a:r>
            <a:r>
              <a:rPr lang="zh-CN" altLang="en-US" sz="1000" dirty="0"/>
              <a:t/>
            </a:r>
            <a:br>
              <a:rPr lang="zh-CN" altLang="en-US" sz="1000" dirty="0"/>
            </a:br>
            <a:r>
              <a:rPr lang="en-US" altLang="zh-CN" dirty="0"/>
              <a:t>3. </a:t>
            </a:r>
            <a:r>
              <a:rPr lang="zh-CN" altLang="en-US" dirty="0"/>
              <a:t>评价主体内容</a:t>
            </a:r>
            <a:r>
              <a:rPr lang="zh-CN" altLang="en-US" sz="1000" dirty="0"/>
              <a:t/>
            </a:r>
            <a:br>
              <a:rPr lang="zh-CN" altLang="en-US" sz="1000" dirty="0"/>
            </a:br>
            <a:r>
              <a:rPr lang="en-US" altLang="zh-CN" dirty="0"/>
              <a:t>4. </a:t>
            </a:r>
            <a:r>
              <a:rPr lang="zh-CN" altLang="en-US" dirty="0"/>
              <a:t>图片</a:t>
            </a:r>
            <a:r>
              <a:rPr lang="zh-CN" altLang="en-US" sz="1000" dirty="0"/>
              <a:t/>
            </a:r>
            <a:br>
              <a:rPr lang="zh-CN" altLang="en-US" sz="1000" dirty="0"/>
            </a:br>
            <a:r>
              <a:rPr lang="en-US" altLang="zh-CN" dirty="0"/>
              <a:t>5. </a:t>
            </a:r>
            <a:r>
              <a:rPr lang="zh-CN" altLang="en-US" dirty="0"/>
              <a:t>其它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34143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标注 56"/>
          <p:cNvSpPr/>
          <p:nvPr/>
        </p:nvSpPr>
        <p:spPr>
          <a:xfrm>
            <a:off x="4967589" y="64695"/>
            <a:ext cx="1486397" cy="813994"/>
          </a:xfrm>
          <a:prstGeom prst="wedge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600" b="1" dirty="0" smtClean="0">
                <a:solidFill>
                  <a:schemeClr val="tx1"/>
                </a:solidFill>
              </a:rPr>
              <a:t>信用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5198180" y="217327"/>
            <a:ext cx="721599" cy="441725"/>
          </a:xfrm>
          <a:prstGeom prst="wedge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标注 55"/>
          <p:cNvSpPr/>
          <p:nvPr/>
        </p:nvSpPr>
        <p:spPr>
          <a:xfrm>
            <a:off x="3499178" y="224758"/>
            <a:ext cx="1630122" cy="828569"/>
          </a:xfrm>
          <a:prstGeom prst="wedge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内容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3749497" y="533719"/>
            <a:ext cx="638036" cy="372315"/>
          </a:xfrm>
          <a:prstGeom prst="wedge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4277244" y="502479"/>
            <a:ext cx="719285" cy="459527"/>
          </a:xfrm>
          <a:prstGeom prst="wedge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标注 13"/>
          <p:cNvSpPr/>
          <p:nvPr/>
        </p:nvSpPr>
        <p:spPr>
          <a:xfrm>
            <a:off x="4180229" y="382709"/>
            <a:ext cx="665361" cy="313846"/>
          </a:xfrm>
          <a:prstGeom prst="wedge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4796141" y="3983783"/>
            <a:ext cx="786829" cy="8879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日常库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 rot="5400000">
            <a:off x="3695320" y="1322368"/>
            <a:ext cx="211487" cy="16032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065407" y="1184811"/>
            <a:ext cx="3769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25729" y="3876389"/>
            <a:ext cx="3769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602006" y="4224066"/>
            <a:ext cx="880190" cy="40432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602006" y="3136356"/>
            <a:ext cx="880190" cy="40432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业务层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602006" y="717588"/>
            <a:ext cx="880190" cy="40432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416295" y="654232"/>
            <a:ext cx="709419" cy="28763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主评</a:t>
            </a:r>
            <a:endParaRPr lang="zh-CN" altLang="en-US" sz="14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02265" y="554284"/>
            <a:ext cx="864997" cy="31493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追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评</a:t>
            </a:r>
            <a:endParaRPr lang="zh-CN" altLang="en-US" sz="14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1751" y="400974"/>
            <a:ext cx="864997" cy="31493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互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评</a:t>
            </a:r>
            <a:endParaRPr lang="zh-CN" altLang="en-US" sz="14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圆柱形 19"/>
          <p:cNvSpPr/>
          <p:nvPr/>
        </p:nvSpPr>
        <p:spPr>
          <a:xfrm>
            <a:off x="6445663" y="3993973"/>
            <a:ext cx="778624" cy="8879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21" name="圆柱形 20"/>
          <p:cNvSpPr/>
          <p:nvPr/>
        </p:nvSpPr>
        <p:spPr>
          <a:xfrm>
            <a:off x="3065407" y="3965171"/>
            <a:ext cx="801582" cy="9251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ODPS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5675203" y="4341144"/>
            <a:ext cx="658359" cy="107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>
            <a:off x="3944924" y="4347365"/>
            <a:ext cx="697781" cy="1216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675203" y="3993973"/>
            <a:ext cx="899366" cy="35735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&gt;180</a:t>
            </a:r>
            <a:b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</a:b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冷数据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07756" y="4129648"/>
            <a:ext cx="942435" cy="3110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定期备份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" name="右箭头 27"/>
          <p:cNvSpPr/>
          <p:nvPr/>
        </p:nvSpPr>
        <p:spPr>
          <a:xfrm rot="5400000">
            <a:off x="3702278" y="1870329"/>
            <a:ext cx="211487" cy="16032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5400000">
            <a:off x="3687915" y="2447223"/>
            <a:ext cx="211487" cy="16032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5400000">
            <a:off x="3695320" y="3072368"/>
            <a:ext cx="211487" cy="16032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6200000">
            <a:off x="5167210" y="3000043"/>
            <a:ext cx="1197542" cy="207977"/>
          </a:xfrm>
          <a:prstGeom prst="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606044" y="1539845"/>
            <a:ext cx="372225" cy="2674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559379" y="1554102"/>
            <a:ext cx="640702" cy="23146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校验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568895" y="2103131"/>
            <a:ext cx="640702" cy="23146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赋值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465694" y="2627732"/>
            <a:ext cx="925170" cy="37241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根据规则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创建评价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578238" y="3329495"/>
            <a:ext cx="640702" cy="23146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反馈</a:t>
            </a:r>
          </a:p>
        </p:txBody>
      </p:sp>
      <p:sp>
        <p:nvSpPr>
          <p:cNvPr id="39" name="矩形 38"/>
          <p:cNvSpPr/>
          <p:nvPr/>
        </p:nvSpPr>
        <p:spPr>
          <a:xfrm>
            <a:off x="3607417" y="2092363"/>
            <a:ext cx="372225" cy="2674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637355" y="3288048"/>
            <a:ext cx="372225" cy="2674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5400000">
            <a:off x="3694018" y="3630932"/>
            <a:ext cx="211487" cy="16032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 rot="5400000">
            <a:off x="4879661" y="1304729"/>
            <a:ext cx="250865" cy="207848"/>
          </a:xfrm>
          <a:prstGeom prst="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5400000">
            <a:off x="4832867" y="1987353"/>
            <a:ext cx="368016" cy="184286"/>
          </a:xfrm>
          <a:prstGeom prst="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 rot="5400000">
            <a:off x="4838074" y="2698083"/>
            <a:ext cx="363714" cy="178176"/>
          </a:xfrm>
          <a:prstGeom prst="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rot="5400000">
            <a:off x="4860285" y="3404166"/>
            <a:ext cx="379177" cy="202354"/>
          </a:xfrm>
          <a:prstGeom prst="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25267" y="1594518"/>
            <a:ext cx="601936" cy="2535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675087" y="1591090"/>
            <a:ext cx="800628" cy="228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5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异常检测</a:t>
            </a:r>
            <a:endParaRPr lang="zh-CN" altLang="en-US" sz="105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37360" y="2318176"/>
            <a:ext cx="778137" cy="206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5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查询缓存</a:t>
            </a:r>
            <a:endParaRPr lang="zh-CN" altLang="en-US" sz="105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688006" y="3021336"/>
            <a:ext cx="912845" cy="22992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105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s</a:t>
            </a:r>
            <a:r>
              <a:rPr lang="en-US" altLang="zh-CN" sz="105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ql</a:t>
            </a:r>
            <a:r>
              <a:rPr lang="en-US" altLang="zh-CN" sz="105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05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查询</a:t>
            </a:r>
            <a:endParaRPr lang="zh-CN" altLang="en-US" sz="105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696262" y="2313628"/>
            <a:ext cx="601936" cy="24778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43590" y="3008650"/>
            <a:ext cx="596637" cy="26748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 rot="16200000">
            <a:off x="5328370" y="1530059"/>
            <a:ext cx="814958" cy="193496"/>
          </a:xfrm>
          <a:prstGeom prst="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过程 73"/>
          <p:cNvSpPr/>
          <p:nvPr/>
        </p:nvSpPr>
        <p:spPr>
          <a:xfrm>
            <a:off x="1706907" y="4244754"/>
            <a:ext cx="909140" cy="326832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1647367" y="4280874"/>
            <a:ext cx="1120385" cy="29071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计算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rate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dsr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6" name="左箭头 75"/>
          <p:cNvSpPr/>
          <p:nvPr/>
        </p:nvSpPr>
        <p:spPr>
          <a:xfrm>
            <a:off x="2708280" y="4351332"/>
            <a:ext cx="223098" cy="1136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80237" y="1847733"/>
            <a:ext cx="2653094" cy="12885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对象层：扩展评价来源，如主评、追评、互评等；</a:t>
            </a:r>
            <a:r>
              <a:rPr lang="zh-CN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建立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评价</a:t>
            </a:r>
            <a:r>
              <a:rPr lang="zh-CN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信用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体系，如信用</a:t>
            </a:r>
            <a:r>
              <a:rPr lang="zh-CN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dsr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业务层：细化数据存储、查询流程，方便业务扩展，重点是评价规则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数据层：提供针对数据的处理，如冷数据需要转移，定期备份数据，离线计算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8" name="标题 1">
            <a:extLst>
              <a:ext uri="{FF2B5EF4-FFF2-40B4-BE49-F238E27FC236}">
                <a16:creationId xmlns:a16="http://schemas.microsoft.com/office/drawing/2014/main" id="{3CC4C63C-ABC0-DB4F-A6F0-902428D4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60" y="542768"/>
            <a:ext cx="5214625" cy="409306"/>
          </a:xfrm>
        </p:spPr>
        <p:txBody>
          <a:bodyPr/>
          <a:lstStyle/>
          <a:p>
            <a:r>
              <a:rPr kumimoji="1" lang="zh-CN" altLang="en-US" dirty="0" smtClean="0"/>
              <a:t>业务开发</a:t>
            </a:r>
            <a:endParaRPr kumimoji="1"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502746" y="2652159"/>
            <a:ext cx="641445" cy="3425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5424219" y="2143790"/>
            <a:ext cx="743626" cy="2494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05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写入缓存</a:t>
            </a:r>
            <a:endParaRPr lang="zh-CN" altLang="en-US" sz="105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474399" y="2161032"/>
            <a:ext cx="601936" cy="21418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5265168" y="289293"/>
            <a:ext cx="864997" cy="31493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rate</a:t>
            </a:r>
            <a:endParaRPr lang="zh-CN" altLang="en-US" sz="14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3" name="矩形标注 82"/>
          <p:cNvSpPr/>
          <p:nvPr/>
        </p:nvSpPr>
        <p:spPr>
          <a:xfrm>
            <a:off x="5774260" y="411299"/>
            <a:ext cx="559302" cy="372315"/>
          </a:xfrm>
          <a:prstGeom prst="wedge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812524" y="438190"/>
            <a:ext cx="864997" cy="31493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1400" dirty="0" err="1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dsr</a:t>
            </a:r>
            <a:endParaRPr lang="zh-CN" altLang="en-US" sz="14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104518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53488449"/>
              </p:ext>
            </p:extLst>
          </p:nvPr>
        </p:nvGraphicFramePr>
        <p:xfrm>
          <a:off x="883200" y="93350"/>
          <a:ext cx="7447200" cy="490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7663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意义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24202"/>
              </p:ext>
            </p:extLst>
          </p:nvPr>
        </p:nvGraphicFramePr>
        <p:xfrm>
          <a:off x="372689" y="1454730"/>
          <a:ext cx="2805589" cy="265466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01397">
                  <a:extLst>
                    <a:ext uri="{9D8B030D-6E8A-4147-A177-3AD203B41FA5}">
                      <a16:colId xmlns:a16="http://schemas.microsoft.com/office/drawing/2014/main" val="3903826818"/>
                    </a:ext>
                  </a:extLst>
                </a:gridCol>
                <a:gridCol w="304463">
                  <a:extLst>
                    <a:ext uri="{9D8B030D-6E8A-4147-A177-3AD203B41FA5}">
                      <a16:colId xmlns:a16="http://schemas.microsoft.com/office/drawing/2014/main" val="3796260390"/>
                    </a:ext>
                  </a:extLst>
                </a:gridCol>
                <a:gridCol w="892703">
                  <a:extLst>
                    <a:ext uri="{9D8B030D-6E8A-4147-A177-3AD203B41FA5}">
                      <a16:colId xmlns:a16="http://schemas.microsoft.com/office/drawing/2014/main" val="157779205"/>
                    </a:ext>
                  </a:extLst>
                </a:gridCol>
                <a:gridCol w="907026">
                  <a:extLst>
                    <a:ext uri="{9D8B030D-6E8A-4147-A177-3AD203B41FA5}">
                      <a16:colId xmlns:a16="http://schemas.microsoft.com/office/drawing/2014/main" val="4277928149"/>
                    </a:ext>
                  </a:extLst>
                </a:gridCol>
              </a:tblGrid>
              <a:tr h="367213">
                <a:tc rowSpan="2" gridSpan="2"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评价的意义</a:t>
                      </a:r>
                      <a:endParaRPr lang="en-US" altLang="zh-CN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400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将相对独立的交易上升为良性的商业生态圈</a:t>
                      </a:r>
                      <a:endParaRPr lang="zh-CN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评价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41471"/>
                  </a:ext>
                </a:extLst>
              </a:tr>
              <a:tr h="367213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内容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信用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518108"/>
                  </a:ext>
                </a:extLst>
              </a:tr>
              <a:tr h="367213">
                <a:tc rowSpan="2">
                  <a:txBody>
                    <a:bodyPr/>
                    <a:lstStyle/>
                    <a:p>
                      <a:pPr marL="0" lvl="0" indent="0" algn="ctr">
                        <a:buFontTx/>
                        <a:buNone/>
                      </a:pPr>
                      <a:endParaRPr lang="en-US" altLang="zh-CN" dirty="0" smtClean="0">
                        <a:ln>
                          <a:noFill/>
                        </a:ln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买家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Tx/>
                        <a:buNone/>
                      </a:pPr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购买前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信息共享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商家印象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861670"/>
                  </a:ext>
                </a:extLst>
              </a:tr>
              <a:tr h="36721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FontTx/>
                        <a:buNone/>
                      </a:pPr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购买后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信息反馈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服务约束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19521"/>
                  </a:ext>
                </a:extLst>
              </a:tr>
              <a:tr h="36721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卖家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了解市场</a:t>
                      </a:r>
                      <a:r>
                        <a:rPr lang="en-US" altLang="zh-CN" dirty="0" smtClean="0">
                          <a:ln>
                            <a:noFill/>
                          </a:ln>
                        </a:rPr>
                        <a:t/>
                      </a:r>
                      <a:br>
                        <a:rPr lang="en-US" altLang="zh-CN" dirty="0" smtClean="0">
                          <a:ln>
                            <a:noFill/>
                          </a:ln>
                        </a:rPr>
                      </a:br>
                      <a:r>
                        <a:rPr lang="zh-CN" altLang="en-US" dirty="0" smtClean="0">
                          <a:ln>
                            <a:noFill/>
                          </a:ln>
                        </a:rPr>
                        <a:t>提升服务</a:t>
                      </a:r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3695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01" y="-223200"/>
            <a:ext cx="60575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9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C63C-ABC0-DB4F-A6F0-902428D4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需求开发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03342" y="1497599"/>
            <a:ext cx="2958148" cy="19728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zh-CN" sz="8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操作</a:t>
            </a:r>
            <a:r>
              <a:rPr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平台</a:t>
            </a:r>
            <a:endParaRPr lang="en-US" altLang="zh-CN" sz="14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endParaRPr lang="en-US" altLang="zh-CN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业务中台：</a:t>
            </a: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3"/>
              </a:rPr>
              <a:t>http://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3"/>
              </a:rPr>
              <a:t>bp.alibaba-inc.com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CN" sz="1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one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4"/>
              </a:rPr>
              <a:t>https://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4"/>
              </a:rPr>
              <a:t>aone.alibaba-inc.com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Gitlab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5"/>
              </a:rPr>
              <a:t>http://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5"/>
              </a:rPr>
              <a:t>gitlab.alibaba-inc.com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数据工厂：</a:t>
            </a: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6"/>
              </a:rPr>
              <a:t>https://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6"/>
              </a:rPr>
              <a:t>dw.alibaba-inc.com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zh-CN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管控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日志：</a:t>
            </a: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7"/>
              </a:rPr>
              <a:t>http://tddlquery.alibaba-inc.com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7"/>
              </a:rPr>
              <a:t>/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iDB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8"/>
              </a:rPr>
              <a:t>https://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8"/>
              </a:rPr>
              <a:t>idb.alibaba-inc.com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Normandy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9"/>
              </a:rPr>
              <a:t>https://n.alibaba-inc.com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9"/>
              </a:rPr>
              <a:t>/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ACL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权限平台：</a:t>
            </a: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10"/>
              </a:rPr>
              <a:t>https://acl.alibaba-inc.com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10"/>
              </a:rPr>
              <a:t>/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endParaRPr lang="en-US" altLang="zh-CN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32" y="-287452"/>
            <a:ext cx="3331168" cy="554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4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30766" y="1661948"/>
            <a:ext cx="1995634" cy="1075779"/>
            <a:chOff x="2911136" y="412112"/>
            <a:chExt cx="692750" cy="629970"/>
          </a:xfrm>
        </p:grpSpPr>
        <p:sp>
          <p:nvSpPr>
            <p:cNvPr id="34" name="圆角矩形 33"/>
            <p:cNvSpPr/>
            <p:nvPr/>
          </p:nvSpPr>
          <p:spPr>
            <a:xfrm>
              <a:off x="2911136" y="412112"/>
              <a:ext cx="692750" cy="6299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4"/>
            <p:cNvSpPr txBox="1"/>
            <p:nvPr/>
          </p:nvSpPr>
          <p:spPr>
            <a:xfrm>
              <a:off x="2929587" y="430563"/>
              <a:ext cx="655848" cy="593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线上 </a:t>
              </a:r>
              <a:r>
                <a:rPr lang="en-US" altLang="zh-CN" sz="1600" kern="1200" dirty="0" smtClean="0"/>
                <a:t>online</a:t>
              </a:r>
              <a:endParaRPr lang="zh-CN" altLang="en-US" sz="1600" kern="12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流程图: 磁盘 2"/>
          <p:cNvSpPr/>
          <p:nvPr/>
        </p:nvSpPr>
        <p:spPr>
          <a:xfrm>
            <a:off x="2988435" y="3799591"/>
            <a:ext cx="607518" cy="82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日常</a:t>
            </a:r>
            <a:r>
              <a:rPr lang="en-US" altLang="zh-CN" dirty="0" err="1" smtClean="0"/>
              <a:t>db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00901" y="1531066"/>
            <a:ext cx="28800" cy="31882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磁盘 6"/>
          <p:cNvSpPr/>
          <p:nvPr/>
        </p:nvSpPr>
        <p:spPr>
          <a:xfrm>
            <a:off x="5307314" y="3628368"/>
            <a:ext cx="1046904" cy="1090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线上</a:t>
            </a:r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17" name="上下箭头 16"/>
          <p:cNvSpPr/>
          <p:nvPr/>
        </p:nvSpPr>
        <p:spPr>
          <a:xfrm>
            <a:off x="3167977" y="3006276"/>
            <a:ext cx="248434" cy="608910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下箭头 17"/>
          <p:cNvSpPr/>
          <p:nvPr/>
        </p:nvSpPr>
        <p:spPr>
          <a:xfrm rot="18587796">
            <a:off x="4929463" y="2738202"/>
            <a:ext cx="203627" cy="952533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下箭头 18"/>
          <p:cNvSpPr/>
          <p:nvPr/>
        </p:nvSpPr>
        <p:spPr>
          <a:xfrm rot="2156622">
            <a:off x="6307783" y="2731038"/>
            <a:ext cx="238839" cy="889184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1700808926"/>
              </p:ext>
            </p:extLst>
          </p:nvPr>
        </p:nvGraphicFramePr>
        <p:xfrm>
          <a:off x="2965712" y="195932"/>
          <a:ext cx="4051367" cy="147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2946606" y="2164531"/>
            <a:ext cx="692750" cy="629970"/>
            <a:chOff x="1584" y="412112"/>
            <a:chExt cx="692750" cy="629970"/>
          </a:xfrm>
        </p:grpSpPr>
        <p:sp>
          <p:nvSpPr>
            <p:cNvPr id="25" name="圆角矩形 24"/>
            <p:cNvSpPr/>
            <p:nvPr/>
          </p:nvSpPr>
          <p:spPr>
            <a:xfrm>
              <a:off x="1584" y="412112"/>
              <a:ext cx="692750" cy="6299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圆角矩形 4"/>
            <p:cNvSpPr txBox="1"/>
            <p:nvPr/>
          </p:nvSpPr>
          <p:spPr>
            <a:xfrm>
              <a:off x="20035" y="430563"/>
              <a:ext cx="655848" cy="593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日常 </a:t>
              </a:r>
              <a:r>
                <a:rPr lang="en-US" altLang="zh-CN" sz="1600" kern="1200" dirty="0" smtClean="0"/>
                <a:t>daily</a:t>
              </a:r>
              <a:endParaRPr lang="zh-CN" altLang="en-US" sz="1600" kern="12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93028" y="2182982"/>
            <a:ext cx="692750" cy="629970"/>
            <a:chOff x="971435" y="412112"/>
            <a:chExt cx="692750" cy="629970"/>
          </a:xfrm>
        </p:grpSpPr>
        <p:sp>
          <p:nvSpPr>
            <p:cNvPr id="28" name="圆角矩形 27"/>
            <p:cNvSpPr/>
            <p:nvPr/>
          </p:nvSpPr>
          <p:spPr>
            <a:xfrm>
              <a:off x="971435" y="412112"/>
              <a:ext cx="692750" cy="6299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51115"/>
                <a:satOff val="-3409"/>
                <a:lumOff val="-1307"/>
                <a:alphaOff val="0"/>
              </a:schemeClr>
            </a:fillRef>
            <a:effectRef idx="0">
              <a:schemeClr val="accent5">
                <a:hueOff val="-2451115"/>
                <a:satOff val="-3409"/>
                <a:lumOff val="-13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圆角矩形 4"/>
            <p:cNvSpPr txBox="1"/>
            <p:nvPr/>
          </p:nvSpPr>
          <p:spPr>
            <a:xfrm>
              <a:off x="989886" y="430563"/>
              <a:ext cx="655848" cy="593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预发</a:t>
              </a:r>
              <a:r>
                <a:rPr lang="en-US" altLang="zh-CN" sz="1600" kern="1200" dirty="0" smtClean="0"/>
                <a:t>pre</a:t>
              </a:r>
              <a:endParaRPr lang="zh-CN" altLang="en-US" sz="1600" kern="12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70877" y="2095909"/>
            <a:ext cx="550033" cy="453673"/>
            <a:chOff x="1941286" y="412112"/>
            <a:chExt cx="692750" cy="629970"/>
          </a:xfrm>
        </p:grpSpPr>
        <p:sp>
          <p:nvSpPr>
            <p:cNvPr id="31" name="圆角矩形 30"/>
            <p:cNvSpPr/>
            <p:nvPr/>
          </p:nvSpPr>
          <p:spPr>
            <a:xfrm>
              <a:off x="1941286" y="412112"/>
              <a:ext cx="692750" cy="6299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0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圆角矩形 4"/>
            <p:cNvSpPr txBox="1"/>
            <p:nvPr/>
          </p:nvSpPr>
          <p:spPr>
            <a:xfrm>
              <a:off x="1959737" y="430563"/>
              <a:ext cx="655848" cy="593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Beta</a:t>
              </a:r>
              <a:endParaRPr lang="zh-CN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2717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C63C-ABC0-DB4F-A6F0-902428D4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拍卖珍品店铺</a:t>
            </a:r>
            <a:r>
              <a:rPr lang="en-US" altLang="zh-CN" dirty="0"/>
              <a:t>DSR</a:t>
            </a:r>
            <a:r>
              <a:rPr lang="zh-CN" altLang="en-US" dirty="0"/>
              <a:t>、信用评分接入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3342" y="1084220"/>
            <a:ext cx="7271978" cy="340256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背景描述：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    </a:t>
            </a:r>
            <a:r>
              <a:rPr lang="zh-CN" altLang="en-US" sz="1000" dirty="0" smtClean="0">
                <a:solidFill>
                  <a:srgbClr val="FF0000"/>
                </a:solidFill>
                <a:latin typeface="Microsoft YaHei"/>
                <a:ea typeface="Microsoft YaHei"/>
              </a:rPr>
              <a:t>拍卖</a:t>
            </a:r>
            <a:r>
              <a:rPr lang="zh-CN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的珍品机构，一直经营以来，没有依托淘系的</a:t>
            </a:r>
            <a:r>
              <a:rPr lang="en-US" altLang="zh-CN" sz="1000" dirty="0">
                <a:solidFill>
                  <a:srgbClr val="FF0000"/>
                </a:solidFill>
                <a:latin typeface="Microsoft YaHei"/>
                <a:ea typeface="Microsoft YaHei"/>
              </a:rPr>
              <a:t>DSR</a:t>
            </a:r>
            <a:r>
              <a:rPr lang="zh-CN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，及</a:t>
            </a:r>
            <a:r>
              <a:rPr lang="zh-CN" altLang="en-US" sz="1000" dirty="0">
                <a:solidFill>
                  <a:srgbClr val="FF0000"/>
                </a:solidFill>
                <a:latin typeface="Microsoft YaHei"/>
                <a:ea typeface="Microsoft YaHei"/>
              </a:rPr>
              <a:t>信用评分</a:t>
            </a:r>
            <a:r>
              <a:rPr lang="zh-CN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（星钻冠），用户缺少对商家好坏的一个信用参考。</a:t>
            </a:r>
            <a:r>
              <a:rPr lang="zh-CN" altLang="en-US" sz="1000" dirty="0">
                <a:solidFill>
                  <a:srgbClr val="FF0000"/>
                </a:solidFill>
                <a:latin typeface="Microsoft YaHei"/>
                <a:ea typeface="Microsoft YaHei"/>
              </a:rPr>
              <a:t>珍品</a:t>
            </a:r>
            <a:r>
              <a:rPr lang="zh-CN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订单使用的淘系订单，并且有评价入口，存量有评价数据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。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DSR</a:t>
            </a:r>
            <a:r>
              <a:rPr lang="zh-CN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和信用评分体系，作为用户的参考，及商品域评判的重要标准，拍卖珍品机构强烈需求接入。（没有接入的历史原因，在于拍卖机构无淘宝店铺身份，现在已具有）</a:t>
            </a:r>
          </a:p>
          <a:p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/>
            </a:r>
            <a:b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</a:b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开发过程：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这是主站（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ratecenter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）的业务逻辑，经过阅读代码，发现是在以往的处理逻辑中，将司法、珍品、资产、大众统一划分为拍卖类别并打上标记，这样在计算信用值、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dsr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时被忽略，需求的目标就是在原有的流程中，将珍品从拍卖类别中剔除，因此，在原有判断拍卖的逻辑中嵌入判断珍品的逻辑，这样珍品订单就不会打上拍卖的标记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收获：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熟悉 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Aone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开发流程，熟悉日常、预发、线上环境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了解商铺信用、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dsr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计分规则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熟悉主站代码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掌握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Idb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数据库的操作，加深对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tddl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的了解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数据工厂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odps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查询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远程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debug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代码的格式要求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239887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C63C-ABC0-DB4F-A6F0-902428D4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评价内容过滤添加</a:t>
            </a:r>
            <a:r>
              <a:rPr lang="en-US" altLang="zh-CN" dirty="0" smtClean="0"/>
              <a:t>handler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3342" y="1228220"/>
            <a:ext cx="6863599" cy="340256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背景描述：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    在用户评价内容入库前需要对其内容进行</a:t>
            </a:r>
            <a:r>
              <a:rPr lang="zh-CN" altLang="en-US" sz="1000" dirty="0" smtClean="0">
                <a:solidFill>
                  <a:srgbClr val="FF0000"/>
                </a:solidFill>
                <a:latin typeface="Microsoft YaHei"/>
                <a:ea typeface="Microsoft YaHei"/>
              </a:rPr>
              <a:t>审核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，新增了微信</a:t>
            </a:r>
            <a:r>
              <a:rPr lang="zh-CN" altLang="en-US" sz="1000" dirty="0" smtClean="0">
                <a:solidFill>
                  <a:srgbClr val="FF0000"/>
                </a:solidFill>
                <a:latin typeface="Microsoft YaHei"/>
                <a:ea typeface="Microsoft YaHei"/>
              </a:rPr>
              <a:t>过滤算法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，需要加入处理</a:t>
            </a:r>
            <a:r>
              <a:rPr lang="zh-CN" altLang="en-US" sz="1000" dirty="0" smtClean="0">
                <a:solidFill>
                  <a:srgbClr val="FF0000"/>
                </a:solidFill>
                <a:latin typeface="Microsoft YaHei"/>
                <a:ea typeface="Microsoft YaHei"/>
              </a:rPr>
              <a:t>流程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中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/>
            </a:r>
            <a:b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</a:b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开发过程：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ratecc</a:t>
            </a:r>
            <a:r>
              <a:rPr lang="zh-CN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项目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用于对评价数据入库前的管控，采用模块化的设计理念，将过滤操作申明为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handler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，这样可以实现代码灵活扩展，我们能够自由组装、添加处理逻辑，经过分析，这里需要定义一个新的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handler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，用于调用新的微信过滤算法，并将处理逻辑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handler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添加进整体流程中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收获：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熟悉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ratecc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项目，掌握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rate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ratecc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联合调试的过程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加深对</a:t>
            </a:r>
            <a:r>
              <a:rPr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hsf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notify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中间件的了解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学会查看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control log </a:t>
            </a:r>
            <a:r>
              <a:rPr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日志</a:t>
            </a:r>
            <a:endParaRPr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28600" indent="-228600">
              <a:buFont typeface="+mj-ea"/>
              <a:buAutoNum type="circleNumDbPlain"/>
            </a:pPr>
            <a:endParaRPr lang="zh-CN" altLang="en-US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29610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未来展望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74E6B-7259-3D4C-B950-E0A1BA5BC0CD}"/>
              </a:ext>
            </a:extLst>
          </p:cNvPr>
          <p:cNvSpPr txBox="1">
            <a:spLocks/>
          </p:cNvSpPr>
          <p:nvPr/>
        </p:nvSpPr>
        <p:spPr>
          <a:xfrm>
            <a:off x="1003342" y="939336"/>
            <a:ext cx="5750602" cy="32869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100" dirty="0"/>
              <a:t>评价</a:t>
            </a:r>
            <a:r>
              <a:rPr kumimoji="1" lang="zh-CN" altLang="en-US" sz="1100" dirty="0" smtClean="0"/>
              <a:t>业务能力</a:t>
            </a:r>
            <a:endParaRPr kumimoji="1" lang="en-US" altLang="zh-CN" sz="1100" dirty="0"/>
          </a:p>
          <a:p>
            <a:pPr lvl="1"/>
            <a:r>
              <a:rPr kumimoji="1" lang="zh-CN" altLang="en-US" sz="1100" dirty="0" smtClean="0"/>
              <a:t>进一步掌握评价业务系统</a:t>
            </a:r>
            <a:endParaRPr kumimoji="1" lang="en-US" altLang="zh-CN" sz="1100" dirty="0"/>
          </a:p>
          <a:p>
            <a:pPr lvl="1"/>
            <a:r>
              <a:rPr kumimoji="1" lang="zh-CN" altLang="en-US" sz="1100" dirty="0" smtClean="0"/>
              <a:t>融合主站</a:t>
            </a:r>
            <a:r>
              <a:rPr kumimoji="1" lang="zh-CN" altLang="en-US" sz="1100" dirty="0"/>
              <a:t>流程</a:t>
            </a:r>
            <a:r>
              <a:rPr kumimoji="1" lang="zh-CN" altLang="en-US" sz="1100" dirty="0" smtClean="0"/>
              <a:t>，将相关功能迁移至创新平台</a:t>
            </a:r>
            <a:endParaRPr kumimoji="1" lang="en-US" altLang="zh-CN" sz="1100" b="1" dirty="0" smtClean="0">
              <a:solidFill>
                <a:srgbClr val="C00000"/>
              </a:solidFill>
            </a:endParaRPr>
          </a:p>
          <a:p>
            <a:pPr lvl="1"/>
            <a:endParaRPr kumimoji="1" lang="en-US" altLang="zh-Hans" sz="1100" dirty="0"/>
          </a:p>
          <a:p>
            <a:r>
              <a:rPr kumimoji="1" lang="zh-CN" altLang="en-US" sz="1100" dirty="0"/>
              <a:t>中间</a:t>
            </a:r>
            <a:r>
              <a:rPr kumimoji="1" lang="zh-CN" altLang="en-US" sz="1100" dirty="0" smtClean="0"/>
              <a:t>件系统</a:t>
            </a:r>
            <a:endParaRPr kumimoji="1" lang="en-US" altLang="zh-CN" sz="1100" dirty="0" smtClean="0"/>
          </a:p>
          <a:p>
            <a:pPr lvl="1"/>
            <a:r>
              <a:rPr kumimoji="1" lang="zh-CN" altLang="en-US" sz="1100" dirty="0" smtClean="0"/>
              <a:t>结合需求了解中间件系统的作用和发展</a:t>
            </a:r>
            <a:endParaRPr kumimoji="1" lang="en-US" altLang="zh-CN" sz="1100" dirty="0" smtClean="0"/>
          </a:p>
          <a:p>
            <a:pPr lvl="1"/>
            <a:r>
              <a:rPr kumimoji="1" lang="zh-CN" altLang="en-US" sz="1100" dirty="0" smtClean="0"/>
              <a:t>阅读源码，了解底层实现细节</a:t>
            </a:r>
            <a:endParaRPr kumimoji="1" lang="en-US" altLang="zh-CN" sz="11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Hans" sz="1100" dirty="0"/>
          </a:p>
          <a:p>
            <a:r>
              <a:rPr kumimoji="1" lang="zh-Hans" altLang="en-US" sz="1100" dirty="0"/>
              <a:t>个人成长</a:t>
            </a:r>
            <a:endParaRPr kumimoji="1" lang="en-US" altLang="zh-Hans" sz="1100" dirty="0"/>
          </a:p>
          <a:p>
            <a:pPr lvl="1"/>
            <a:r>
              <a:rPr kumimoji="1" lang="zh-CN" altLang="en-US" sz="1100" dirty="0" smtClean="0"/>
              <a:t>参与创新平台的优化</a:t>
            </a:r>
            <a:r>
              <a:rPr kumimoji="1" lang="zh-Hans" altLang="en-US" sz="1100" dirty="0" smtClean="0"/>
              <a:t>，</a:t>
            </a:r>
            <a:r>
              <a:rPr kumimoji="1" lang="zh-Hans" altLang="en-US" sz="1100" dirty="0"/>
              <a:t>增强系统设计能力</a:t>
            </a:r>
            <a:endParaRPr kumimoji="1" lang="en-US" altLang="zh-Hans" sz="1100" dirty="0"/>
          </a:p>
          <a:p>
            <a:pPr lvl="1"/>
            <a:r>
              <a:rPr kumimoji="1" lang="zh-CN" altLang="en-US" sz="1100" dirty="0"/>
              <a:t>加强</a:t>
            </a:r>
            <a:r>
              <a:rPr kumimoji="1" lang="zh-CN" altLang="en-US" sz="1100" dirty="0" smtClean="0"/>
              <a:t>业务能力</a:t>
            </a:r>
            <a:endParaRPr kumimoji="1" lang="en-US" altLang="zh-Hans" sz="1100" dirty="0"/>
          </a:p>
        </p:txBody>
      </p:sp>
    </p:spTree>
    <p:extLst>
      <p:ext uri="{BB962C8B-B14F-4D97-AF65-F5344CB8AC3E}">
        <p14:creationId xmlns:p14="http://schemas.microsoft.com/office/powerpoint/2010/main" val="1949578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159"/>
          <p:cNvSpPr/>
          <p:nvPr/>
        </p:nvSpPr>
        <p:spPr>
          <a:xfrm>
            <a:off x="4269552" y="2011020"/>
            <a:ext cx="515556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F9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/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sz="1600" dirty="0"/>
              <a:t>2</a:t>
            </a:r>
            <a:endParaRPr sz="1600" dirty="0"/>
          </a:p>
        </p:txBody>
      </p:sp>
      <p:sp>
        <p:nvSpPr>
          <p:cNvPr id="39" name="Shape 160"/>
          <p:cNvSpPr/>
          <p:nvPr/>
        </p:nvSpPr>
        <p:spPr>
          <a:xfrm>
            <a:off x="4884577" y="2139005"/>
            <a:ext cx="1095170" cy="315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l"/>
            <a:r>
              <a:rPr lang="zh-CN" altLang="en-US" sz="1600" dirty="0"/>
              <a:t>中间</a:t>
            </a:r>
            <a:r>
              <a:rPr lang="zh-CN" altLang="en-US" sz="1600" dirty="0" smtClean="0"/>
              <a:t>件学习</a:t>
            </a:r>
            <a:endParaRPr sz="1600" dirty="0"/>
          </a:p>
        </p:txBody>
      </p:sp>
      <p:sp>
        <p:nvSpPr>
          <p:cNvPr id="41" name="Shape 159"/>
          <p:cNvSpPr/>
          <p:nvPr/>
        </p:nvSpPr>
        <p:spPr>
          <a:xfrm>
            <a:off x="4269552" y="2789496"/>
            <a:ext cx="515556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F9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/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sz="1600" dirty="0"/>
              <a:t>3</a:t>
            </a:r>
            <a:endParaRPr sz="1600" dirty="0"/>
          </a:p>
        </p:txBody>
      </p:sp>
      <p:sp>
        <p:nvSpPr>
          <p:cNvPr id="42" name="Shape 160"/>
          <p:cNvSpPr/>
          <p:nvPr/>
        </p:nvSpPr>
        <p:spPr>
          <a:xfrm>
            <a:off x="4884577" y="2917481"/>
            <a:ext cx="1300354" cy="315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l"/>
            <a:r>
              <a:rPr lang="zh-CN" altLang="en-US" sz="1600" dirty="0" smtClean="0"/>
              <a:t>评价体系认知</a:t>
            </a:r>
            <a:endParaRPr sz="1600" dirty="0"/>
          </a:p>
        </p:txBody>
      </p:sp>
      <p:sp>
        <p:nvSpPr>
          <p:cNvPr id="10" name="Shape 159">
            <a:extLst>
              <a:ext uri="{FF2B5EF4-FFF2-40B4-BE49-F238E27FC236}">
                <a16:creationId xmlns:a16="http://schemas.microsoft.com/office/drawing/2014/main" id="{7AD5CAD8-8D03-D54E-A2F7-915D04B771BF}"/>
              </a:ext>
            </a:extLst>
          </p:cNvPr>
          <p:cNvSpPr/>
          <p:nvPr/>
        </p:nvSpPr>
        <p:spPr>
          <a:xfrm>
            <a:off x="4260177" y="1263165"/>
            <a:ext cx="515556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F9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/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sz="1600" dirty="0"/>
              <a:t>1</a:t>
            </a:r>
            <a:endParaRPr sz="1600" dirty="0"/>
          </a:p>
        </p:txBody>
      </p:sp>
      <p:sp>
        <p:nvSpPr>
          <p:cNvPr id="11" name="Shape 160">
            <a:extLst>
              <a:ext uri="{FF2B5EF4-FFF2-40B4-BE49-F238E27FC236}">
                <a16:creationId xmlns:a16="http://schemas.microsoft.com/office/drawing/2014/main" id="{81E54473-0111-9541-98DF-6F08CF90D25F}"/>
              </a:ext>
            </a:extLst>
          </p:cNvPr>
          <p:cNvSpPr/>
          <p:nvPr/>
        </p:nvSpPr>
        <p:spPr>
          <a:xfrm>
            <a:off x="4875202" y="1391150"/>
            <a:ext cx="889985" cy="315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l"/>
            <a:r>
              <a:rPr lang="zh-CN" altLang="en-US" sz="1600" dirty="0"/>
              <a:t>自我介绍</a:t>
            </a:r>
            <a:endParaRPr sz="1600" dirty="0"/>
          </a:p>
        </p:txBody>
      </p:sp>
      <p:sp>
        <p:nvSpPr>
          <p:cNvPr id="12" name="Shape 160">
            <a:extLst>
              <a:ext uri="{FF2B5EF4-FFF2-40B4-BE49-F238E27FC236}">
                <a16:creationId xmlns:a16="http://schemas.microsoft.com/office/drawing/2014/main" id="{6828724C-9247-A845-8EDF-7C0BE44CA2BE}"/>
              </a:ext>
            </a:extLst>
          </p:cNvPr>
          <p:cNvSpPr/>
          <p:nvPr/>
        </p:nvSpPr>
        <p:spPr>
          <a:xfrm>
            <a:off x="4884577" y="3634230"/>
            <a:ext cx="889985" cy="315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l"/>
            <a:r>
              <a:rPr lang="zh-CN" altLang="en-US" sz="1600" dirty="0" smtClean="0"/>
              <a:t>需求开发</a:t>
            </a:r>
            <a:endParaRPr sz="1600" dirty="0"/>
          </a:p>
        </p:txBody>
      </p:sp>
      <p:sp>
        <p:nvSpPr>
          <p:cNvPr id="13" name="Shape 159">
            <a:extLst>
              <a:ext uri="{FF2B5EF4-FFF2-40B4-BE49-F238E27FC236}">
                <a16:creationId xmlns:a16="http://schemas.microsoft.com/office/drawing/2014/main" id="{3202ABA5-E855-7B4A-9190-0210EDCB133D}"/>
              </a:ext>
            </a:extLst>
          </p:cNvPr>
          <p:cNvSpPr/>
          <p:nvPr/>
        </p:nvSpPr>
        <p:spPr>
          <a:xfrm>
            <a:off x="4269552" y="3509698"/>
            <a:ext cx="515556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F9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/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sz="1600" dirty="0"/>
              <a:t>4</a:t>
            </a:r>
            <a:endParaRPr sz="1600" dirty="0"/>
          </a:p>
        </p:txBody>
      </p:sp>
      <p:sp>
        <p:nvSpPr>
          <p:cNvPr id="14" name="Shape 160">
            <a:extLst>
              <a:ext uri="{FF2B5EF4-FFF2-40B4-BE49-F238E27FC236}">
                <a16:creationId xmlns:a16="http://schemas.microsoft.com/office/drawing/2014/main" id="{6828724C-9247-A845-8EDF-7C0BE44CA2BE}"/>
              </a:ext>
            </a:extLst>
          </p:cNvPr>
          <p:cNvSpPr/>
          <p:nvPr/>
        </p:nvSpPr>
        <p:spPr>
          <a:xfrm>
            <a:off x="4886191" y="4354432"/>
            <a:ext cx="889985" cy="315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l"/>
            <a:r>
              <a:rPr lang="zh-CN" altLang="en-US" sz="1600" dirty="0" smtClean="0"/>
              <a:t>未来展望</a:t>
            </a:r>
            <a:endParaRPr sz="1600" dirty="0"/>
          </a:p>
        </p:txBody>
      </p:sp>
      <p:sp>
        <p:nvSpPr>
          <p:cNvPr id="15" name="Shape 159">
            <a:extLst>
              <a:ext uri="{FF2B5EF4-FFF2-40B4-BE49-F238E27FC236}">
                <a16:creationId xmlns:a16="http://schemas.microsoft.com/office/drawing/2014/main" id="{3202ABA5-E855-7B4A-9190-0210EDCB133D}"/>
              </a:ext>
            </a:extLst>
          </p:cNvPr>
          <p:cNvSpPr/>
          <p:nvPr/>
        </p:nvSpPr>
        <p:spPr>
          <a:xfrm>
            <a:off x="4271166" y="4229900"/>
            <a:ext cx="515556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F9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/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sz="1600" dirty="0" smtClean="0"/>
              <a:t>5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550022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</a:t>
            </a:r>
            <a:r>
              <a:rPr lang="en-US" altLang="zh-CN" dirty="0" err="1" smtClean="0"/>
              <a:t>bu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3342" y="1202400"/>
            <a:ext cx="4384800" cy="252000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阿里巴巴 </a:t>
            </a:r>
            <a:r>
              <a:rPr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– 7</a:t>
            </a:r>
            <a:r>
              <a:rPr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个事业组 </a:t>
            </a:r>
            <a:r>
              <a:rPr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– 25</a:t>
            </a:r>
            <a:r>
              <a:rPr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个事业部 </a:t>
            </a:r>
            <a:r>
              <a:rPr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– 29+</a:t>
            </a:r>
            <a:r>
              <a:rPr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个事业部</a:t>
            </a:r>
            <a:endParaRPr lang="en-US" altLang="zh-CN" sz="14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业务平台：</a:t>
            </a:r>
            <a:endParaRPr lang="en-US" altLang="zh-CN" sz="14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fontAlgn="base"/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月底，阿里巴巴全面启动集团中台战略，构建符合</a:t>
            </a:r>
            <a:r>
              <a:rPr lang="en-US" altLang="zh-CN" dirty="0"/>
              <a:t>DT</a:t>
            </a:r>
            <a:r>
              <a:rPr lang="zh-CN" altLang="en-US" dirty="0"/>
              <a:t>时代的更创新灵活的“大中台、小前台”组织机制和业务机制。</a:t>
            </a:r>
          </a:p>
          <a:p>
            <a:pPr fontAlgn="base"/>
            <a:r>
              <a:rPr lang="zh-CN" altLang="en-US" dirty="0"/>
              <a:t>业务平台事业部，是中台战略下的电商平台，由会员、商品、交易、店铺、营销、评价、汇金结算等多个核心业务平台组成，旨在高效高质量的支持前台业务快速发展和创新。</a:t>
            </a:r>
          </a:p>
          <a:p>
            <a:pPr fontAlgn="base"/>
            <a:r>
              <a:rPr lang="zh-CN" altLang="en-US" dirty="0"/>
              <a:t>商业跑得快，业务平台可信赖！</a:t>
            </a:r>
          </a:p>
          <a:p>
            <a:pPr marL="0" indent="0">
              <a:buNone/>
            </a:pP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77010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A33B27-2BC5-E143-AA39-7BF3CCE05E6D}"/>
              </a:ext>
            </a:extLst>
          </p:cNvPr>
          <p:cNvSpPr txBox="1">
            <a:spLocks/>
          </p:cNvSpPr>
          <p:nvPr/>
        </p:nvSpPr>
        <p:spPr>
          <a:xfrm>
            <a:off x="1003342" y="1381124"/>
            <a:ext cx="6978608" cy="305752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100" dirty="0" smtClean="0"/>
              <a:t>2</a:t>
            </a:r>
            <a:r>
              <a:rPr kumimoji="1" lang="en-US" altLang="zh-Hans" sz="1100" dirty="0" smtClean="0"/>
              <a:t>018-06-25</a:t>
            </a:r>
            <a:r>
              <a:rPr kumimoji="1" lang="zh-Hans" altLang="en-US" sz="1100" dirty="0" smtClean="0"/>
              <a:t> </a:t>
            </a:r>
            <a:r>
              <a:rPr kumimoji="1" lang="en-US" altLang="zh-Hans" sz="1100" dirty="0"/>
              <a:t>~</a:t>
            </a:r>
            <a:r>
              <a:rPr kumimoji="1" lang="zh-Hans" altLang="en-US" sz="1100" dirty="0"/>
              <a:t> </a:t>
            </a:r>
            <a:r>
              <a:rPr kumimoji="1" lang="zh-Hans" altLang="en-US" sz="1100" dirty="0" smtClean="0"/>
              <a:t>至今</a:t>
            </a:r>
            <a:endParaRPr kumimoji="1" lang="en-US" altLang="zh-Hans" sz="1100" dirty="0" smtClean="0"/>
          </a:p>
          <a:p>
            <a:pPr marL="0" indent="0">
              <a:buNone/>
            </a:pPr>
            <a:r>
              <a:rPr kumimoji="1" lang="en-US" altLang="zh-Hans" sz="1100" dirty="0" smtClean="0"/>
              <a:t>    </a:t>
            </a:r>
            <a:r>
              <a:rPr kumimoji="1" lang="zh-CN" altLang="en-US" sz="1100" dirty="0" smtClean="0"/>
              <a:t>评价团队实习</a:t>
            </a:r>
            <a:endParaRPr kumimoji="1" lang="en-US" altLang="zh-Hans" sz="1100" dirty="0" smtClean="0"/>
          </a:p>
          <a:p>
            <a:pPr marL="0" indent="0">
              <a:buNone/>
            </a:pPr>
            <a:endParaRPr kumimoji="1" lang="en-US" altLang="zh-Hans" sz="1100" dirty="0" smtClean="0"/>
          </a:p>
          <a:p>
            <a:r>
              <a:rPr kumimoji="1" lang="en-US" altLang="zh-Hans" sz="1100" dirty="0" smtClean="0"/>
              <a:t>2016-09-01</a:t>
            </a:r>
            <a:r>
              <a:rPr kumimoji="1" lang="en-US" altLang="zh-CN" sz="1100" dirty="0" smtClean="0"/>
              <a:t>~2019-06-30</a:t>
            </a:r>
            <a:endParaRPr kumimoji="1" lang="zh-Hans" altLang="en-US" sz="1100" dirty="0" smtClean="0"/>
          </a:p>
          <a:p>
            <a:pPr marL="0" indent="0">
              <a:buNone/>
            </a:pPr>
            <a:r>
              <a:rPr kumimoji="1" lang="zh-Hans" altLang="en-US" sz="1100" dirty="0" smtClean="0"/>
              <a:t>    </a:t>
            </a:r>
            <a:r>
              <a:rPr kumimoji="1" lang="zh-CN" altLang="en-US" sz="1100" dirty="0" smtClean="0"/>
              <a:t>北京邮电大学</a:t>
            </a:r>
            <a:endParaRPr kumimoji="1" lang="en-US" altLang="zh-Hans" sz="11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A68C0E-4668-034E-99DF-01A7AFD2CC1D}"/>
              </a:ext>
            </a:extLst>
          </p:cNvPr>
          <p:cNvSpPr txBox="1"/>
          <p:nvPr/>
        </p:nvSpPr>
        <p:spPr>
          <a:xfrm>
            <a:off x="866775" y="714375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19658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C54D2FC0-FCA4-C349-8C99-DEE85CC7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中间</a:t>
            </a:r>
            <a:r>
              <a:rPr lang="zh-CN" altLang="en-US" dirty="0" smtClean="0"/>
              <a:t>件学习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50F78DC-D6F4-CD4E-B82F-D9892C30C44A}"/>
              </a:ext>
            </a:extLst>
          </p:cNvPr>
          <p:cNvSpPr txBox="1">
            <a:spLocks/>
          </p:cNvSpPr>
          <p:nvPr/>
        </p:nvSpPr>
        <p:spPr>
          <a:xfrm>
            <a:off x="1003342" y="987424"/>
            <a:ext cx="2932432" cy="301815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 err="1" smtClean="0"/>
              <a:t>Hsf</a:t>
            </a:r>
            <a:r>
              <a:rPr kumimoji="1" lang="en-US" altLang="zh-CN" sz="1400" dirty="0" smtClean="0"/>
              <a:t/>
            </a:r>
            <a:br>
              <a:rPr kumimoji="1" lang="en-US" altLang="zh-CN" sz="1400" dirty="0" smtClean="0"/>
            </a:br>
            <a:r>
              <a:rPr kumimoji="1" lang="en-US" altLang="zh-CN" sz="1400" dirty="0" smtClean="0">
                <a:hlinkClick r:id="rId3"/>
              </a:rPr>
              <a:t>HSF</a:t>
            </a:r>
            <a:r>
              <a:rPr kumimoji="1" lang="en-US" altLang="zh-CN" sz="1400" dirty="0" smtClean="0"/>
              <a:t/>
            </a:r>
            <a:br>
              <a:rPr kumimoji="1" lang="en-US" altLang="zh-CN" sz="1400" dirty="0" smtClean="0"/>
            </a:br>
            <a:r>
              <a:rPr kumimoji="1" lang="en-US" altLang="zh-CN" sz="1400" dirty="0" err="1" smtClean="0">
                <a:hlinkClick r:id="rId4"/>
              </a:rPr>
              <a:t>HSF</a:t>
            </a:r>
            <a:r>
              <a:rPr kumimoji="1" lang="zh-CN" altLang="en-US" sz="1400" dirty="0" smtClean="0">
                <a:hlinkClick r:id="rId4"/>
              </a:rPr>
              <a:t>学习笔记</a:t>
            </a:r>
            <a:endParaRPr kumimoji="1" lang="en-US" altLang="zh-CN" sz="1400" dirty="0" smtClean="0"/>
          </a:p>
          <a:p>
            <a:r>
              <a:rPr kumimoji="1" lang="en-US" altLang="zh-CN" sz="1400" dirty="0" err="1" smtClean="0"/>
              <a:t>metaq</a:t>
            </a:r>
            <a:r>
              <a:rPr kumimoji="1" lang="en-US" altLang="zh-CN" sz="1400" dirty="0" smtClean="0"/>
              <a:t/>
            </a:r>
            <a:br>
              <a:rPr kumimoji="1" lang="en-US" altLang="zh-CN" sz="1400" dirty="0" smtClean="0"/>
            </a:br>
            <a:r>
              <a:rPr kumimoji="1" lang="en-US" altLang="zh-CN" sz="1400" dirty="0" err="1" smtClean="0">
                <a:hlinkClick r:id="rId5"/>
              </a:rPr>
              <a:t>metaq</a:t>
            </a:r>
            <a:r>
              <a:rPr kumimoji="1" lang="zh-CN" altLang="en-US" sz="1400" dirty="0" smtClean="0">
                <a:hlinkClick r:id="rId5"/>
              </a:rPr>
              <a:t>学习笔记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Diamond</a:t>
            </a:r>
            <a:br>
              <a:rPr kumimoji="1" lang="en-US" altLang="zh-CN" sz="1400" dirty="0" smtClean="0"/>
            </a:br>
            <a:r>
              <a:rPr kumimoji="1" lang="en-US" altLang="zh-CN" sz="1400" dirty="0" err="1" smtClean="0">
                <a:hlinkClick r:id="rId6"/>
              </a:rPr>
              <a:t>hsf+diamond</a:t>
            </a:r>
            <a:endParaRPr kumimoji="1" lang="en-US" altLang="zh-CN" sz="1400" dirty="0" smtClean="0"/>
          </a:p>
          <a:p>
            <a:r>
              <a:rPr kumimoji="1" lang="en-US" altLang="zh-CN" sz="1400" dirty="0" err="1" smtClean="0"/>
              <a:t>Tddl</a:t>
            </a:r>
            <a:r>
              <a:rPr kumimoji="1" lang="en-US" altLang="zh-CN" sz="1400" dirty="0" smtClean="0"/>
              <a:t/>
            </a:r>
            <a:br>
              <a:rPr kumimoji="1" lang="en-US" altLang="zh-CN" sz="1400" dirty="0" smtClean="0"/>
            </a:br>
            <a:r>
              <a:rPr kumimoji="1" lang="en-US" altLang="zh-CN" sz="1400" dirty="0" err="1" smtClean="0">
                <a:hlinkClick r:id="rId7"/>
              </a:rPr>
              <a:t>tddl</a:t>
            </a:r>
            <a:r>
              <a:rPr kumimoji="1" lang="zh-CN" altLang="en-US" sz="1400" dirty="0" smtClean="0">
                <a:hlinkClick r:id="rId7"/>
              </a:rPr>
              <a:t>学习笔记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Pandora-boot</a:t>
            </a:r>
            <a:br>
              <a:rPr kumimoji="1" lang="en-US" altLang="zh-CN" sz="1400" dirty="0" smtClean="0"/>
            </a:br>
            <a:r>
              <a:rPr kumimoji="1" lang="en-US" altLang="zh-CN" sz="1400" dirty="0" err="1" smtClean="0">
                <a:hlinkClick r:id="rId8"/>
              </a:rPr>
              <a:t>pandora</a:t>
            </a:r>
            <a:r>
              <a:rPr kumimoji="1" lang="en-US" altLang="zh-CN" sz="1400" dirty="0" smtClean="0">
                <a:hlinkClick r:id="rId8"/>
              </a:rPr>
              <a:t>-boot</a:t>
            </a:r>
            <a:r>
              <a:rPr kumimoji="1" lang="zh-CN" altLang="en-US" sz="1400" dirty="0" smtClean="0">
                <a:hlinkClick r:id="rId8"/>
              </a:rPr>
              <a:t>实践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总结</a:t>
            </a:r>
            <a:r>
              <a:rPr kumimoji="1" lang="en-US" altLang="zh-CN" sz="1400" dirty="0" smtClean="0"/>
              <a:t/>
            </a:r>
            <a:br>
              <a:rPr kumimoji="1" lang="en-US" altLang="zh-CN" sz="1400" dirty="0" smtClean="0"/>
            </a:br>
            <a:r>
              <a:rPr kumimoji="1" lang="zh-CN" altLang="en-US" sz="1400" dirty="0" smtClean="0">
                <a:hlinkClick r:id="rId9"/>
              </a:rPr>
              <a:t>中间件学习笔记</a:t>
            </a:r>
            <a:endParaRPr kumimoji="1" lang="en-US" altLang="zh-CN" sz="1400" dirty="0" smtClean="0"/>
          </a:p>
          <a:p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35352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" y="876299"/>
            <a:ext cx="7170420" cy="3808773"/>
          </a:xfrm>
          <a:prstGeom prst="rect">
            <a:avLst/>
          </a:prstGeom>
        </p:spPr>
      </p:pic>
      <p:sp>
        <p:nvSpPr>
          <p:cNvPr id="3" name="标题 3">
            <a:extLst>
              <a:ext uri="{FF2B5EF4-FFF2-40B4-BE49-F238E27FC236}">
                <a16:creationId xmlns:a16="http://schemas.microsoft.com/office/drawing/2014/main" id="{C54D2FC0-FCA4-C349-8C99-DEE85CC7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hsf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817"/>
            <a:ext cx="9144000" cy="29480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6295" y="1503766"/>
            <a:ext cx="1984333" cy="120650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900" dirty="0" smtClean="0"/>
              <a:t>简介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</a:t>
            </a:r>
            <a:r>
              <a:rPr lang="zh-CN" altLang="en-US" sz="900" dirty="0" smtClean="0"/>
              <a:t>高速</a:t>
            </a:r>
            <a:r>
              <a:rPr lang="zh-CN" altLang="en-US" sz="900" dirty="0"/>
              <a:t>服务框架，是阿里内部主要采用的服务框架，作为桥梁联通不同的业务系统</a:t>
            </a:r>
            <a:r>
              <a:rPr lang="zh-CN" altLang="en-US" sz="900" dirty="0" smtClean="0"/>
              <a:t>，</a:t>
            </a:r>
            <a:r>
              <a:rPr lang="zh-CN" altLang="en-US" sz="900" dirty="0"/>
              <a:t>实现了</a:t>
            </a:r>
            <a:r>
              <a:rPr lang="zh-CN" altLang="en-US" sz="900" dirty="0" smtClean="0"/>
              <a:t>系统之间的解耦</a:t>
            </a:r>
            <a:endParaRPr lang="zh-CN" altLang="en-US" sz="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183875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535"/>
            <a:ext cx="9144000" cy="4648200"/>
          </a:xfrm>
          <a:prstGeom prst="rect">
            <a:avLst/>
          </a:prstGeom>
        </p:spPr>
      </p:pic>
      <p:sp>
        <p:nvSpPr>
          <p:cNvPr id="3" name="标题 3">
            <a:extLst>
              <a:ext uri="{FF2B5EF4-FFF2-40B4-BE49-F238E27FC236}">
                <a16:creationId xmlns:a16="http://schemas.microsoft.com/office/drawing/2014/main" id="{C54D2FC0-FCA4-C349-8C99-DEE85CC7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tddl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99" y="1126209"/>
            <a:ext cx="7213601" cy="34734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3342" y="1169432"/>
            <a:ext cx="1644650" cy="93980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900" dirty="0" smtClean="0"/>
              <a:t>简介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</a:t>
            </a:r>
            <a:r>
              <a:rPr lang="zh-CN" altLang="en-US" sz="900" dirty="0" smtClean="0"/>
              <a:t>在</a:t>
            </a:r>
            <a:r>
              <a:rPr lang="zh-CN" altLang="en-US" sz="900" dirty="0"/>
              <a:t>逻辑表与物理表之间构建关联，为用户隐藏底层实现，根据路由规则，将</a:t>
            </a:r>
            <a:r>
              <a:rPr lang="en-US" altLang="zh-CN" sz="900" dirty="0" err="1"/>
              <a:t>sql</a:t>
            </a:r>
            <a:r>
              <a:rPr lang="zh-CN" altLang="en-US" sz="900" dirty="0"/>
              <a:t>路由到正确的分库、分表上去执行，最终将结果进行汇总，返回给用户</a:t>
            </a:r>
            <a:endParaRPr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35986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06340" cy="50818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2" y="7620"/>
            <a:ext cx="4951238" cy="507492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 rot="16200000">
            <a:off x="7292364" y="1318283"/>
            <a:ext cx="342900" cy="2491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89247" y="2840615"/>
            <a:ext cx="3878578" cy="50049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SELECT * FROM `ratecenter_0094`.`feed_item_receive_6071` WHERE </a:t>
            </a:r>
            <a:r>
              <a:rPr lang="en-US" altLang="zh-CN" sz="1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rated_uid</a:t>
            </a: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= 2065340343 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AND </a:t>
            </a:r>
            <a:r>
              <a:rPr lang="en-US" altLang="zh-CN" sz="1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validfeedback</a:t>
            </a: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= 1 ORDER BY </a:t>
            </a:r>
            <a:r>
              <a:rPr lang="en-US" altLang="zh-CN" sz="1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gmt_create</a:t>
            </a: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DESC LIMIT 10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5470" y="1733646"/>
            <a:ext cx="34785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feed_item_receive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rated_uid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2065340343 and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validfeedback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 ORDER BY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gmt_create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limit 10</a:t>
            </a:r>
          </a:p>
        </p:txBody>
      </p:sp>
      <p:sp>
        <p:nvSpPr>
          <p:cNvPr id="8" name="下箭头 7"/>
          <p:cNvSpPr/>
          <p:nvPr/>
        </p:nvSpPr>
        <p:spPr>
          <a:xfrm rot="5400000">
            <a:off x="7113135" y="1318284"/>
            <a:ext cx="342900" cy="2491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46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ta2-img.cn-hangzhou.img-pub.aliyun-inc.com/df56844cafc6551b99e471f91fb6c2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83" y="426720"/>
            <a:ext cx="7796817" cy="42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3">
            <a:extLst>
              <a:ext uri="{FF2B5EF4-FFF2-40B4-BE49-F238E27FC236}">
                <a16:creationId xmlns:a16="http://schemas.microsoft.com/office/drawing/2014/main" id="{C54D2FC0-FCA4-C349-8C99-DEE85CC7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metaq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5923" y="1193049"/>
            <a:ext cx="1582520" cy="109728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900" dirty="0" smtClean="0">
                <a:solidFill>
                  <a:srgbClr val="24292E"/>
                </a:solidFill>
                <a:latin typeface="-apple-system"/>
              </a:rPr>
              <a:t>简介</a:t>
            </a:r>
            <a:endParaRPr lang="en-US" altLang="zh-CN" sz="900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sz="9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sz="900" dirty="0" smtClean="0">
                <a:solidFill>
                  <a:srgbClr val="24292E"/>
                </a:solidFill>
                <a:latin typeface="-apple-system"/>
              </a:rPr>
              <a:t>   </a:t>
            </a:r>
            <a:r>
              <a:rPr lang="en-US" altLang="zh-CN" sz="900" dirty="0" err="1" smtClean="0">
                <a:solidFill>
                  <a:srgbClr val="24292E"/>
                </a:solidFill>
                <a:latin typeface="-apple-system"/>
              </a:rPr>
              <a:t>metaq</a:t>
            </a:r>
            <a:r>
              <a:rPr lang="zh-CN" altLang="en-US" sz="900" dirty="0">
                <a:solidFill>
                  <a:srgbClr val="24292E"/>
                </a:solidFill>
                <a:latin typeface="-apple-system"/>
              </a:rPr>
              <a:t>作为一款消息中间件，是支撑双</a:t>
            </a:r>
            <a:r>
              <a:rPr lang="en-US" altLang="zh-CN" sz="900" dirty="0">
                <a:solidFill>
                  <a:srgbClr val="24292E"/>
                </a:solidFill>
                <a:latin typeface="-apple-system"/>
              </a:rPr>
              <a:t>11</a:t>
            </a:r>
            <a:r>
              <a:rPr lang="zh-CN" altLang="en-US" sz="900" dirty="0">
                <a:solidFill>
                  <a:srgbClr val="24292E"/>
                </a:solidFill>
                <a:latin typeface="-apple-system"/>
              </a:rPr>
              <a:t>最为核心的系统之一，解耦收发双方，使得系统异步化，同时利用消息中间件堆积消息的功能，可以使得下游系统在可以慢慢消费消息，增强系统的缓冲能力</a:t>
            </a:r>
            <a:endParaRPr lang="zh-CN" altLang="en-US" sz="9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79" y="1135380"/>
            <a:ext cx="6744039" cy="33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29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1368000" y="986400"/>
            <a:ext cx="6866858" cy="3561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1" name="流程图: 过程 40"/>
          <p:cNvSpPr/>
          <p:nvPr/>
        </p:nvSpPr>
        <p:spPr>
          <a:xfrm>
            <a:off x="6394730" y="3878515"/>
            <a:ext cx="1851070" cy="33340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tair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sp>
        <p:nvSpPr>
          <p:cNvPr id="42" name="流程图: 过程 41"/>
          <p:cNvSpPr/>
          <p:nvPr/>
        </p:nvSpPr>
        <p:spPr>
          <a:xfrm>
            <a:off x="6409380" y="3571442"/>
            <a:ext cx="943596" cy="315679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diamond</a:t>
            </a:r>
            <a:r>
              <a:rPr lang="zh-CN" altLang="en-US" sz="1000" dirty="0" smtClean="0"/>
              <a:t>请求</a:t>
            </a:r>
            <a:endParaRPr lang="en-US" altLang="zh-CN" sz="1000" dirty="0" smtClean="0"/>
          </a:p>
        </p:txBody>
      </p:sp>
      <p:sp>
        <p:nvSpPr>
          <p:cNvPr id="40" name="流程图: 过程 39"/>
          <p:cNvSpPr/>
          <p:nvPr/>
        </p:nvSpPr>
        <p:spPr>
          <a:xfrm>
            <a:off x="6409380" y="4210646"/>
            <a:ext cx="1836420" cy="335476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metaq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sp>
        <p:nvSpPr>
          <p:cNvPr id="13" name="流程图: 过程 12"/>
          <p:cNvSpPr/>
          <p:nvPr/>
        </p:nvSpPr>
        <p:spPr>
          <a:xfrm>
            <a:off x="2698440" y="3630835"/>
            <a:ext cx="2468880" cy="825315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C4C63C-ABC0-DB4F-A6F0-902428D4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2995620" y="3793020"/>
            <a:ext cx="464820" cy="5715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3529019" y="1841742"/>
            <a:ext cx="769620" cy="3429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tair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3529019" y="2512864"/>
            <a:ext cx="769620" cy="37338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tddl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3681420" y="3793020"/>
            <a:ext cx="464820" cy="5715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4367220" y="3793020"/>
            <a:ext cx="464820" cy="5715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1606387" y="2505633"/>
            <a:ext cx="830580" cy="35052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iamond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4828228" y="1178226"/>
            <a:ext cx="609600" cy="3581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</a:t>
            </a:r>
            <a:r>
              <a:rPr lang="en-US" altLang="zh-CN" dirty="0" err="1" smtClean="0"/>
              <a:t>sf</a:t>
            </a:r>
            <a:endParaRPr lang="en-US" altLang="zh-CN" dirty="0" smtClean="0"/>
          </a:p>
        </p:txBody>
      </p:sp>
      <p:sp>
        <p:nvSpPr>
          <p:cNvPr id="12" name="流程图: 过程 11"/>
          <p:cNvSpPr/>
          <p:nvPr/>
        </p:nvSpPr>
        <p:spPr>
          <a:xfrm>
            <a:off x="7225310" y="1178226"/>
            <a:ext cx="742950" cy="3581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metaq</a:t>
            </a:r>
            <a:endParaRPr lang="en-US" altLang="zh-CN" dirty="0" smtClean="0"/>
          </a:p>
        </p:txBody>
      </p:sp>
      <p:sp>
        <p:nvSpPr>
          <p:cNvPr id="14" name="下箭头 13"/>
          <p:cNvSpPr/>
          <p:nvPr/>
        </p:nvSpPr>
        <p:spPr>
          <a:xfrm rot="2105495">
            <a:off x="3208906" y="3003607"/>
            <a:ext cx="228959" cy="46341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799350" y="3048429"/>
            <a:ext cx="228959" cy="48061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8420754">
            <a:off x="4438098" y="2976896"/>
            <a:ext cx="228959" cy="52735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566941" y="2221097"/>
            <a:ext cx="228959" cy="25146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4031760" y="2221097"/>
            <a:ext cx="228959" cy="251460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卡片 18"/>
          <p:cNvSpPr/>
          <p:nvPr/>
        </p:nvSpPr>
        <p:spPr>
          <a:xfrm>
            <a:off x="3414099" y="1129794"/>
            <a:ext cx="948688" cy="455004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ratecenter</a:t>
            </a:r>
            <a:endParaRPr lang="zh-CN" altLang="en-US" dirty="0"/>
          </a:p>
        </p:txBody>
      </p:sp>
      <p:sp>
        <p:nvSpPr>
          <p:cNvPr id="20" name="流程图: 卡片 19"/>
          <p:cNvSpPr/>
          <p:nvPr/>
        </p:nvSpPr>
        <p:spPr>
          <a:xfrm>
            <a:off x="5933129" y="1121076"/>
            <a:ext cx="838199" cy="472440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ratecc</a:t>
            </a:r>
            <a:endParaRPr lang="zh-CN" altLang="en-US" dirty="0"/>
          </a:p>
        </p:txBody>
      </p:sp>
      <p:sp>
        <p:nvSpPr>
          <p:cNvPr id="21" name="左箭头 20"/>
          <p:cNvSpPr/>
          <p:nvPr/>
        </p:nvSpPr>
        <p:spPr>
          <a:xfrm>
            <a:off x="4428178" y="1305294"/>
            <a:ext cx="304800" cy="104004"/>
          </a:xfrm>
          <a:prstGeom prst="lef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 rot="10800000">
            <a:off x="6845919" y="1275483"/>
            <a:ext cx="304800" cy="163626"/>
          </a:xfrm>
          <a:prstGeom prst="lef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>
            <a:off x="5512372" y="1305294"/>
            <a:ext cx="304800" cy="104004"/>
          </a:xfrm>
          <a:prstGeom prst="lef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 rot="16200000">
            <a:off x="3822801" y="1641370"/>
            <a:ext cx="164021" cy="156111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箭头 24"/>
          <p:cNvSpPr/>
          <p:nvPr/>
        </p:nvSpPr>
        <p:spPr>
          <a:xfrm>
            <a:off x="2509358" y="2460360"/>
            <a:ext cx="874882" cy="173510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14543" y="1033242"/>
            <a:ext cx="1066800" cy="3240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14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lang="en-US" altLang="zh-CN" sz="14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andora</a:t>
            </a:r>
            <a:endParaRPr lang="en-US" altLang="zh-CN" sz="14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5" name="下箭头 34"/>
          <p:cNvSpPr/>
          <p:nvPr/>
        </p:nvSpPr>
        <p:spPr>
          <a:xfrm rot="13018552">
            <a:off x="3434835" y="3049083"/>
            <a:ext cx="188368" cy="512006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rot="10800000">
            <a:off x="4028309" y="3045917"/>
            <a:ext cx="204050" cy="483130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7751395">
            <a:off x="4607165" y="2835243"/>
            <a:ext cx="188368" cy="512006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 rot="10800000">
            <a:off x="2509357" y="2682642"/>
            <a:ext cx="934509" cy="173510"/>
          </a:xfrm>
          <a:prstGeom prst="leftArrow">
            <a:avLst>
              <a:gd name="adj1" fmla="val 58299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过程 42"/>
          <p:cNvSpPr/>
          <p:nvPr/>
        </p:nvSpPr>
        <p:spPr>
          <a:xfrm>
            <a:off x="6409380" y="3265450"/>
            <a:ext cx="943596" cy="30080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tddl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sp>
        <p:nvSpPr>
          <p:cNvPr id="44" name="流程图: 过程 43"/>
          <p:cNvSpPr/>
          <p:nvPr/>
        </p:nvSpPr>
        <p:spPr>
          <a:xfrm>
            <a:off x="6409380" y="2923508"/>
            <a:ext cx="1836420" cy="33547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</a:t>
            </a:r>
            <a:r>
              <a:rPr lang="en-US" altLang="zh-CN" dirty="0" err="1" smtClean="0"/>
              <a:t>sf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sp>
        <p:nvSpPr>
          <p:cNvPr id="46" name="流程图: 过程 45"/>
          <p:cNvSpPr/>
          <p:nvPr/>
        </p:nvSpPr>
        <p:spPr>
          <a:xfrm>
            <a:off x="7352976" y="3268576"/>
            <a:ext cx="881882" cy="29640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响应</a:t>
            </a:r>
            <a:endParaRPr lang="en-US" altLang="zh-CN" dirty="0" smtClean="0"/>
          </a:p>
        </p:txBody>
      </p:sp>
      <p:sp>
        <p:nvSpPr>
          <p:cNvPr id="47" name="流程图: 过程 46"/>
          <p:cNvSpPr/>
          <p:nvPr/>
        </p:nvSpPr>
        <p:spPr>
          <a:xfrm>
            <a:off x="7352976" y="3566254"/>
            <a:ext cx="881882" cy="312261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diamond</a:t>
            </a:r>
            <a:r>
              <a:rPr lang="zh-CN" altLang="en-US" sz="1000" dirty="0" smtClean="0"/>
              <a:t>响应</a:t>
            </a:r>
            <a:endParaRPr lang="en-US" altLang="zh-CN" sz="1000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3038294" y="3980765"/>
            <a:ext cx="399562" cy="26178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11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db</a:t>
            </a:r>
            <a:endParaRPr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33799" y="3975560"/>
            <a:ext cx="498559" cy="23508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11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db</a:t>
            </a:r>
            <a:endParaRPr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99849" y="3975560"/>
            <a:ext cx="399562" cy="26178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zh-CN" sz="11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db</a:t>
            </a:r>
            <a:endParaRPr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60213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Autofit/>
      </a:bodyPr>
      <a:lstStyle>
        <a:defPPr marL="0" indent="0">
          <a:buNone/>
          <a:defRPr sz="1400" dirty="0">
            <a:solidFill>
              <a:srgbClr val="000000">
                <a:lumMod val="65000"/>
                <a:lumOff val="35000"/>
              </a:srgbClr>
            </a:solidFill>
            <a:latin typeface="Microsoft YaHei"/>
            <a:ea typeface="Microsoft YaHei"/>
            <a:cs typeface="Microsoft YaHe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14288</TotalTime>
  <Words>2108</Words>
  <Application>Microsoft Office PowerPoint</Application>
  <PresentationFormat>全屏显示(16:9)</PresentationFormat>
  <Paragraphs>282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-apple-system</vt:lpstr>
      <vt:lpstr>Helvetica Light</vt:lpstr>
      <vt:lpstr>宋体</vt:lpstr>
      <vt:lpstr>Microsoft YaHei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自我介绍</vt:lpstr>
      <vt:lpstr>中间件学习</vt:lpstr>
      <vt:lpstr>hsf</vt:lpstr>
      <vt:lpstr>tddl</vt:lpstr>
      <vt:lpstr>PowerPoint 演示文稿</vt:lpstr>
      <vt:lpstr>metaq</vt:lpstr>
      <vt:lpstr>应用</vt:lpstr>
      <vt:lpstr>评价体系认知</vt:lpstr>
      <vt:lpstr>概念</vt:lpstr>
      <vt:lpstr>业务开发</vt:lpstr>
      <vt:lpstr>PowerPoint 演示文稿</vt:lpstr>
      <vt:lpstr>意义</vt:lpstr>
      <vt:lpstr>需求开发</vt:lpstr>
      <vt:lpstr>开发环境</vt:lpstr>
      <vt:lpstr>拍卖珍品店铺DSR、信用评分接入</vt:lpstr>
      <vt:lpstr>评价内容过滤添加handler</vt:lpstr>
      <vt:lpstr>未来展望</vt:lpstr>
      <vt:lpstr>PowerPoint 演示文稿</vt:lpstr>
      <vt:lpstr>阿里bu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竹頔</dc:creator>
  <cp:lastModifiedBy>寿昌</cp:lastModifiedBy>
  <cp:revision>183</cp:revision>
  <dcterms:created xsi:type="dcterms:W3CDTF">2016-11-07T03:35:49Z</dcterms:created>
  <dcterms:modified xsi:type="dcterms:W3CDTF">2018-08-02T11:16:43Z</dcterms:modified>
</cp:coreProperties>
</file>