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寿昌" initials="寿昌" lastIdx="1" clrIdx="0">
    <p:extLst>
      <p:ext uri="{19B8F6BF-5375-455C-9EA6-DF929625EA0E}">
        <p15:presenceInfo xmlns:p15="http://schemas.microsoft.com/office/powerpoint/2012/main" userId="寿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CCCC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3" autoAdjust="0"/>
    <p:restoredTop sz="94822" autoAdjust="0"/>
  </p:normalViewPr>
  <p:slideViewPr>
    <p:cSldViewPr snapToGrid="0">
      <p:cViewPr>
        <p:scale>
          <a:sx n="150" d="100"/>
          <a:sy n="150" d="100"/>
        </p:scale>
        <p:origin x="2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185B8-F3A1-42B3-9905-3CC0F90A75F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49324FE-16D3-4C0A-8E25-59DA5FCB37DB}">
      <dgm:prSet phldrT="[文本]"/>
      <dgm:spPr/>
      <dgm:t>
        <a:bodyPr/>
        <a:lstStyle/>
        <a:p>
          <a:r>
            <a:rPr lang="zh-CN" altLang="en-US" dirty="0" smtClean="0"/>
            <a:t>查看评价</a:t>
          </a:r>
          <a:endParaRPr lang="zh-CN" altLang="en-US" dirty="0"/>
        </a:p>
      </dgm:t>
    </dgm:pt>
    <dgm:pt modelId="{21AF0FEB-10BB-4BD8-91C2-0C8E3C9ACD91}" type="parTrans" cxnId="{30323261-0990-49CA-B2C9-3A789156DFE6}">
      <dgm:prSet/>
      <dgm:spPr/>
      <dgm:t>
        <a:bodyPr/>
        <a:lstStyle/>
        <a:p>
          <a:endParaRPr lang="zh-CN" altLang="en-US"/>
        </a:p>
      </dgm:t>
    </dgm:pt>
    <dgm:pt modelId="{8799B5A2-DDCA-4307-B3A3-A0A20C96A4BE}" type="sibTrans" cxnId="{30323261-0990-49CA-B2C9-3A789156DFE6}">
      <dgm:prSet/>
      <dgm:spPr/>
      <dgm:t>
        <a:bodyPr/>
        <a:lstStyle/>
        <a:p>
          <a:endParaRPr lang="zh-CN" altLang="en-US"/>
        </a:p>
      </dgm:t>
    </dgm:pt>
    <dgm:pt modelId="{5EAEE712-9DAC-463F-A954-4F71CC4EA2CB}">
      <dgm:prSet phldrT="[文本]"/>
      <dgm:spPr/>
      <dgm:t>
        <a:bodyPr/>
        <a:lstStyle/>
        <a:p>
          <a:r>
            <a:rPr lang="zh-CN" altLang="en-US" dirty="0" smtClean="0"/>
            <a:t>购买商品</a:t>
          </a:r>
          <a:endParaRPr lang="zh-CN" altLang="en-US" dirty="0"/>
        </a:p>
      </dgm:t>
    </dgm:pt>
    <dgm:pt modelId="{2426CE60-184A-48FE-AF39-0181935AABCD}" type="parTrans" cxnId="{DF72B12B-DB5B-457B-9778-FDB9975B8187}">
      <dgm:prSet/>
      <dgm:spPr/>
      <dgm:t>
        <a:bodyPr/>
        <a:lstStyle/>
        <a:p>
          <a:endParaRPr lang="zh-CN" altLang="en-US"/>
        </a:p>
      </dgm:t>
    </dgm:pt>
    <dgm:pt modelId="{0D6521D3-7A43-44AF-A079-46871C2A28BA}" type="sibTrans" cxnId="{DF72B12B-DB5B-457B-9778-FDB9975B8187}">
      <dgm:prSet/>
      <dgm:spPr/>
      <dgm:t>
        <a:bodyPr/>
        <a:lstStyle/>
        <a:p>
          <a:endParaRPr lang="zh-CN" altLang="en-US"/>
        </a:p>
      </dgm:t>
    </dgm:pt>
    <dgm:pt modelId="{9E643999-98D1-4874-90D3-24141915D9A5}">
      <dgm:prSet phldrT="[文本]"/>
      <dgm:spPr/>
      <dgm:t>
        <a:bodyPr/>
        <a:lstStyle/>
        <a:p>
          <a:r>
            <a:rPr lang="zh-CN" altLang="en-US" dirty="0" smtClean="0"/>
            <a:t>发表评价</a:t>
          </a:r>
          <a:endParaRPr lang="zh-CN" altLang="en-US" dirty="0"/>
        </a:p>
      </dgm:t>
    </dgm:pt>
    <dgm:pt modelId="{8A8C914B-2516-46AE-81C7-67127E50483A}" type="parTrans" cxnId="{A5FFF582-0C0A-41EC-922F-191AAF6EC89C}">
      <dgm:prSet/>
      <dgm:spPr/>
      <dgm:t>
        <a:bodyPr/>
        <a:lstStyle/>
        <a:p>
          <a:endParaRPr lang="zh-CN" altLang="en-US"/>
        </a:p>
      </dgm:t>
    </dgm:pt>
    <dgm:pt modelId="{2F46D4FF-88DA-4771-868A-3EFE689BA8BF}" type="sibTrans" cxnId="{A5FFF582-0C0A-41EC-922F-191AAF6EC89C}">
      <dgm:prSet/>
      <dgm:spPr/>
      <dgm:t>
        <a:bodyPr/>
        <a:lstStyle/>
        <a:p>
          <a:endParaRPr lang="zh-CN" altLang="en-US"/>
        </a:p>
      </dgm:t>
    </dgm:pt>
    <dgm:pt modelId="{2BD30EF6-BF8F-46D6-83E4-677BE3897EC5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搜索商品</a:t>
          </a:r>
          <a:endParaRPr lang="zh-CN" altLang="en-US" dirty="0"/>
        </a:p>
      </dgm:t>
    </dgm:pt>
    <dgm:pt modelId="{2F3E435B-9BA5-4AED-AD0F-94D9152D4BF4}" type="parTrans" cxnId="{BFEF7071-8F59-4928-9BD4-3B5C2AA02F4C}">
      <dgm:prSet/>
      <dgm:spPr/>
      <dgm:t>
        <a:bodyPr/>
        <a:lstStyle/>
        <a:p>
          <a:endParaRPr lang="zh-CN" altLang="en-US"/>
        </a:p>
      </dgm:t>
    </dgm:pt>
    <dgm:pt modelId="{DAC38A8B-68DC-4E77-BCD0-27978BC3F010}" type="sibTrans" cxnId="{BFEF7071-8F59-4928-9BD4-3B5C2AA02F4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C0F373A4-F865-4887-ACAD-A2D725923A7C}" type="pres">
      <dgm:prSet presAssocID="{6BE185B8-F3A1-42B3-9905-3CC0F90A75F2}" presName="Name0" presStyleCnt="0">
        <dgm:presLayoutVars>
          <dgm:dir/>
          <dgm:resizeHandles val="exact"/>
        </dgm:presLayoutVars>
      </dgm:prSet>
      <dgm:spPr/>
    </dgm:pt>
    <dgm:pt modelId="{43A33F23-DA39-4F06-BBEA-F7BD3BA97DCA}" type="pres">
      <dgm:prSet presAssocID="{2BD30EF6-BF8F-46D6-83E4-677BE3897E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472A45-05D0-4B26-85AE-1B884F93703C}" type="pres">
      <dgm:prSet presAssocID="{DAC38A8B-68DC-4E77-BCD0-27978BC3F010}" presName="sibTrans" presStyleLbl="sibTrans2D1" presStyleIdx="0" presStyleCnt="3"/>
      <dgm:spPr/>
    </dgm:pt>
    <dgm:pt modelId="{32236FAC-BA42-4783-A41B-8F4EA228BDA1}" type="pres">
      <dgm:prSet presAssocID="{DAC38A8B-68DC-4E77-BCD0-27978BC3F010}" presName="connectorText" presStyleLbl="sibTrans2D1" presStyleIdx="0" presStyleCnt="3"/>
      <dgm:spPr/>
    </dgm:pt>
    <dgm:pt modelId="{FC910262-97A1-4482-8B99-825881637B8E}" type="pres">
      <dgm:prSet presAssocID="{249324FE-16D3-4C0A-8E25-59DA5FCB37D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E8D3D-54B2-4757-AD30-C53358C1E95A}" type="pres">
      <dgm:prSet presAssocID="{8799B5A2-DDCA-4307-B3A3-A0A20C96A4BE}" presName="sibTrans" presStyleLbl="sibTrans2D1" presStyleIdx="1" presStyleCnt="3"/>
      <dgm:spPr/>
    </dgm:pt>
    <dgm:pt modelId="{219938D6-3CFC-4CF3-83D5-51E566861410}" type="pres">
      <dgm:prSet presAssocID="{8799B5A2-DDCA-4307-B3A3-A0A20C96A4BE}" presName="connectorText" presStyleLbl="sibTrans2D1" presStyleIdx="1" presStyleCnt="3"/>
      <dgm:spPr/>
    </dgm:pt>
    <dgm:pt modelId="{244C71A4-85D3-4D6E-B8E0-B2EDA6784CA8}" type="pres">
      <dgm:prSet presAssocID="{5EAEE712-9DAC-463F-A954-4F71CC4EA2CB}" presName="node" presStyleLbl="node1" presStyleIdx="2" presStyleCnt="4">
        <dgm:presLayoutVars>
          <dgm:bulletEnabled val="1"/>
        </dgm:presLayoutVars>
      </dgm:prSet>
      <dgm:spPr/>
    </dgm:pt>
    <dgm:pt modelId="{2422C001-7B7E-4194-83E3-F267E3408C86}" type="pres">
      <dgm:prSet presAssocID="{0D6521D3-7A43-44AF-A079-46871C2A28BA}" presName="sibTrans" presStyleLbl="sibTrans2D1" presStyleIdx="2" presStyleCnt="3"/>
      <dgm:spPr/>
    </dgm:pt>
    <dgm:pt modelId="{BA2D2105-A43F-49A4-88C4-744E98E0B08A}" type="pres">
      <dgm:prSet presAssocID="{0D6521D3-7A43-44AF-A079-46871C2A28BA}" presName="connectorText" presStyleLbl="sibTrans2D1" presStyleIdx="2" presStyleCnt="3"/>
      <dgm:spPr/>
    </dgm:pt>
    <dgm:pt modelId="{E73B73D4-8DE7-4446-98DC-8D0ECF8ED516}" type="pres">
      <dgm:prSet presAssocID="{9E643999-98D1-4874-90D3-24141915D9A5}" presName="node" presStyleLbl="node1" presStyleIdx="3" presStyleCnt="4">
        <dgm:presLayoutVars>
          <dgm:bulletEnabled val="1"/>
        </dgm:presLayoutVars>
      </dgm:prSet>
      <dgm:spPr/>
    </dgm:pt>
  </dgm:ptLst>
  <dgm:cxnLst>
    <dgm:cxn modelId="{DF72B12B-DB5B-457B-9778-FDB9975B8187}" srcId="{6BE185B8-F3A1-42B3-9905-3CC0F90A75F2}" destId="{5EAEE712-9DAC-463F-A954-4F71CC4EA2CB}" srcOrd="2" destOrd="0" parTransId="{2426CE60-184A-48FE-AF39-0181935AABCD}" sibTransId="{0D6521D3-7A43-44AF-A079-46871C2A28BA}"/>
    <dgm:cxn modelId="{CA5806C9-B766-4F89-9B06-D13A8F1BC837}" type="presOf" srcId="{5EAEE712-9DAC-463F-A954-4F71CC4EA2CB}" destId="{244C71A4-85D3-4D6E-B8E0-B2EDA6784CA8}" srcOrd="0" destOrd="0" presId="urn:microsoft.com/office/officeart/2005/8/layout/process1"/>
    <dgm:cxn modelId="{C7493040-4168-4F6B-BAAC-052273C582E2}" type="presOf" srcId="{9E643999-98D1-4874-90D3-24141915D9A5}" destId="{E73B73D4-8DE7-4446-98DC-8D0ECF8ED516}" srcOrd="0" destOrd="0" presId="urn:microsoft.com/office/officeart/2005/8/layout/process1"/>
    <dgm:cxn modelId="{E5B70AED-7520-42F6-BF75-A20AC78AEE80}" type="presOf" srcId="{8799B5A2-DDCA-4307-B3A3-A0A20C96A4BE}" destId="{4D1E8D3D-54B2-4757-AD30-C53358C1E95A}" srcOrd="0" destOrd="0" presId="urn:microsoft.com/office/officeart/2005/8/layout/process1"/>
    <dgm:cxn modelId="{A59089C7-C2C8-45D0-BD3A-E2048F63480D}" type="presOf" srcId="{2BD30EF6-BF8F-46D6-83E4-677BE3897EC5}" destId="{43A33F23-DA39-4F06-BBEA-F7BD3BA97DCA}" srcOrd="0" destOrd="0" presId="urn:microsoft.com/office/officeart/2005/8/layout/process1"/>
    <dgm:cxn modelId="{9D17D5E4-5C2E-4B3E-A800-17187ACFD9F5}" type="presOf" srcId="{0D6521D3-7A43-44AF-A079-46871C2A28BA}" destId="{2422C001-7B7E-4194-83E3-F267E3408C86}" srcOrd="0" destOrd="0" presId="urn:microsoft.com/office/officeart/2005/8/layout/process1"/>
    <dgm:cxn modelId="{BFEF7071-8F59-4928-9BD4-3B5C2AA02F4C}" srcId="{6BE185B8-F3A1-42B3-9905-3CC0F90A75F2}" destId="{2BD30EF6-BF8F-46D6-83E4-677BE3897EC5}" srcOrd="0" destOrd="0" parTransId="{2F3E435B-9BA5-4AED-AD0F-94D9152D4BF4}" sibTransId="{DAC38A8B-68DC-4E77-BCD0-27978BC3F010}"/>
    <dgm:cxn modelId="{50C019B4-AEE6-47A3-B801-434FC9F7AD34}" type="presOf" srcId="{0D6521D3-7A43-44AF-A079-46871C2A28BA}" destId="{BA2D2105-A43F-49A4-88C4-744E98E0B08A}" srcOrd="1" destOrd="0" presId="urn:microsoft.com/office/officeart/2005/8/layout/process1"/>
    <dgm:cxn modelId="{F4DB5335-59E9-47B3-9F35-D96C4B17C45D}" type="presOf" srcId="{DAC38A8B-68DC-4E77-BCD0-27978BC3F010}" destId="{32236FAC-BA42-4783-A41B-8F4EA228BDA1}" srcOrd="1" destOrd="0" presId="urn:microsoft.com/office/officeart/2005/8/layout/process1"/>
    <dgm:cxn modelId="{E5824632-F4B0-4D0C-A579-3BF3CD550E5C}" type="presOf" srcId="{6BE185B8-F3A1-42B3-9905-3CC0F90A75F2}" destId="{C0F373A4-F865-4887-ACAD-A2D725923A7C}" srcOrd="0" destOrd="0" presId="urn:microsoft.com/office/officeart/2005/8/layout/process1"/>
    <dgm:cxn modelId="{2FFC183F-1AB1-4D6F-81D3-FBA15D9DFDAA}" type="presOf" srcId="{249324FE-16D3-4C0A-8E25-59DA5FCB37DB}" destId="{FC910262-97A1-4482-8B99-825881637B8E}" srcOrd="0" destOrd="0" presId="urn:microsoft.com/office/officeart/2005/8/layout/process1"/>
    <dgm:cxn modelId="{95C2F5E6-9381-4CD6-B3A4-2B232F00D89A}" type="presOf" srcId="{8799B5A2-DDCA-4307-B3A3-A0A20C96A4BE}" destId="{219938D6-3CFC-4CF3-83D5-51E566861410}" srcOrd="1" destOrd="0" presId="urn:microsoft.com/office/officeart/2005/8/layout/process1"/>
    <dgm:cxn modelId="{0F7C7DEB-01C4-4DC3-BF12-07C8EE56D870}" type="presOf" srcId="{DAC38A8B-68DC-4E77-BCD0-27978BC3F010}" destId="{7A472A45-05D0-4B26-85AE-1B884F93703C}" srcOrd="0" destOrd="0" presId="urn:microsoft.com/office/officeart/2005/8/layout/process1"/>
    <dgm:cxn modelId="{A5FFF582-0C0A-41EC-922F-191AAF6EC89C}" srcId="{6BE185B8-F3A1-42B3-9905-3CC0F90A75F2}" destId="{9E643999-98D1-4874-90D3-24141915D9A5}" srcOrd="3" destOrd="0" parTransId="{8A8C914B-2516-46AE-81C7-67127E50483A}" sibTransId="{2F46D4FF-88DA-4771-868A-3EFE689BA8BF}"/>
    <dgm:cxn modelId="{30323261-0990-49CA-B2C9-3A789156DFE6}" srcId="{6BE185B8-F3A1-42B3-9905-3CC0F90A75F2}" destId="{249324FE-16D3-4C0A-8E25-59DA5FCB37DB}" srcOrd="1" destOrd="0" parTransId="{21AF0FEB-10BB-4BD8-91C2-0C8E3C9ACD91}" sibTransId="{8799B5A2-DDCA-4307-B3A3-A0A20C96A4BE}"/>
    <dgm:cxn modelId="{07BA2833-C02D-4092-832F-40A8F1A85940}" type="presParOf" srcId="{C0F373A4-F865-4887-ACAD-A2D725923A7C}" destId="{43A33F23-DA39-4F06-BBEA-F7BD3BA97DCA}" srcOrd="0" destOrd="0" presId="urn:microsoft.com/office/officeart/2005/8/layout/process1"/>
    <dgm:cxn modelId="{EE119B05-C485-4AA3-81C2-7F4FA2CDBEF2}" type="presParOf" srcId="{C0F373A4-F865-4887-ACAD-A2D725923A7C}" destId="{7A472A45-05D0-4B26-85AE-1B884F93703C}" srcOrd="1" destOrd="0" presId="urn:microsoft.com/office/officeart/2005/8/layout/process1"/>
    <dgm:cxn modelId="{7B0521DD-35BE-4B55-A631-A1BAAF9B2BFF}" type="presParOf" srcId="{7A472A45-05D0-4B26-85AE-1B884F93703C}" destId="{32236FAC-BA42-4783-A41B-8F4EA228BDA1}" srcOrd="0" destOrd="0" presId="urn:microsoft.com/office/officeart/2005/8/layout/process1"/>
    <dgm:cxn modelId="{8C50F101-CDB4-41DE-A104-11EF9B01C8C0}" type="presParOf" srcId="{C0F373A4-F865-4887-ACAD-A2D725923A7C}" destId="{FC910262-97A1-4482-8B99-825881637B8E}" srcOrd="2" destOrd="0" presId="urn:microsoft.com/office/officeart/2005/8/layout/process1"/>
    <dgm:cxn modelId="{717DB81B-686D-42EA-AD02-4AAC583E2487}" type="presParOf" srcId="{C0F373A4-F865-4887-ACAD-A2D725923A7C}" destId="{4D1E8D3D-54B2-4757-AD30-C53358C1E95A}" srcOrd="3" destOrd="0" presId="urn:microsoft.com/office/officeart/2005/8/layout/process1"/>
    <dgm:cxn modelId="{B05056CE-5860-492B-B9CB-0DBD07FA2C80}" type="presParOf" srcId="{4D1E8D3D-54B2-4757-AD30-C53358C1E95A}" destId="{219938D6-3CFC-4CF3-83D5-51E566861410}" srcOrd="0" destOrd="0" presId="urn:microsoft.com/office/officeart/2005/8/layout/process1"/>
    <dgm:cxn modelId="{9A29E603-68A5-466D-96E5-4DF505DB01DE}" type="presParOf" srcId="{C0F373A4-F865-4887-ACAD-A2D725923A7C}" destId="{244C71A4-85D3-4D6E-B8E0-B2EDA6784CA8}" srcOrd="4" destOrd="0" presId="urn:microsoft.com/office/officeart/2005/8/layout/process1"/>
    <dgm:cxn modelId="{C4B65B10-C8DE-4889-8ABD-0A7AC430F3C3}" type="presParOf" srcId="{C0F373A4-F865-4887-ACAD-A2D725923A7C}" destId="{2422C001-7B7E-4194-83E3-F267E3408C86}" srcOrd="5" destOrd="0" presId="urn:microsoft.com/office/officeart/2005/8/layout/process1"/>
    <dgm:cxn modelId="{023A81C6-B5B2-476F-994B-F5B0CF27F48C}" type="presParOf" srcId="{2422C001-7B7E-4194-83E3-F267E3408C86}" destId="{BA2D2105-A43F-49A4-88C4-744E98E0B08A}" srcOrd="0" destOrd="0" presId="urn:microsoft.com/office/officeart/2005/8/layout/process1"/>
    <dgm:cxn modelId="{B0CCF8A6-2778-440E-B69A-3A4FF57C83EA}" type="presParOf" srcId="{C0F373A4-F865-4887-ACAD-A2D725923A7C}" destId="{E73B73D4-8DE7-4446-98DC-8D0ECF8ED51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838AD-E3FA-4599-954D-D752131720F1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54BF885-6951-4D9C-B235-86AEC32D7F13}">
      <dgm:prSet phldrT="[文本]"/>
      <dgm:spPr/>
      <dgm:t>
        <a:bodyPr/>
        <a:lstStyle/>
        <a:p>
          <a:r>
            <a:rPr lang="zh-CN" altLang="en-US" dirty="0" smtClean="0"/>
            <a:t>商品生产</a:t>
          </a:r>
          <a:endParaRPr lang="zh-CN" altLang="en-US" dirty="0"/>
        </a:p>
      </dgm:t>
    </dgm:pt>
    <dgm:pt modelId="{6C6A3D33-1FB8-4D17-B62A-D1762DCFF722}" type="parTrans" cxnId="{DDF2532F-9F87-408E-AE77-8E9D8524581C}">
      <dgm:prSet/>
      <dgm:spPr/>
      <dgm:t>
        <a:bodyPr/>
        <a:lstStyle/>
        <a:p>
          <a:endParaRPr lang="zh-CN" altLang="en-US"/>
        </a:p>
      </dgm:t>
    </dgm:pt>
    <dgm:pt modelId="{663A6016-30CD-473C-B475-683FEBC69845}" type="sibTrans" cxnId="{DDF2532F-9F87-408E-AE77-8E9D8524581C}">
      <dgm:prSet/>
      <dgm:spPr/>
      <dgm:t>
        <a:bodyPr/>
        <a:lstStyle/>
        <a:p>
          <a:endParaRPr lang="zh-CN" altLang="en-US"/>
        </a:p>
      </dgm:t>
    </dgm:pt>
    <dgm:pt modelId="{0BD8FDAD-77D3-4708-9F22-256C881EBA4B}">
      <dgm:prSet phldrT="[文本]"/>
      <dgm:spPr/>
      <dgm:t>
        <a:bodyPr/>
        <a:lstStyle/>
        <a:p>
          <a:r>
            <a:rPr lang="zh-CN" altLang="en-US" dirty="0" smtClean="0"/>
            <a:t>营销</a:t>
          </a:r>
          <a:endParaRPr lang="zh-CN" altLang="en-US" dirty="0"/>
        </a:p>
      </dgm:t>
    </dgm:pt>
    <dgm:pt modelId="{7A842DB1-FBC2-4C45-A9E8-BF4DD0404E76}" type="parTrans" cxnId="{0F926040-C1AC-4C90-A60B-B384738379DC}">
      <dgm:prSet/>
      <dgm:spPr/>
      <dgm:t>
        <a:bodyPr/>
        <a:lstStyle/>
        <a:p>
          <a:endParaRPr lang="zh-CN" altLang="en-US"/>
        </a:p>
      </dgm:t>
    </dgm:pt>
    <dgm:pt modelId="{6F43BB84-7AE9-40F3-AA3D-99E59CF50DC9}" type="sibTrans" cxnId="{0F926040-C1AC-4C90-A60B-B384738379DC}">
      <dgm:prSet/>
      <dgm:spPr/>
      <dgm:t>
        <a:bodyPr/>
        <a:lstStyle/>
        <a:p>
          <a:endParaRPr lang="zh-CN" altLang="en-US"/>
        </a:p>
      </dgm:t>
    </dgm:pt>
    <dgm:pt modelId="{8BD75310-2C6F-43AA-A62C-24D2F53A339E}">
      <dgm:prSet phldrT="[文本]"/>
      <dgm:spPr/>
      <dgm:t>
        <a:bodyPr/>
        <a:lstStyle/>
        <a:p>
          <a:r>
            <a:rPr lang="zh-CN" altLang="en-US" dirty="0" smtClean="0"/>
            <a:t>评价反馈</a:t>
          </a:r>
          <a:endParaRPr lang="zh-CN" altLang="en-US" dirty="0"/>
        </a:p>
      </dgm:t>
    </dgm:pt>
    <dgm:pt modelId="{71CE921C-B85D-4472-9195-F5CA4678261F}" type="parTrans" cxnId="{8BE66C65-59F0-46CA-9CE5-0388C0612CAC}">
      <dgm:prSet/>
      <dgm:spPr/>
      <dgm:t>
        <a:bodyPr/>
        <a:lstStyle/>
        <a:p>
          <a:endParaRPr lang="zh-CN" altLang="en-US"/>
        </a:p>
      </dgm:t>
    </dgm:pt>
    <dgm:pt modelId="{5DC6052F-E3F8-4130-99A8-DB8C90B35968}" type="sibTrans" cxnId="{8BE66C65-59F0-46CA-9CE5-0388C0612CAC}">
      <dgm:prSet/>
      <dgm:spPr/>
      <dgm:t>
        <a:bodyPr/>
        <a:lstStyle/>
        <a:p>
          <a:endParaRPr lang="zh-CN" altLang="en-US"/>
        </a:p>
      </dgm:t>
    </dgm:pt>
    <dgm:pt modelId="{EBCCF054-6E61-483A-BBA3-F3ADBF9B931F}" type="pres">
      <dgm:prSet presAssocID="{B85838AD-E3FA-4599-954D-D752131720F1}" presName="cycle" presStyleCnt="0">
        <dgm:presLayoutVars>
          <dgm:dir/>
          <dgm:resizeHandles val="exact"/>
        </dgm:presLayoutVars>
      </dgm:prSet>
      <dgm:spPr/>
    </dgm:pt>
    <dgm:pt modelId="{0E8D56CE-C6B3-466D-88C5-2BDC5E19192C}" type="pres">
      <dgm:prSet presAssocID="{254BF885-6951-4D9C-B235-86AEC32D7F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23BAC-AE20-45BE-8550-541F95B1D59E}" type="pres">
      <dgm:prSet presAssocID="{254BF885-6951-4D9C-B235-86AEC32D7F13}" presName="spNode" presStyleCnt="0"/>
      <dgm:spPr/>
    </dgm:pt>
    <dgm:pt modelId="{34FAD4F6-A191-4889-9E30-C3FD7393F2D7}" type="pres">
      <dgm:prSet presAssocID="{663A6016-30CD-473C-B475-683FEBC69845}" presName="sibTrans" presStyleLbl="sibTrans1D1" presStyleIdx="0" presStyleCnt="3"/>
      <dgm:spPr/>
    </dgm:pt>
    <dgm:pt modelId="{D58049C7-D3E5-4585-A0EF-4F9F6D13C4FD}" type="pres">
      <dgm:prSet presAssocID="{0BD8FDAD-77D3-4708-9F22-256C881EBA4B}" presName="node" presStyleLbl="node1" presStyleIdx="1" presStyleCnt="3">
        <dgm:presLayoutVars>
          <dgm:bulletEnabled val="1"/>
        </dgm:presLayoutVars>
      </dgm:prSet>
      <dgm:spPr/>
    </dgm:pt>
    <dgm:pt modelId="{944D72BC-E49C-467A-A15F-D8B5E862D002}" type="pres">
      <dgm:prSet presAssocID="{0BD8FDAD-77D3-4708-9F22-256C881EBA4B}" presName="spNode" presStyleCnt="0"/>
      <dgm:spPr/>
    </dgm:pt>
    <dgm:pt modelId="{68EC38CA-E121-44D3-A4E5-0894320640A2}" type="pres">
      <dgm:prSet presAssocID="{6F43BB84-7AE9-40F3-AA3D-99E59CF50DC9}" presName="sibTrans" presStyleLbl="sibTrans1D1" presStyleIdx="1" presStyleCnt="3"/>
      <dgm:spPr/>
    </dgm:pt>
    <dgm:pt modelId="{E805EB4D-71A6-46A5-9A9C-FCFD951AC338}" type="pres">
      <dgm:prSet presAssocID="{8BD75310-2C6F-43AA-A62C-24D2F53A339E}" presName="node" presStyleLbl="node1" presStyleIdx="2" presStyleCnt="3">
        <dgm:presLayoutVars>
          <dgm:bulletEnabled val="1"/>
        </dgm:presLayoutVars>
      </dgm:prSet>
      <dgm:spPr/>
    </dgm:pt>
    <dgm:pt modelId="{AC07DC6D-E591-4D1B-92CC-45FE4225F21A}" type="pres">
      <dgm:prSet presAssocID="{8BD75310-2C6F-43AA-A62C-24D2F53A339E}" presName="spNode" presStyleCnt="0"/>
      <dgm:spPr/>
    </dgm:pt>
    <dgm:pt modelId="{973042B0-397F-4703-AE5C-686923463407}" type="pres">
      <dgm:prSet presAssocID="{5DC6052F-E3F8-4130-99A8-DB8C90B35968}" presName="sibTrans" presStyleLbl="sibTrans1D1" presStyleIdx="2" presStyleCnt="3"/>
      <dgm:spPr/>
    </dgm:pt>
  </dgm:ptLst>
  <dgm:cxnLst>
    <dgm:cxn modelId="{84C14CC6-89BB-4D0B-99FD-5EAD0FE8200F}" type="presOf" srcId="{8BD75310-2C6F-43AA-A62C-24D2F53A339E}" destId="{E805EB4D-71A6-46A5-9A9C-FCFD951AC338}" srcOrd="0" destOrd="0" presId="urn:microsoft.com/office/officeart/2005/8/layout/cycle5"/>
    <dgm:cxn modelId="{D871B456-A843-46F5-9BA2-498246FD7519}" type="presOf" srcId="{6F43BB84-7AE9-40F3-AA3D-99E59CF50DC9}" destId="{68EC38CA-E121-44D3-A4E5-0894320640A2}" srcOrd="0" destOrd="0" presId="urn:microsoft.com/office/officeart/2005/8/layout/cycle5"/>
    <dgm:cxn modelId="{DDF2532F-9F87-408E-AE77-8E9D8524581C}" srcId="{B85838AD-E3FA-4599-954D-D752131720F1}" destId="{254BF885-6951-4D9C-B235-86AEC32D7F13}" srcOrd="0" destOrd="0" parTransId="{6C6A3D33-1FB8-4D17-B62A-D1762DCFF722}" sibTransId="{663A6016-30CD-473C-B475-683FEBC69845}"/>
    <dgm:cxn modelId="{0F926040-C1AC-4C90-A60B-B384738379DC}" srcId="{B85838AD-E3FA-4599-954D-D752131720F1}" destId="{0BD8FDAD-77D3-4708-9F22-256C881EBA4B}" srcOrd="1" destOrd="0" parTransId="{7A842DB1-FBC2-4C45-A9E8-BF4DD0404E76}" sibTransId="{6F43BB84-7AE9-40F3-AA3D-99E59CF50DC9}"/>
    <dgm:cxn modelId="{5B0EB8F7-E3B8-430F-938F-5B9335C29E77}" type="presOf" srcId="{254BF885-6951-4D9C-B235-86AEC32D7F13}" destId="{0E8D56CE-C6B3-466D-88C5-2BDC5E19192C}" srcOrd="0" destOrd="0" presId="urn:microsoft.com/office/officeart/2005/8/layout/cycle5"/>
    <dgm:cxn modelId="{A46CE090-0480-40FF-A2F2-42A3A2D2FCFE}" type="presOf" srcId="{0BD8FDAD-77D3-4708-9F22-256C881EBA4B}" destId="{D58049C7-D3E5-4585-A0EF-4F9F6D13C4FD}" srcOrd="0" destOrd="0" presId="urn:microsoft.com/office/officeart/2005/8/layout/cycle5"/>
    <dgm:cxn modelId="{0B5E0A39-9A9F-4CFA-B281-4662942D8A6A}" type="presOf" srcId="{B85838AD-E3FA-4599-954D-D752131720F1}" destId="{EBCCF054-6E61-483A-BBA3-F3ADBF9B931F}" srcOrd="0" destOrd="0" presId="urn:microsoft.com/office/officeart/2005/8/layout/cycle5"/>
    <dgm:cxn modelId="{700D182B-D4D5-45D6-8425-B8B88FB6D333}" type="presOf" srcId="{663A6016-30CD-473C-B475-683FEBC69845}" destId="{34FAD4F6-A191-4889-9E30-C3FD7393F2D7}" srcOrd="0" destOrd="0" presId="urn:microsoft.com/office/officeart/2005/8/layout/cycle5"/>
    <dgm:cxn modelId="{BFD52BC2-1FA5-4932-9F74-45135FF181BA}" type="presOf" srcId="{5DC6052F-E3F8-4130-99A8-DB8C90B35968}" destId="{973042B0-397F-4703-AE5C-686923463407}" srcOrd="0" destOrd="0" presId="urn:microsoft.com/office/officeart/2005/8/layout/cycle5"/>
    <dgm:cxn modelId="{8BE66C65-59F0-46CA-9CE5-0388C0612CAC}" srcId="{B85838AD-E3FA-4599-954D-D752131720F1}" destId="{8BD75310-2C6F-43AA-A62C-24D2F53A339E}" srcOrd="2" destOrd="0" parTransId="{71CE921C-B85D-4472-9195-F5CA4678261F}" sibTransId="{5DC6052F-E3F8-4130-99A8-DB8C90B35968}"/>
    <dgm:cxn modelId="{62CE4CE0-C4AE-4671-A55A-A516ADAEBF99}" type="presParOf" srcId="{EBCCF054-6E61-483A-BBA3-F3ADBF9B931F}" destId="{0E8D56CE-C6B3-466D-88C5-2BDC5E19192C}" srcOrd="0" destOrd="0" presId="urn:microsoft.com/office/officeart/2005/8/layout/cycle5"/>
    <dgm:cxn modelId="{ACE67D13-8D76-4E9F-B618-13CD4D5BDD4E}" type="presParOf" srcId="{EBCCF054-6E61-483A-BBA3-F3ADBF9B931F}" destId="{BB823BAC-AE20-45BE-8550-541F95B1D59E}" srcOrd="1" destOrd="0" presId="urn:microsoft.com/office/officeart/2005/8/layout/cycle5"/>
    <dgm:cxn modelId="{5984811C-E378-49D2-AD87-1933CBF4E6CC}" type="presParOf" srcId="{EBCCF054-6E61-483A-BBA3-F3ADBF9B931F}" destId="{34FAD4F6-A191-4889-9E30-C3FD7393F2D7}" srcOrd="2" destOrd="0" presId="urn:microsoft.com/office/officeart/2005/8/layout/cycle5"/>
    <dgm:cxn modelId="{7C3543AF-ADD1-469A-B2AA-F70E2481CDCB}" type="presParOf" srcId="{EBCCF054-6E61-483A-BBA3-F3ADBF9B931F}" destId="{D58049C7-D3E5-4585-A0EF-4F9F6D13C4FD}" srcOrd="3" destOrd="0" presId="urn:microsoft.com/office/officeart/2005/8/layout/cycle5"/>
    <dgm:cxn modelId="{2E874E37-30A7-4630-910C-CEE039FB4F1D}" type="presParOf" srcId="{EBCCF054-6E61-483A-BBA3-F3ADBF9B931F}" destId="{944D72BC-E49C-467A-A15F-D8B5E862D002}" srcOrd="4" destOrd="0" presId="urn:microsoft.com/office/officeart/2005/8/layout/cycle5"/>
    <dgm:cxn modelId="{173C4165-876E-486E-8AFD-5DDC97CF81BA}" type="presParOf" srcId="{EBCCF054-6E61-483A-BBA3-F3ADBF9B931F}" destId="{68EC38CA-E121-44D3-A4E5-0894320640A2}" srcOrd="5" destOrd="0" presId="urn:microsoft.com/office/officeart/2005/8/layout/cycle5"/>
    <dgm:cxn modelId="{07C4510F-6D18-4AE3-8D49-4448E7157C08}" type="presParOf" srcId="{EBCCF054-6E61-483A-BBA3-F3ADBF9B931F}" destId="{E805EB4D-71A6-46A5-9A9C-FCFD951AC338}" srcOrd="6" destOrd="0" presId="urn:microsoft.com/office/officeart/2005/8/layout/cycle5"/>
    <dgm:cxn modelId="{12057C6D-758E-43D8-BF32-8C5E949BFA54}" type="presParOf" srcId="{EBCCF054-6E61-483A-BBA3-F3ADBF9B931F}" destId="{AC07DC6D-E591-4D1B-92CC-45FE4225F21A}" srcOrd="7" destOrd="0" presId="urn:microsoft.com/office/officeart/2005/8/layout/cycle5"/>
    <dgm:cxn modelId="{2C9143D8-4016-4739-B5C0-574C4B12D01A}" type="presParOf" srcId="{EBCCF054-6E61-483A-BBA3-F3ADBF9B931F}" destId="{973042B0-397F-4703-AE5C-68692346340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D5CB6-DCE1-45D7-85E9-EDB011AEC9D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31FB6824-EBC1-4B89-A42A-C92EDE368E74}">
      <dgm:prSet phldrT="[文本]"/>
      <dgm:spPr/>
      <dgm:t>
        <a:bodyPr/>
        <a:lstStyle/>
        <a:p>
          <a:r>
            <a:rPr lang="zh-CN" altLang="en-US" dirty="0" smtClean="0"/>
            <a:t>评价业务</a:t>
          </a:r>
          <a:endParaRPr lang="en-US" altLang="zh-CN" dirty="0" smtClean="0"/>
        </a:p>
        <a:p>
          <a:r>
            <a:rPr lang="zh-CN" altLang="en-US" dirty="0" smtClean="0"/>
            <a:t>创建</a:t>
          </a:r>
          <a:endParaRPr lang="zh-CN" altLang="en-US" dirty="0"/>
        </a:p>
      </dgm:t>
    </dgm:pt>
    <dgm:pt modelId="{8374B529-734A-4BC2-B7A6-C5630E208BF3}" type="parTrans" cxnId="{CBE7A8E4-35D3-42C9-B655-705C3C4FB642}">
      <dgm:prSet/>
      <dgm:spPr/>
      <dgm:t>
        <a:bodyPr/>
        <a:lstStyle/>
        <a:p>
          <a:endParaRPr lang="zh-CN" altLang="en-US"/>
        </a:p>
      </dgm:t>
    </dgm:pt>
    <dgm:pt modelId="{541B4726-2E8E-4B96-8B54-09DB259C62ED}" type="sibTrans" cxnId="{CBE7A8E4-35D3-42C9-B655-705C3C4FB642}">
      <dgm:prSet/>
      <dgm:spPr/>
      <dgm:t>
        <a:bodyPr/>
        <a:lstStyle/>
        <a:p>
          <a:endParaRPr lang="zh-CN" altLang="en-US"/>
        </a:p>
      </dgm:t>
    </dgm:pt>
    <dgm:pt modelId="{C6E5F205-05F3-425D-B5C1-B45AB37B8574}">
      <dgm:prSet phldrT="[文本]"/>
      <dgm:spPr/>
      <dgm:t>
        <a:bodyPr/>
        <a:lstStyle/>
        <a:p>
          <a:r>
            <a:rPr lang="zh-CN" altLang="en-US" dirty="0" smtClean="0"/>
            <a:t>内容管理</a:t>
          </a:r>
          <a:endParaRPr lang="zh-CN" altLang="en-US" dirty="0"/>
        </a:p>
      </dgm:t>
    </dgm:pt>
    <dgm:pt modelId="{BA4CBB59-BB2C-471F-A3B1-D5280D1C5EDA}" type="parTrans" cxnId="{7C4EC06B-658A-4C3A-BB91-6E0BCA5839EB}">
      <dgm:prSet/>
      <dgm:spPr/>
      <dgm:t>
        <a:bodyPr/>
        <a:lstStyle/>
        <a:p>
          <a:endParaRPr lang="zh-CN" altLang="en-US"/>
        </a:p>
      </dgm:t>
    </dgm:pt>
    <dgm:pt modelId="{206F149C-F50D-4D3E-ABA3-172E12607B8C}" type="sibTrans" cxnId="{7C4EC06B-658A-4C3A-BB91-6E0BCA5839EB}">
      <dgm:prSet/>
      <dgm:spPr/>
      <dgm:t>
        <a:bodyPr/>
        <a:lstStyle/>
        <a:p>
          <a:endParaRPr lang="zh-CN" altLang="en-US"/>
        </a:p>
      </dgm:t>
    </dgm:pt>
    <dgm:pt modelId="{ADDEEBB3-4537-4AE4-B948-F1971C2BD611}">
      <dgm:prSet phldrT="[文本]"/>
      <dgm:spPr/>
      <dgm:t>
        <a:bodyPr/>
        <a:lstStyle/>
        <a:p>
          <a:r>
            <a:rPr lang="zh-CN" altLang="en-US" dirty="0" smtClean="0"/>
            <a:t>数据应用</a:t>
          </a:r>
          <a:endParaRPr lang="zh-CN" altLang="en-US" dirty="0"/>
        </a:p>
      </dgm:t>
    </dgm:pt>
    <dgm:pt modelId="{A7D7CF97-AF63-4FC3-B57B-93D046090254}" type="parTrans" cxnId="{F98ED804-3C36-4707-878B-B2CA826F743D}">
      <dgm:prSet/>
      <dgm:spPr/>
      <dgm:t>
        <a:bodyPr/>
        <a:lstStyle/>
        <a:p>
          <a:endParaRPr lang="zh-CN" altLang="en-US"/>
        </a:p>
      </dgm:t>
    </dgm:pt>
    <dgm:pt modelId="{92891530-B7DC-4DD8-815A-B626DCA77630}" type="sibTrans" cxnId="{F98ED804-3C36-4707-878B-B2CA826F743D}">
      <dgm:prSet/>
      <dgm:spPr/>
      <dgm:t>
        <a:bodyPr/>
        <a:lstStyle/>
        <a:p>
          <a:endParaRPr lang="zh-CN" altLang="en-US"/>
        </a:p>
      </dgm:t>
    </dgm:pt>
    <dgm:pt modelId="{5E21E7E2-9F02-4979-ABFD-37B8E829E2BD}" type="pres">
      <dgm:prSet presAssocID="{1A6D5CB6-DCE1-45D7-85E9-EDB011AEC9DC}" presName="Name0" presStyleCnt="0">
        <dgm:presLayoutVars>
          <dgm:dir/>
          <dgm:animLvl val="lvl"/>
          <dgm:resizeHandles val="exact"/>
        </dgm:presLayoutVars>
      </dgm:prSet>
      <dgm:spPr/>
    </dgm:pt>
    <dgm:pt modelId="{3D92D559-EFB9-4719-92A6-75840E6DACCA}" type="pres">
      <dgm:prSet presAssocID="{31FB6824-EBC1-4B89-A42A-C92EDE368E7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243B1-9806-4F4D-AC92-7409D54B6A82}" type="pres">
      <dgm:prSet presAssocID="{541B4726-2E8E-4B96-8B54-09DB259C62ED}" presName="parTxOnlySpace" presStyleCnt="0"/>
      <dgm:spPr/>
    </dgm:pt>
    <dgm:pt modelId="{C60C28D9-30C5-4BAF-8D50-6C0BC94CA5B9}" type="pres">
      <dgm:prSet presAssocID="{C6E5F205-05F3-425D-B5C1-B45AB37B85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9CA984-AFE9-4133-B774-FCFC0B383CFD}" type="pres">
      <dgm:prSet presAssocID="{206F149C-F50D-4D3E-ABA3-172E12607B8C}" presName="parTxOnlySpace" presStyleCnt="0"/>
      <dgm:spPr/>
    </dgm:pt>
    <dgm:pt modelId="{D9AA9DD3-C6B5-4489-BFC1-CF2A923FF0A0}" type="pres">
      <dgm:prSet presAssocID="{ADDEEBB3-4537-4AE4-B948-F1971C2BD611}" presName="parTxOnly" presStyleLbl="node1" presStyleIdx="2" presStyleCnt="3" custLinFactNeighborX="64392" custLinFactNeighborY="48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8ED804-3C36-4707-878B-B2CA826F743D}" srcId="{1A6D5CB6-DCE1-45D7-85E9-EDB011AEC9DC}" destId="{ADDEEBB3-4537-4AE4-B948-F1971C2BD611}" srcOrd="2" destOrd="0" parTransId="{A7D7CF97-AF63-4FC3-B57B-93D046090254}" sibTransId="{92891530-B7DC-4DD8-815A-B626DCA77630}"/>
    <dgm:cxn modelId="{CBE7A8E4-35D3-42C9-B655-705C3C4FB642}" srcId="{1A6D5CB6-DCE1-45D7-85E9-EDB011AEC9DC}" destId="{31FB6824-EBC1-4B89-A42A-C92EDE368E74}" srcOrd="0" destOrd="0" parTransId="{8374B529-734A-4BC2-B7A6-C5630E208BF3}" sibTransId="{541B4726-2E8E-4B96-8B54-09DB259C62ED}"/>
    <dgm:cxn modelId="{A5166590-A469-4A5B-A9ED-80B51AD013F4}" type="presOf" srcId="{ADDEEBB3-4537-4AE4-B948-F1971C2BD611}" destId="{D9AA9DD3-C6B5-4489-BFC1-CF2A923FF0A0}" srcOrd="0" destOrd="0" presId="urn:microsoft.com/office/officeart/2005/8/layout/chevron1"/>
    <dgm:cxn modelId="{7C4EC06B-658A-4C3A-BB91-6E0BCA5839EB}" srcId="{1A6D5CB6-DCE1-45D7-85E9-EDB011AEC9DC}" destId="{C6E5F205-05F3-425D-B5C1-B45AB37B8574}" srcOrd="1" destOrd="0" parTransId="{BA4CBB59-BB2C-471F-A3B1-D5280D1C5EDA}" sibTransId="{206F149C-F50D-4D3E-ABA3-172E12607B8C}"/>
    <dgm:cxn modelId="{1A45614F-6CD8-44B4-95B0-C796945B05AD}" type="presOf" srcId="{31FB6824-EBC1-4B89-A42A-C92EDE368E74}" destId="{3D92D559-EFB9-4719-92A6-75840E6DACCA}" srcOrd="0" destOrd="0" presId="urn:microsoft.com/office/officeart/2005/8/layout/chevron1"/>
    <dgm:cxn modelId="{0EDB48D8-9E6F-4892-B970-2E5E5FAD3963}" type="presOf" srcId="{1A6D5CB6-DCE1-45D7-85E9-EDB011AEC9DC}" destId="{5E21E7E2-9F02-4979-ABFD-37B8E829E2BD}" srcOrd="0" destOrd="0" presId="urn:microsoft.com/office/officeart/2005/8/layout/chevron1"/>
    <dgm:cxn modelId="{68A720A6-9962-4179-93DC-F6D130C75632}" type="presOf" srcId="{C6E5F205-05F3-425D-B5C1-B45AB37B8574}" destId="{C60C28D9-30C5-4BAF-8D50-6C0BC94CA5B9}" srcOrd="0" destOrd="0" presId="urn:microsoft.com/office/officeart/2005/8/layout/chevron1"/>
    <dgm:cxn modelId="{0FF9DA2A-357C-4998-ABE6-E3792DFFE7FD}" type="presParOf" srcId="{5E21E7E2-9F02-4979-ABFD-37B8E829E2BD}" destId="{3D92D559-EFB9-4719-92A6-75840E6DACCA}" srcOrd="0" destOrd="0" presId="urn:microsoft.com/office/officeart/2005/8/layout/chevron1"/>
    <dgm:cxn modelId="{85B88BCA-31AA-435F-8F0A-FB0D5B8EFE52}" type="presParOf" srcId="{5E21E7E2-9F02-4979-ABFD-37B8E829E2BD}" destId="{E09243B1-9806-4F4D-AC92-7409D54B6A82}" srcOrd="1" destOrd="0" presId="urn:microsoft.com/office/officeart/2005/8/layout/chevron1"/>
    <dgm:cxn modelId="{5424BE07-77B0-4811-93EB-A8C6056BC065}" type="presParOf" srcId="{5E21E7E2-9F02-4979-ABFD-37B8E829E2BD}" destId="{C60C28D9-30C5-4BAF-8D50-6C0BC94CA5B9}" srcOrd="2" destOrd="0" presId="urn:microsoft.com/office/officeart/2005/8/layout/chevron1"/>
    <dgm:cxn modelId="{1AB3B1A3-1831-4CA7-8478-5BD6E684CB76}" type="presParOf" srcId="{5E21E7E2-9F02-4979-ABFD-37B8E829E2BD}" destId="{629CA984-AFE9-4133-B774-FCFC0B383CFD}" srcOrd="3" destOrd="0" presId="urn:microsoft.com/office/officeart/2005/8/layout/chevron1"/>
    <dgm:cxn modelId="{C1CFA929-D3B0-4887-9C18-9BEABA6860A4}" type="presParOf" srcId="{5E21E7E2-9F02-4979-ABFD-37B8E829E2BD}" destId="{D9AA9DD3-C6B5-4489-BFC1-CF2A923FF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BD7B2-4F16-47A9-BB7E-81B9E6A7B06B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2DBDEFEE-CE55-46AD-8C6F-C4F78C865C4C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1</a:t>
          </a:r>
          <a:endParaRPr lang="zh-CN" dirty="0">
            <a:solidFill>
              <a:schemeClr val="tx1"/>
            </a:solidFill>
          </a:endParaRPr>
        </a:p>
      </dgm:t>
    </dgm:pt>
    <dgm:pt modelId="{C3DCDE4B-CA6F-44D6-908D-1D95CE81B69A}" type="parTrans" cxnId="{2F391142-BA4A-4AB0-965E-A86E35F3BBE1}">
      <dgm:prSet/>
      <dgm:spPr/>
      <dgm:t>
        <a:bodyPr/>
        <a:lstStyle/>
        <a:p>
          <a:endParaRPr lang="zh-CN" altLang="en-US"/>
        </a:p>
      </dgm:t>
    </dgm:pt>
    <dgm:pt modelId="{3AC5D97C-0E22-46B3-AA15-D7447901D97B}" type="sibTrans" cxnId="{2F391142-BA4A-4AB0-965E-A86E35F3BBE1}">
      <dgm:prSet/>
      <dgm:spPr/>
      <dgm:t>
        <a:bodyPr/>
        <a:lstStyle/>
        <a:p>
          <a:endParaRPr lang="zh-CN" altLang="en-US"/>
        </a:p>
      </dgm:t>
    </dgm:pt>
    <dgm:pt modelId="{6FE3A218-7EC1-4F00-AD2C-01898A1D82F9}" type="pres">
      <dgm:prSet presAssocID="{B18BD7B2-4F16-47A9-BB7E-81B9E6A7B06B}" presName="cycle" presStyleCnt="0">
        <dgm:presLayoutVars>
          <dgm:dir/>
          <dgm:resizeHandles val="exact"/>
        </dgm:presLayoutVars>
      </dgm:prSet>
      <dgm:spPr/>
    </dgm:pt>
    <dgm:pt modelId="{02E480ED-1501-4091-B3FF-4974BBEB4C00}" type="pres">
      <dgm:prSet presAssocID="{2DBDEFEE-CE55-46AD-8C6F-C4F78C865C4C}" presName="node" presStyleLbl="node1" presStyleIdx="0" presStyleCnt="1" custRadScaleRad="360965" custRadScaleInc="-9117">
        <dgm:presLayoutVars>
          <dgm:bulletEnabled val="1"/>
        </dgm:presLayoutVars>
      </dgm:prSet>
      <dgm:spPr/>
    </dgm:pt>
  </dgm:ptLst>
  <dgm:cxnLst>
    <dgm:cxn modelId="{461B6597-D1BA-4285-8B3C-102C75E82B9A}" type="presOf" srcId="{B18BD7B2-4F16-47A9-BB7E-81B9E6A7B06B}" destId="{6FE3A218-7EC1-4F00-AD2C-01898A1D82F9}" srcOrd="0" destOrd="0" presId="urn:microsoft.com/office/officeart/2005/8/layout/cycle2"/>
    <dgm:cxn modelId="{2F391142-BA4A-4AB0-965E-A86E35F3BBE1}" srcId="{B18BD7B2-4F16-47A9-BB7E-81B9E6A7B06B}" destId="{2DBDEFEE-CE55-46AD-8C6F-C4F78C865C4C}" srcOrd="0" destOrd="0" parTransId="{C3DCDE4B-CA6F-44D6-908D-1D95CE81B69A}" sibTransId="{3AC5D97C-0E22-46B3-AA15-D7447901D97B}"/>
    <dgm:cxn modelId="{2BABFF50-0EB3-4AB1-B26D-C60481524BB8}" type="presOf" srcId="{2DBDEFEE-CE55-46AD-8C6F-C4F78C865C4C}" destId="{02E480ED-1501-4091-B3FF-4974BBEB4C00}" srcOrd="0" destOrd="0" presId="urn:microsoft.com/office/officeart/2005/8/layout/cycle2"/>
    <dgm:cxn modelId="{738781DB-3863-4097-9FE5-8633FCA13105}" type="presParOf" srcId="{6FE3A218-7EC1-4F00-AD2C-01898A1D82F9}" destId="{02E480ED-1501-4091-B3FF-4974BBEB4C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EB451B-8887-4523-8384-6BA4BA7132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5BCFC0F4-7C31-4413-A695-1B7BFFC049DA}">
      <dgm:prSet phldrT="[文本]"/>
      <dgm:spPr/>
      <dgm:t>
        <a:bodyPr/>
        <a:lstStyle/>
        <a:p>
          <a:r>
            <a:rPr lang="zh-CN" altLang="en-US" dirty="0" smtClean="0"/>
            <a:t>信息反馈</a:t>
          </a:r>
          <a:endParaRPr lang="zh-CN" altLang="en-US" dirty="0"/>
        </a:p>
      </dgm:t>
    </dgm:pt>
    <dgm:pt modelId="{1FFFBBBC-D5B5-4E40-9EAE-6D7D0D04EA26}" type="parTrans" cxnId="{5F0C1F2E-C389-49DD-91ED-34A8311FBAB9}">
      <dgm:prSet/>
      <dgm:spPr/>
      <dgm:t>
        <a:bodyPr/>
        <a:lstStyle/>
        <a:p>
          <a:endParaRPr lang="zh-CN" altLang="en-US"/>
        </a:p>
      </dgm:t>
    </dgm:pt>
    <dgm:pt modelId="{83474C12-D515-4FCF-9A3D-0C044AF07826}" type="sibTrans" cxnId="{5F0C1F2E-C389-49DD-91ED-34A8311FBAB9}">
      <dgm:prSet/>
      <dgm:spPr/>
      <dgm:t>
        <a:bodyPr/>
        <a:lstStyle/>
        <a:p>
          <a:endParaRPr lang="zh-CN" altLang="en-US"/>
        </a:p>
      </dgm:t>
    </dgm:pt>
    <dgm:pt modelId="{7EDD26CA-9122-495D-8029-FAC6330B14E2}">
      <dgm:prSet phldrT="[文本]"/>
      <dgm:spPr/>
      <dgm:t>
        <a:bodyPr/>
        <a:lstStyle/>
        <a:p>
          <a:r>
            <a:rPr lang="zh-CN" altLang="en-US" dirty="0" smtClean="0"/>
            <a:t>信用、</a:t>
          </a:r>
          <a:r>
            <a:rPr lang="en-US" altLang="zh-CN" dirty="0" err="1" smtClean="0"/>
            <a:t>dsr</a:t>
          </a:r>
          <a:r>
            <a:rPr lang="zh-CN" altLang="en-US" dirty="0" smtClean="0"/>
            <a:t>计分规则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评价生效、管理流程</a:t>
          </a:r>
          <a:endParaRPr lang="en-US" altLang="zh-CN" dirty="0" smtClean="0"/>
        </a:p>
      </dgm:t>
    </dgm:pt>
    <dgm:pt modelId="{F1D99E15-547C-4AD0-8BCD-3159745B700E}" type="parTrans" cxnId="{882BBA5C-5396-4A1E-8BE0-908F3DCDA513}">
      <dgm:prSet/>
      <dgm:spPr/>
      <dgm:t>
        <a:bodyPr/>
        <a:lstStyle/>
        <a:p>
          <a:endParaRPr lang="zh-CN" altLang="en-US"/>
        </a:p>
      </dgm:t>
    </dgm:pt>
    <dgm:pt modelId="{866A843C-AE41-41F5-8EC4-2EAE936DCA5E}" type="sibTrans" cxnId="{882BBA5C-5396-4A1E-8BE0-908F3DCDA513}">
      <dgm:prSet/>
      <dgm:spPr/>
      <dgm:t>
        <a:bodyPr/>
        <a:lstStyle/>
        <a:p>
          <a:endParaRPr lang="zh-CN" altLang="en-US"/>
        </a:p>
      </dgm:t>
    </dgm:pt>
    <dgm:pt modelId="{4D018AD7-C1D5-4978-BF47-FB7CA6183BBA}">
      <dgm:prSet phldrT="[文本]"/>
      <dgm:spPr/>
      <dgm:t>
        <a:bodyPr/>
        <a:lstStyle/>
        <a:p>
          <a:r>
            <a:rPr lang="zh-CN" altLang="en-US" dirty="0" smtClean="0"/>
            <a:t>评价管理规则</a:t>
          </a:r>
          <a:endParaRPr lang="en-US" altLang="zh-CN" dirty="0" smtClean="0"/>
        </a:p>
      </dgm:t>
    </dgm:pt>
    <dgm:pt modelId="{F48CBE6D-8F82-440C-8B5E-79FD257B50EA}" type="parTrans" cxnId="{837BC4CB-687A-463E-8AED-C492255BD388}">
      <dgm:prSet/>
      <dgm:spPr/>
      <dgm:t>
        <a:bodyPr/>
        <a:lstStyle/>
        <a:p>
          <a:endParaRPr lang="zh-CN" altLang="en-US"/>
        </a:p>
      </dgm:t>
    </dgm:pt>
    <dgm:pt modelId="{7620EA56-FBD8-45F1-AE8E-39816F365B73}" type="sibTrans" cxnId="{837BC4CB-687A-463E-8AED-C492255BD388}">
      <dgm:prSet/>
      <dgm:spPr/>
      <dgm:t>
        <a:bodyPr/>
        <a:lstStyle/>
        <a:p>
          <a:endParaRPr lang="zh-CN" altLang="en-US"/>
        </a:p>
      </dgm:t>
    </dgm:pt>
    <dgm:pt modelId="{E1A07661-1281-4977-900E-61F2633A7FF4}">
      <dgm:prSet phldrT="[文本]"/>
      <dgm:spPr/>
      <dgm:t>
        <a:bodyPr/>
        <a:lstStyle/>
        <a:p>
          <a:r>
            <a:rPr lang="zh-CN" altLang="en-US" dirty="0" smtClean="0"/>
            <a:t>积分奖励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打假，平台接入、大促活动门槛</a:t>
          </a:r>
          <a:endParaRPr lang="en-US" altLang="zh-CN" dirty="0" smtClean="0"/>
        </a:p>
      </dgm:t>
    </dgm:pt>
    <dgm:pt modelId="{90DC36BB-EF90-4BD3-8715-CB333D98518D}" type="parTrans" cxnId="{5C13985B-AB51-4D19-B5FD-7BD2880C7F99}">
      <dgm:prSet/>
      <dgm:spPr/>
      <dgm:t>
        <a:bodyPr/>
        <a:lstStyle/>
        <a:p>
          <a:endParaRPr lang="zh-CN" altLang="en-US"/>
        </a:p>
      </dgm:t>
    </dgm:pt>
    <dgm:pt modelId="{3E45408B-BA3D-4058-965F-FFC6E4193202}" type="sibTrans" cxnId="{5C13985B-AB51-4D19-B5FD-7BD2880C7F99}">
      <dgm:prSet/>
      <dgm:spPr/>
      <dgm:t>
        <a:bodyPr/>
        <a:lstStyle/>
        <a:p>
          <a:endParaRPr lang="zh-CN" altLang="en-US"/>
        </a:p>
      </dgm:t>
    </dgm:pt>
    <dgm:pt modelId="{3D470DB8-AF34-4810-9B96-605171E82047}">
      <dgm:prSet phldrT="[文本]"/>
      <dgm:spPr/>
      <dgm:t>
        <a:bodyPr/>
        <a:lstStyle/>
        <a:p>
          <a:r>
            <a:rPr lang="zh-CN" altLang="en-US" dirty="0" smtClean="0"/>
            <a:t>服务约束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了解市场</a:t>
          </a:r>
          <a:endParaRPr lang="en-US" altLang="zh-CN" dirty="0" smtClean="0"/>
        </a:p>
      </dgm:t>
    </dgm:pt>
    <dgm:pt modelId="{3268A0E8-C305-45B1-99AB-120DB553C895}" type="parTrans" cxnId="{52F04F44-ECA9-4AFD-AEBC-007DD98AAB49}">
      <dgm:prSet/>
      <dgm:spPr/>
      <dgm:t>
        <a:bodyPr/>
        <a:lstStyle/>
        <a:p>
          <a:endParaRPr lang="zh-CN" altLang="en-US"/>
        </a:p>
      </dgm:t>
    </dgm:pt>
    <dgm:pt modelId="{B8C8D9F8-56B9-40AF-B95E-428DACE5B12B}" type="sibTrans" cxnId="{52F04F44-ECA9-4AFD-AEBC-007DD98AAB49}">
      <dgm:prSet/>
      <dgm:spPr/>
      <dgm:t>
        <a:bodyPr/>
        <a:lstStyle/>
        <a:p>
          <a:endParaRPr lang="zh-CN" altLang="en-US"/>
        </a:p>
      </dgm:t>
    </dgm:pt>
    <dgm:pt modelId="{1CE4E4C2-F681-4F3B-9B2C-9EEFA9B3D0CF}">
      <dgm:prSet phldrT="[文本]"/>
      <dgm:spPr/>
      <dgm:t>
        <a:bodyPr/>
        <a:lstStyle/>
        <a:p>
          <a:r>
            <a:rPr lang="zh-CN" altLang="en-US" dirty="0" smtClean="0"/>
            <a:t>获取商家第一印象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信息共享</a:t>
          </a:r>
          <a:endParaRPr lang="zh-CN" altLang="en-US" dirty="0"/>
        </a:p>
      </dgm:t>
    </dgm:pt>
    <dgm:pt modelId="{5E36CF74-CD47-4706-B690-DEDE2F0B6D4B}" type="sibTrans" cxnId="{8B98391A-D86D-45A4-85CF-5EA741513906}">
      <dgm:prSet/>
      <dgm:spPr/>
      <dgm:t>
        <a:bodyPr/>
        <a:lstStyle/>
        <a:p>
          <a:endParaRPr lang="zh-CN" altLang="en-US"/>
        </a:p>
      </dgm:t>
    </dgm:pt>
    <dgm:pt modelId="{A8325CEC-1AB0-495B-95A3-C07D9BD3E858}" type="parTrans" cxnId="{8B98391A-D86D-45A4-85CF-5EA741513906}">
      <dgm:prSet/>
      <dgm:spPr/>
      <dgm:t>
        <a:bodyPr/>
        <a:lstStyle/>
        <a:p>
          <a:endParaRPr lang="zh-CN" altLang="en-US"/>
        </a:p>
      </dgm:t>
    </dgm:pt>
    <dgm:pt modelId="{6D36EC63-A281-4184-8863-0A3EFE236863}" type="pres">
      <dgm:prSet presAssocID="{3DEB451B-8887-4523-8384-6BA4BA713222}" presName="Name0" presStyleCnt="0">
        <dgm:presLayoutVars>
          <dgm:chMax val="7"/>
          <dgm:chPref val="7"/>
          <dgm:dir/>
        </dgm:presLayoutVars>
      </dgm:prSet>
      <dgm:spPr/>
    </dgm:pt>
    <dgm:pt modelId="{13A996A0-A66A-4F80-9259-218CBED599CD}" type="pres">
      <dgm:prSet presAssocID="{3DEB451B-8887-4523-8384-6BA4BA713222}" presName="Name1" presStyleCnt="0"/>
      <dgm:spPr/>
    </dgm:pt>
    <dgm:pt modelId="{62EA8351-96B2-44B9-847B-DCBA960EC4A7}" type="pres">
      <dgm:prSet presAssocID="{3DEB451B-8887-4523-8384-6BA4BA713222}" presName="cycle" presStyleCnt="0"/>
      <dgm:spPr/>
    </dgm:pt>
    <dgm:pt modelId="{4347A137-DC47-47BB-BFCF-62D485B1D451}" type="pres">
      <dgm:prSet presAssocID="{3DEB451B-8887-4523-8384-6BA4BA713222}" presName="srcNode" presStyleLbl="node1" presStyleIdx="0" presStyleCnt="6"/>
      <dgm:spPr/>
    </dgm:pt>
    <dgm:pt modelId="{C70D1E6D-9111-4836-9AFB-534DB2F4A1B3}" type="pres">
      <dgm:prSet presAssocID="{3DEB451B-8887-4523-8384-6BA4BA713222}" presName="conn" presStyleLbl="parChTrans1D2" presStyleIdx="0" presStyleCnt="1"/>
      <dgm:spPr/>
    </dgm:pt>
    <dgm:pt modelId="{15E6DC01-EE5F-4936-B97D-CECBD85BE6B1}" type="pres">
      <dgm:prSet presAssocID="{3DEB451B-8887-4523-8384-6BA4BA713222}" presName="extraNode" presStyleLbl="node1" presStyleIdx="0" presStyleCnt="6"/>
      <dgm:spPr/>
    </dgm:pt>
    <dgm:pt modelId="{CE856C14-C7A3-435A-AA10-D1600B8C6AFD}" type="pres">
      <dgm:prSet presAssocID="{3DEB451B-8887-4523-8384-6BA4BA713222}" presName="dstNode" presStyleLbl="node1" presStyleIdx="0" presStyleCnt="6"/>
      <dgm:spPr/>
    </dgm:pt>
    <dgm:pt modelId="{212D6599-BE67-4D85-A16E-D73A44F369C2}" type="pres">
      <dgm:prSet presAssocID="{1CE4E4C2-F681-4F3B-9B2C-9EEFA9B3D0C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1092B-4449-4CED-91BD-986138719BE4}" type="pres">
      <dgm:prSet presAssocID="{1CE4E4C2-F681-4F3B-9B2C-9EEFA9B3D0CF}" presName="accent_1" presStyleCnt="0"/>
      <dgm:spPr/>
    </dgm:pt>
    <dgm:pt modelId="{F9128696-B02F-475B-9498-9126877C15C3}" type="pres">
      <dgm:prSet presAssocID="{1CE4E4C2-F681-4F3B-9B2C-9EEFA9B3D0CF}" presName="accentRepeatNode" presStyleLbl="solidFgAcc1" presStyleIdx="0" presStyleCnt="6"/>
      <dgm:spPr/>
    </dgm:pt>
    <dgm:pt modelId="{AFF87D50-3E78-4D5F-9774-2B4A2553684D}" type="pres">
      <dgm:prSet presAssocID="{5BCFC0F4-7C31-4413-A695-1B7BFFC049D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812C3-C815-46D1-BEE7-7A18B5FA29D4}" type="pres">
      <dgm:prSet presAssocID="{5BCFC0F4-7C31-4413-A695-1B7BFFC049DA}" presName="accent_2" presStyleCnt="0"/>
      <dgm:spPr/>
    </dgm:pt>
    <dgm:pt modelId="{B1D0FF89-C4EF-4BE6-BBC2-AB1DC2F1D282}" type="pres">
      <dgm:prSet presAssocID="{5BCFC0F4-7C31-4413-A695-1B7BFFC049DA}" presName="accentRepeatNode" presStyleLbl="solidFgAcc1" presStyleIdx="1" presStyleCnt="6"/>
      <dgm:spPr/>
    </dgm:pt>
    <dgm:pt modelId="{EBAAD6E5-9F56-4DD4-956C-D30CD5A484CC}" type="pres">
      <dgm:prSet presAssocID="{7EDD26CA-9122-495D-8029-FAC6330B14E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A2CE0-2D6F-4A89-8C6C-8E3B0E80D019}" type="pres">
      <dgm:prSet presAssocID="{7EDD26CA-9122-495D-8029-FAC6330B14E2}" presName="accent_3" presStyleCnt="0"/>
      <dgm:spPr/>
    </dgm:pt>
    <dgm:pt modelId="{94FE37B1-CB70-44A9-A8B0-694E426558CA}" type="pres">
      <dgm:prSet presAssocID="{7EDD26CA-9122-495D-8029-FAC6330B14E2}" presName="accentRepeatNode" presStyleLbl="solidFgAcc1" presStyleIdx="2" presStyleCnt="6"/>
      <dgm:spPr/>
    </dgm:pt>
    <dgm:pt modelId="{F86F4344-B1DD-4C9C-995B-F37F222A148C}" type="pres">
      <dgm:prSet presAssocID="{4D018AD7-C1D5-4978-BF47-FB7CA6183BBA}" presName="text_4" presStyleLbl="node1" presStyleIdx="3" presStyleCnt="6">
        <dgm:presLayoutVars>
          <dgm:bulletEnabled val="1"/>
        </dgm:presLayoutVars>
      </dgm:prSet>
      <dgm:spPr/>
    </dgm:pt>
    <dgm:pt modelId="{C7161108-5C18-467A-9B51-7668C0F27E2D}" type="pres">
      <dgm:prSet presAssocID="{4D018AD7-C1D5-4978-BF47-FB7CA6183BBA}" presName="accent_4" presStyleCnt="0"/>
      <dgm:spPr/>
    </dgm:pt>
    <dgm:pt modelId="{BD4C2AEC-22EC-412C-A64E-AE36752955BD}" type="pres">
      <dgm:prSet presAssocID="{4D018AD7-C1D5-4978-BF47-FB7CA6183BBA}" presName="accentRepeatNode" presStyleLbl="solidFgAcc1" presStyleIdx="3" presStyleCnt="6"/>
      <dgm:spPr/>
    </dgm:pt>
    <dgm:pt modelId="{2DB685EB-7A6B-445B-9906-73E1893C7B3B}" type="pres">
      <dgm:prSet presAssocID="{E1A07661-1281-4977-900E-61F2633A7FF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02990-ED93-4C38-A267-C0A9A571F651}" type="pres">
      <dgm:prSet presAssocID="{E1A07661-1281-4977-900E-61F2633A7FF4}" presName="accent_5" presStyleCnt="0"/>
      <dgm:spPr/>
    </dgm:pt>
    <dgm:pt modelId="{0BE65DC2-D968-4D4D-BBE7-2F971CEAED2D}" type="pres">
      <dgm:prSet presAssocID="{E1A07661-1281-4977-900E-61F2633A7FF4}" presName="accentRepeatNode" presStyleLbl="solidFgAcc1" presStyleIdx="4" presStyleCnt="6"/>
      <dgm:spPr/>
    </dgm:pt>
    <dgm:pt modelId="{6675391F-832F-48FD-BCD6-3DD6D034356F}" type="pres">
      <dgm:prSet presAssocID="{3D470DB8-AF34-4810-9B96-605171E82047}" presName="text_6" presStyleLbl="node1" presStyleIdx="5" presStyleCnt="6">
        <dgm:presLayoutVars>
          <dgm:bulletEnabled val="1"/>
        </dgm:presLayoutVars>
      </dgm:prSet>
      <dgm:spPr/>
    </dgm:pt>
    <dgm:pt modelId="{53EA18F3-D07C-4F1B-8BED-B67C4455920E}" type="pres">
      <dgm:prSet presAssocID="{3D470DB8-AF34-4810-9B96-605171E82047}" presName="accent_6" presStyleCnt="0"/>
      <dgm:spPr/>
    </dgm:pt>
    <dgm:pt modelId="{015D6B71-EB28-4A57-AD68-3C9B9064756C}" type="pres">
      <dgm:prSet presAssocID="{3D470DB8-AF34-4810-9B96-605171E82047}" presName="accentRepeatNode" presStyleLbl="solidFgAcc1" presStyleIdx="5" presStyleCnt="6"/>
      <dgm:spPr/>
    </dgm:pt>
  </dgm:ptLst>
  <dgm:cxnLst>
    <dgm:cxn modelId="{46F2EE9A-D555-4D20-B25A-DD0574DDD95D}" type="presOf" srcId="{4D018AD7-C1D5-4978-BF47-FB7CA6183BBA}" destId="{F86F4344-B1DD-4C9C-995B-F37F222A148C}" srcOrd="0" destOrd="0" presId="urn:microsoft.com/office/officeart/2008/layout/VerticalCurvedList"/>
    <dgm:cxn modelId="{D2303484-C69D-479E-BF32-E6ECDDD85176}" type="presOf" srcId="{5BCFC0F4-7C31-4413-A695-1B7BFFC049DA}" destId="{AFF87D50-3E78-4D5F-9774-2B4A2553684D}" srcOrd="0" destOrd="0" presId="urn:microsoft.com/office/officeart/2008/layout/VerticalCurvedList"/>
    <dgm:cxn modelId="{5F0C1F2E-C389-49DD-91ED-34A8311FBAB9}" srcId="{3DEB451B-8887-4523-8384-6BA4BA713222}" destId="{5BCFC0F4-7C31-4413-A695-1B7BFFC049DA}" srcOrd="1" destOrd="0" parTransId="{1FFFBBBC-D5B5-4E40-9EAE-6D7D0D04EA26}" sibTransId="{83474C12-D515-4FCF-9A3D-0C044AF07826}"/>
    <dgm:cxn modelId="{B0A35AD3-6611-4A9F-9789-6D65A49854A7}" type="presOf" srcId="{7EDD26CA-9122-495D-8029-FAC6330B14E2}" destId="{EBAAD6E5-9F56-4DD4-956C-D30CD5A484CC}" srcOrd="0" destOrd="0" presId="urn:microsoft.com/office/officeart/2008/layout/VerticalCurvedList"/>
    <dgm:cxn modelId="{882BBA5C-5396-4A1E-8BE0-908F3DCDA513}" srcId="{3DEB451B-8887-4523-8384-6BA4BA713222}" destId="{7EDD26CA-9122-495D-8029-FAC6330B14E2}" srcOrd="2" destOrd="0" parTransId="{F1D99E15-547C-4AD0-8BCD-3159745B700E}" sibTransId="{866A843C-AE41-41F5-8EC4-2EAE936DCA5E}"/>
    <dgm:cxn modelId="{8B98391A-D86D-45A4-85CF-5EA741513906}" srcId="{3DEB451B-8887-4523-8384-6BA4BA713222}" destId="{1CE4E4C2-F681-4F3B-9B2C-9EEFA9B3D0CF}" srcOrd="0" destOrd="0" parTransId="{A8325CEC-1AB0-495B-95A3-C07D9BD3E858}" sibTransId="{5E36CF74-CD47-4706-B690-DEDE2F0B6D4B}"/>
    <dgm:cxn modelId="{C956745C-2A87-42B9-B9B9-C45898466230}" type="presOf" srcId="{3DEB451B-8887-4523-8384-6BA4BA713222}" destId="{6D36EC63-A281-4184-8863-0A3EFE236863}" srcOrd="0" destOrd="0" presId="urn:microsoft.com/office/officeart/2008/layout/VerticalCurvedList"/>
    <dgm:cxn modelId="{BE30E88A-F384-4FD3-B64C-CE50811608B1}" type="presOf" srcId="{5E36CF74-CD47-4706-B690-DEDE2F0B6D4B}" destId="{C70D1E6D-9111-4836-9AFB-534DB2F4A1B3}" srcOrd="0" destOrd="0" presId="urn:microsoft.com/office/officeart/2008/layout/VerticalCurvedList"/>
    <dgm:cxn modelId="{D4FE16BC-2199-4266-8CF0-421A7D9A86C4}" type="presOf" srcId="{E1A07661-1281-4977-900E-61F2633A7FF4}" destId="{2DB685EB-7A6B-445B-9906-73E1893C7B3B}" srcOrd="0" destOrd="0" presId="urn:microsoft.com/office/officeart/2008/layout/VerticalCurvedList"/>
    <dgm:cxn modelId="{77EDE003-43CB-4529-8D4A-E3CD770903F4}" type="presOf" srcId="{3D470DB8-AF34-4810-9B96-605171E82047}" destId="{6675391F-832F-48FD-BCD6-3DD6D034356F}" srcOrd="0" destOrd="0" presId="urn:microsoft.com/office/officeart/2008/layout/VerticalCurvedList"/>
    <dgm:cxn modelId="{837BC4CB-687A-463E-8AED-C492255BD388}" srcId="{3DEB451B-8887-4523-8384-6BA4BA713222}" destId="{4D018AD7-C1D5-4978-BF47-FB7CA6183BBA}" srcOrd="3" destOrd="0" parTransId="{F48CBE6D-8F82-440C-8B5E-79FD257B50EA}" sibTransId="{7620EA56-FBD8-45F1-AE8E-39816F365B73}"/>
    <dgm:cxn modelId="{5C13985B-AB51-4D19-B5FD-7BD2880C7F99}" srcId="{3DEB451B-8887-4523-8384-6BA4BA713222}" destId="{E1A07661-1281-4977-900E-61F2633A7FF4}" srcOrd="4" destOrd="0" parTransId="{90DC36BB-EF90-4BD3-8715-CB333D98518D}" sibTransId="{3E45408B-BA3D-4058-965F-FFC6E4193202}"/>
    <dgm:cxn modelId="{AA6E5939-380D-4715-9902-F504C914CBD6}" type="presOf" srcId="{1CE4E4C2-F681-4F3B-9B2C-9EEFA9B3D0CF}" destId="{212D6599-BE67-4D85-A16E-D73A44F369C2}" srcOrd="0" destOrd="0" presId="urn:microsoft.com/office/officeart/2008/layout/VerticalCurvedList"/>
    <dgm:cxn modelId="{52F04F44-ECA9-4AFD-AEBC-007DD98AAB49}" srcId="{3DEB451B-8887-4523-8384-6BA4BA713222}" destId="{3D470DB8-AF34-4810-9B96-605171E82047}" srcOrd="5" destOrd="0" parTransId="{3268A0E8-C305-45B1-99AB-120DB553C895}" sibTransId="{B8C8D9F8-56B9-40AF-B95E-428DACE5B12B}"/>
    <dgm:cxn modelId="{81DF30A8-B56C-4A89-BFD8-CB3CBFDFA66C}" type="presParOf" srcId="{6D36EC63-A281-4184-8863-0A3EFE236863}" destId="{13A996A0-A66A-4F80-9259-218CBED599CD}" srcOrd="0" destOrd="0" presId="urn:microsoft.com/office/officeart/2008/layout/VerticalCurvedList"/>
    <dgm:cxn modelId="{605F61FD-935B-4008-BC10-26E550037D0E}" type="presParOf" srcId="{13A996A0-A66A-4F80-9259-218CBED599CD}" destId="{62EA8351-96B2-44B9-847B-DCBA960EC4A7}" srcOrd="0" destOrd="0" presId="urn:microsoft.com/office/officeart/2008/layout/VerticalCurvedList"/>
    <dgm:cxn modelId="{C8C7A0F6-3E7F-4A80-A632-CFC72A6A8836}" type="presParOf" srcId="{62EA8351-96B2-44B9-847B-DCBA960EC4A7}" destId="{4347A137-DC47-47BB-BFCF-62D485B1D451}" srcOrd="0" destOrd="0" presId="urn:microsoft.com/office/officeart/2008/layout/VerticalCurvedList"/>
    <dgm:cxn modelId="{3D0BEC6B-4B96-4D3D-BCF3-C05B45E21C05}" type="presParOf" srcId="{62EA8351-96B2-44B9-847B-DCBA960EC4A7}" destId="{C70D1E6D-9111-4836-9AFB-534DB2F4A1B3}" srcOrd="1" destOrd="0" presId="urn:microsoft.com/office/officeart/2008/layout/VerticalCurvedList"/>
    <dgm:cxn modelId="{89B6866B-333D-49D0-90EA-2CBC538B3535}" type="presParOf" srcId="{62EA8351-96B2-44B9-847B-DCBA960EC4A7}" destId="{15E6DC01-EE5F-4936-B97D-CECBD85BE6B1}" srcOrd="2" destOrd="0" presId="urn:microsoft.com/office/officeart/2008/layout/VerticalCurvedList"/>
    <dgm:cxn modelId="{29C5EA6A-F083-42D4-90BF-0665718D505B}" type="presParOf" srcId="{62EA8351-96B2-44B9-847B-DCBA960EC4A7}" destId="{CE856C14-C7A3-435A-AA10-D1600B8C6AFD}" srcOrd="3" destOrd="0" presId="urn:microsoft.com/office/officeart/2008/layout/VerticalCurvedList"/>
    <dgm:cxn modelId="{A255A045-AB98-42F4-9708-81DC673CBDDF}" type="presParOf" srcId="{13A996A0-A66A-4F80-9259-218CBED599CD}" destId="{212D6599-BE67-4D85-A16E-D73A44F369C2}" srcOrd="1" destOrd="0" presId="urn:microsoft.com/office/officeart/2008/layout/VerticalCurvedList"/>
    <dgm:cxn modelId="{DCEC4C3E-AB04-400C-8498-ED0A8FF4E10A}" type="presParOf" srcId="{13A996A0-A66A-4F80-9259-218CBED599CD}" destId="{4821092B-4449-4CED-91BD-986138719BE4}" srcOrd="2" destOrd="0" presId="urn:microsoft.com/office/officeart/2008/layout/VerticalCurvedList"/>
    <dgm:cxn modelId="{2D0ACC3B-2F3F-4C45-BE65-C04A84138EB3}" type="presParOf" srcId="{4821092B-4449-4CED-91BD-986138719BE4}" destId="{F9128696-B02F-475B-9498-9126877C15C3}" srcOrd="0" destOrd="0" presId="urn:microsoft.com/office/officeart/2008/layout/VerticalCurvedList"/>
    <dgm:cxn modelId="{ED2E6E7B-2E50-4CC1-B1F6-4C7776544EDA}" type="presParOf" srcId="{13A996A0-A66A-4F80-9259-218CBED599CD}" destId="{AFF87D50-3E78-4D5F-9774-2B4A2553684D}" srcOrd="3" destOrd="0" presId="urn:microsoft.com/office/officeart/2008/layout/VerticalCurvedList"/>
    <dgm:cxn modelId="{085B7492-E842-4F61-9504-3BDD46411A0B}" type="presParOf" srcId="{13A996A0-A66A-4F80-9259-218CBED599CD}" destId="{CA3812C3-C815-46D1-BEE7-7A18B5FA29D4}" srcOrd="4" destOrd="0" presId="urn:microsoft.com/office/officeart/2008/layout/VerticalCurvedList"/>
    <dgm:cxn modelId="{033BDD8B-8C11-425C-9233-B0D914F8F38F}" type="presParOf" srcId="{CA3812C3-C815-46D1-BEE7-7A18B5FA29D4}" destId="{B1D0FF89-C4EF-4BE6-BBC2-AB1DC2F1D282}" srcOrd="0" destOrd="0" presId="urn:microsoft.com/office/officeart/2008/layout/VerticalCurvedList"/>
    <dgm:cxn modelId="{88A76BCA-C567-4C69-9685-151DF23D2A91}" type="presParOf" srcId="{13A996A0-A66A-4F80-9259-218CBED599CD}" destId="{EBAAD6E5-9F56-4DD4-956C-D30CD5A484CC}" srcOrd="5" destOrd="0" presId="urn:microsoft.com/office/officeart/2008/layout/VerticalCurvedList"/>
    <dgm:cxn modelId="{775B2748-FB3B-416E-8EC4-B42B92A40385}" type="presParOf" srcId="{13A996A0-A66A-4F80-9259-218CBED599CD}" destId="{ECFA2CE0-2D6F-4A89-8C6C-8E3B0E80D019}" srcOrd="6" destOrd="0" presId="urn:microsoft.com/office/officeart/2008/layout/VerticalCurvedList"/>
    <dgm:cxn modelId="{AE6FECA7-47DD-4BB4-A229-C17E7F021DF3}" type="presParOf" srcId="{ECFA2CE0-2D6F-4A89-8C6C-8E3B0E80D019}" destId="{94FE37B1-CB70-44A9-A8B0-694E426558CA}" srcOrd="0" destOrd="0" presId="urn:microsoft.com/office/officeart/2008/layout/VerticalCurvedList"/>
    <dgm:cxn modelId="{340EC378-4A77-4A31-BD31-D62422883B90}" type="presParOf" srcId="{13A996A0-A66A-4F80-9259-218CBED599CD}" destId="{F86F4344-B1DD-4C9C-995B-F37F222A148C}" srcOrd="7" destOrd="0" presId="urn:microsoft.com/office/officeart/2008/layout/VerticalCurvedList"/>
    <dgm:cxn modelId="{8479AA37-86B0-470C-B7E8-EB60E1E46B71}" type="presParOf" srcId="{13A996A0-A66A-4F80-9259-218CBED599CD}" destId="{C7161108-5C18-467A-9B51-7668C0F27E2D}" srcOrd="8" destOrd="0" presId="urn:microsoft.com/office/officeart/2008/layout/VerticalCurvedList"/>
    <dgm:cxn modelId="{BC376C67-CA70-416B-AF8C-4C7DF7CF9B53}" type="presParOf" srcId="{C7161108-5C18-467A-9B51-7668C0F27E2D}" destId="{BD4C2AEC-22EC-412C-A64E-AE36752955BD}" srcOrd="0" destOrd="0" presId="urn:microsoft.com/office/officeart/2008/layout/VerticalCurvedList"/>
    <dgm:cxn modelId="{F4B3EB51-39E5-4C36-A243-CD7F3C717D4D}" type="presParOf" srcId="{13A996A0-A66A-4F80-9259-218CBED599CD}" destId="{2DB685EB-7A6B-445B-9906-73E1893C7B3B}" srcOrd="9" destOrd="0" presId="urn:microsoft.com/office/officeart/2008/layout/VerticalCurvedList"/>
    <dgm:cxn modelId="{B1A18C09-C634-4723-9AE7-B863AE4F277D}" type="presParOf" srcId="{13A996A0-A66A-4F80-9259-218CBED599CD}" destId="{18702990-ED93-4C38-A267-C0A9A571F651}" srcOrd="10" destOrd="0" presId="urn:microsoft.com/office/officeart/2008/layout/VerticalCurvedList"/>
    <dgm:cxn modelId="{BD0BCC20-CB96-4CAA-B1C5-1FB737EE2289}" type="presParOf" srcId="{18702990-ED93-4C38-A267-C0A9A571F651}" destId="{0BE65DC2-D968-4D4D-BBE7-2F971CEAED2D}" srcOrd="0" destOrd="0" presId="urn:microsoft.com/office/officeart/2008/layout/VerticalCurvedList"/>
    <dgm:cxn modelId="{945F10D5-E8A8-41BB-A9C9-13CCED09E0DC}" type="presParOf" srcId="{13A996A0-A66A-4F80-9259-218CBED599CD}" destId="{6675391F-832F-48FD-BCD6-3DD6D034356F}" srcOrd="11" destOrd="0" presId="urn:microsoft.com/office/officeart/2008/layout/VerticalCurvedList"/>
    <dgm:cxn modelId="{DCBAF737-1E41-4172-9A7F-EC4AC3456109}" type="presParOf" srcId="{13A996A0-A66A-4F80-9259-218CBED599CD}" destId="{53EA18F3-D07C-4F1B-8BED-B67C4455920E}" srcOrd="12" destOrd="0" presId="urn:microsoft.com/office/officeart/2008/layout/VerticalCurvedList"/>
    <dgm:cxn modelId="{FFBA37F2-87D5-4584-AD11-CF6B545A2C31}" type="presParOf" srcId="{53EA18F3-D07C-4F1B-8BED-B67C4455920E}" destId="{015D6B71-EB28-4A57-AD68-3C9B906475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33F23-DA39-4F06-BBEA-F7BD3BA97DCA}">
      <dsp:nvSpPr>
        <dsp:cNvPr id="0" name=""/>
        <dsp:cNvSpPr/>
      </dsp:nvSpPr>
      <dsp:spPr>
        <a:xfrm>
          <a:off x="1451" y="19792"/>
          <a:ext cx="634713" cy="3808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搜索商品</a:t>
          </a:r>
          <a:endParaRPr lang="zh-CN" altLang="en-US" sz="1000" kern="1200" dirty="0"/>
        </a:p>
      </dsp:txBody>
      <dsp:txXfrm>
        <a:off x="12605" y="30946"/>
        <a:ext cx="612405" cy="358520"/>
      </dsp:txXfrm>
    </dsp:sp>
    <dsp:sp modelId="{7A472A45-05D0-4B26-85AE-1B884F93703C}">
      <dsp:nvSpPr>
        <dsp:cNvPr id="0" name=""/>
        <dsp:cNvSpPr/>
      </dsp:nvSpPr>
      <dsp:spPr>
        <a:xfrm>
          <a:off x="699637" y="131502"/>
          <a:ext cx="134559" cy="157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699637" y="162984"/>
        <a:ext cx="94191" cy="94445"/>
      </dsp:txXfrm>
    </dsp:sp>
    <dsp:sp modelId="{FC910262-97A1-4482-8B99-825881637B8E}">
      <dsp:nvSpPr>
        <dsp:cNvPr id="0" name=""/>
        <dsp:cNvSpPr/>
      </dsp:nvSpPr>
      <dsp:spPr>
        <a:xfrm>
          <a:off x="890051" y="19792"/>
          <a:ext cx="634713" cy="380828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查看评价</a:t>
          </a:r>
          <a:endParaRPr lang="zh-CN" altLang="en-US" sz="1000" kern="1200" dirty="0"/>
        </a:p>
      </dsp:txBody>
      <dsp:txXfrm>
        <a:off x="901205" y="30946"/>
        <a:ext cx="612405" cy="358520"/>
      </dsp:txXfrm>
    </dsp:sp>
    <dsp:sp modelId="{4D1E8D3D-54B2-4757-AD30-C53358C1E95A}">
      <dsp:nvSpPr>
        <dsp:cNvPr id="0" name=""/>
        <dsp:cNvSpPr/>
      </dsp:nvSpPr>
      <dsp:spPr>
        <a:xfrm>
          <a:off x="1588236" y="131502"/>
          <a:ext cx="134559" cy="157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588236" y="162984"/>
        <a:ext cx="94191" cy="94445"/>
      </dsp:txXfrm>
    </dsp:sp>
    <dsp:sp modelId="{244C71A4-85D3-4D6E-B8E0-B2EDA6784CA8}">
      <dsp:nvSpPr>
        <dsp:cNvPr id="0" name=""/>
        <dsp:cNvSpPr/>
      </dsp:nvSpPr>
      <dsp:spPr>
        <a:xfrm>
          <a:off x="1778650" y="19792"/>
          <a:ext cx="634713" cy="380828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购买商品</a:t>
          </a:r>
          <a:endParaRPr lang="zh-CN" altLang="en-US" sz="1000" kern="1200" dirty="0"/>
        </a:p>
      </dsp:txBody>
      <dsp:txXfrm>
        <a:off x="1789804" y="30946"/>
        <a:ext cx="612405" cy="358520"/>
      </dsp:txXfrm>
    </dsp:sp>
    <dsp:sp modelId="{2422C001-7B7E-4194-83E3-F267E3408C86}">
      <dsp:nvSpPr>
        <dsp:cNvPr id="0" name=""/>
        <dsp:cNvSpPr/>
      </dsp:nvSpPr>
      <dsp:spPr>
        <a:xfrm>
          <a:off x="2476836" y="131502"/>
          <a:ext cx="134559" cy="157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476836" y="162984"/>
        <a:ext cx="94191" cy="94445"/>
      </dsp:txXfrm>
    </dsp:sp>
    <dsp:sp modelId="{E73B73D4-8DE7-4446-98DC-8D0ECF8ED516}">
      <dsp:nvSpPr>
        <dsp:cNvPr id="0" name=""/>
        <dsp:cNvSpPr/>
      </dsp:nvSpPr>
      <dsp:spPr>
        <a:xfrm>
          <a:off x="2667250" y="19792"/>
          <a:ext cx="634713" cy="38082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发表评价</a:t>
          </a:r>
          <a:endParaRPr lang="zh-CN" altLang="en-US" sz="1000" kern="1200" dirty="0"/>
        </a:p>
      </dsp:txBody>
      <dsp:txXfrm>
        <a:off x="2678404" y="30946"/>
        <a:ext cx="612405" cy="35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D56CE-C6B3-466D-88C5-2BDC5E19192C}">
      <dsp:nvSpPr>
        <dsp:cNvPr id="0" name=""/>
        <dsp:cNvSpPr/>
      </dsp:nvSpPr>
      <dsp:spPr>
        <a:xfrm>
          <a:off x="560310" y="943"/>
          <a:ext cx="687915" cy="4471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商品生产</a:t>
          </a:r>
          <a:endParaRPr lang="zh-CN" altLang="en-US" sz="1100" kern="1200" dirty="0"/>
        </a:p>
      </dsp:txBody>
      <dsp:txXfrm>
        <a:off x="582138" y="22771"/>
        <a:ext cx="644259" cy="403488"/>
      </dsp:txXfrm>
    </dsp:sp>
    <dsp:sp modelId="{34FAD4F6-A191-4889-9E30-C3FD7393F2D7}">
      <dsp:nvSpPr>
        <dsp:cNvPr id="0" name=""/>
        <dsp:cNvSpPr/>
      </dsp:nvSpPr>
      <dsp:spPr>
        <a:xfrm>
          <a:off x="308534" y="224515"/>
          <a:ext cx="1191467" cy="1191467"/>
        </a:xfrm>
        <a:custGeom>
          <a:avLst/>
          <a:gdLst/>
          <a:ahLst/>
          <a:cxnLst/>
          <a:rect l="0" t="0" r="0" b="0"/>
          <a:pathLst>
            <a:path>
              <a:moveTo>
                <a:pt x="1031794" y="189840"/>
              </a:moveTo>
              <a:arcTo wR="595733" hR="595733" stAng="19023121" swAng="22995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49C7-D3E5-4585-A0EF-4F9F6D13C4FD}">
      <dsp:nvSpPr>
        <dsp:cNvPr id="0" name=""/>
        <dsp:cNvSpPr/>
      </dsp:nvSpPr>
      <dsp:spPr>
        <a:xfrm>
          <a:off x="1076231" y="894543"/>
          <a:ext cx="687915" cy="44714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营销</a:t>
          </a:r>
          <a:endParaRPr lang="zh-CN" altLang="en-US" sz="1100" kern="1200" dirty="0"/>
        </a:p>
      </dsp:txBody>
      <dsp:txXfrm>
        <a:off x="1098059" y="916371"/>
        <a:ext cx="644259" cy="403488"/>
      </dsp:txXfrm>
    </dsp:sp>
    <dsp:sp modelId="{68EC38CA-E121-44D3-A4E5-0894320640A2}">
      <dsp:nvSpPr>
        <dsp:cNvPr id="0" name=""/>
        <dsp:cNvSpPr/>
      </dsp:nvSpPr>
      <dsp:spPr>
        <a:xfrm>
          <a:off x="308534" y="224515"/>
          <a:ext cx="1191467" cy="1191467"/>
        </a:xfrm>
        <a:custGeom>
          <a:avLst/>
          <a:gdLst/>
          <a:ahLst/>
          <a:cxnLst/>
          <a:rect l="0" t="0" r="0" b="0"/>
          <a:pathLst>
            <a:path>
              <a:moveTo>
                <a:pt x="778218" y="1162830"/>
              </a:moveTo>
              <a:arcTo wR="595733" hR="595733" stAng="4329750" swAng="2140499"/>
            </a:path>
          </a:pathLst>
        </a:custGeom>
        <a:noFill/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5EB4D-71A6-46A5-9A9C-FCFD951AC338}">
      <dsp:nvSpPr>
        <dsp:cNvPr id="0" name=""/>
        <dsp:cNvSpPr/>
      </dsp:nvSpPr>
      <dsp:spPr>
        <a:xfrm>
          <a:off x="44390" y="894543"/>
          <a:ext cx="687915" cy="44714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评价反馈</a:t>
          </a:r>
          <a:endParaRPr lang="zh-CN" altLang="en-US" sz="1100" kern="1200" dirty="0"/>
        </a:p>
      </dsp:txBody>
      <dsp:txXfrm>
        <a:off x="66218" y="916371"/>
        <a:ext cx="644259" cy="403488"/>
      </dsp:txXfrm>
    </dsp:sp>
    <dsp:sp modelId="{973042B0-397F-4703-AE5C-686923463407}">
      <dsp:nvSpPr>
        <dsp:cNvPr id="0" name=""/>
        <dsp:cNvSpPr/>
      </dsp:nvSpPr>
      <dsp:spPr>
        <a:xfrm>
          <a:off x="308534" y="224515"/>
          <a:ext cx="1191467" cy="1191467"/>
        </a:xfrm>
        <a:custGeom>
          <a:avLst/>
          <a:gdLst/>
          <a:ahLst/>
          <a:cxnLst/>
          <a:rect l="0" t="0" r="0" b="0"/>
          <a:pathLst>
            <a:path>
              <a:moveTo>
                <a:pt x="1937" y="547725"/>
              </a:moveTo>
              <a:arcTo wR="595733" hR="595733" stAng="11077340" swAng="2299540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2D559-EFB9-4719-92A6-75840E6DACCA}">
      <dsp:nvSpPr>
        <dsp:cNvPr id="0" name=""/>
        <dsp:cNvSpPr/>
      </dsp:nvSpPr>
      <dsp:spPr>
        <a:xfrm>
          <a:off x="875" y="0"/>
          <a:ext cx="1066375" cy="3543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评价业务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创建</a:t>
          </a:r>
          <a:endParaRPr lang="zh-CN" altLang="en-US" sz="900" kern="1200" dirty="0"/>
        </a:p>
      </dsp:txBody>
      <dsp:txXfrm>
        <a:off x="178067" y="0"/>
        <a:ext cx="711991" cy="354384"/>
      </dsp:txXfrm>
    </dsp:sp>
    <dsp:sp modelId="{C60C28D9-30C5-4BAF-8D50-6C0BC94CA5B9}">
      <dsp:nvSpPr>
        <dsp:cNvPr id="0" name=""/>
        <dsp:cNvSpPr/>
      </dsp:nvSpPr>
      <dsp:spPr>
        <a:xfrm>
          <a:off x="960613" y="0"/>
          <a:ext cx="1066375" cy="354384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内容管理</a:t>
          </a:r>
          <a:endParaRPr lang="zh-CN" altLang="en-US" sz="900" kern="1200" dirty="0"/>
        </a:p>
      </dsp:txBody>
      <dsp:txXfrm>
        <a:off x="1137805" y="0"/>
        <a:ext cx="711991" cy="354384"/>
      </dsp:txXfrm>
    </dsp:sp>
    <dsp:sp modelId="{D9AA9DD3-C6B5-4489-BFC1-CF2A923FF0A0}">
      <dsp:nvSpPr>
        <dsp:cNvPr id="0" name=""/>
        <dsp:cNvSpPr/>
      </dsp:nvSpPr>
      <dsp:spPr>
        <a:xfrm>
          <a:off x="1921227" y="0"/>
          <a:ext cx="1066375" cy="35438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数据应用</a:t>
          </a:r>
          <a:endParaRPr lang="zh-CN" altLang="en-US" sz="900" kern="1200" dirty="0"/>
        </a:p>
      </dsp:txBody>
      <dsp:txXfrm>
        <a:off x="2098419" y="0"/>
        <a:ext cx="711991" cy="354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480ED-1501-4091-B3FF-4974BBEB4C00}">
      <dsp:nvSpPr>
        <dsp:cNvPr id="0" name=""/>
        <dsp:cNvSpPr/>
      </dsp:nvSpPr>
      <dsp:spPr>
        <a:xfrm>
          <a:off x="0" y="52"/>
          <a:ext cx="247724" cy="2477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1</a:t>
          </a:r>
          <a:endParaRPr lang="zh-CN" sz="1000" kern="1200" dirty="0">
            <a:solidFill>
              <a:schemeClr val="tx1"/>
            </a:solidFill>
          </a:endParaRPr>
        </a:p>
      </dsp:txBody>
      <dsp:txXfrm>
        <a:off x="36278" y="36330"/>
        <a:ext cx="175168" cy="17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D1E6D-9111-4836-9AFB-534DB2F4A1B3}">
      <dsp:nvSpPr>
        <dsp:cNvPr id="0" name=""/>
        <dsp:cNvSpPr/>
      </dsp:nvSpPr>
      <dsp:spPr>
        <a:xfrm>
          <a:off x="-2540129" y="-368855"/>
          <a:ext cx="3032567" cy="3032567"/>
        </a:xfrm>
        <a:prstGeom prst="blockArc">
          <a:avLst>
            <a:gd name="adj1" fmla="val 18900000"/>
            <a:gd name="adj2" fmla="val 2700000"/>
            <a:gd name="adj3" fmla="val 712"/>
          </a:avLst>
        </a:pr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D6599-BE67-4D85-A16E-D73A44F369C2}">
      <dsp:nvSpPr>
        <dsp:cNvPr id="0" name=""/>
        <dsp:cNvSpPr/>
      </dsp:nvSpPr>
      <dsp:spPr>
        <a:xfrm>
          <a:off x="185508" y="141656"/>
          <a:ext cx="1586652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获取商家第一印象</a:t>
          </a:r>
          <a:r>
            <a:rPr lang="en-US" altLang="zh-CN" sz="600" kern="1200" dirty="0" smtClean="0"/>
            <a:t/>
          </a:r>
          <a:br>
            <a:rPr lang="en-US" altLang="zh-CN" sz="600" kern="1200" dirty="0" smtClean="0"/>
          </a:br>
          <a:r>
            <a:rPr lang="zh-CN" altLang="en-US" sz="600" kern="1200" dirty="0" smtClean="0"/>
            <a:t>信息共享</a:t>
          </a:r>
          <a:endParaRPr lang="zh-CN" altLang="en-US" sz="600" kern="1200" dirty="0"/>
        </a:p>
      </dsp:txBody>
      <dsp:txXfrm>
        <a:off x="185508" y="141656"/>
        <a:ext cx="1586652" cy="236705"/>
      </dsp:txXfrm>
    </dsp:sp>
    <dsp:sp modelId="{F9128696-B02F-475B-9498-9126877C15C3}">
      <dsp:nvSpPr>
        <dsp:cNvPr id="0" name=""/>
        <dsp:cNvSpPr/>
      </dsp:nvSpPr>
      <dsp:spPr>
        <a:xfrm>
          <a:off x="37567" y="112068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7D50-3E78-4D5F-9774-2B4A2553684D}">
      <dsp:nvSpPr>
        <dsp:cNvPr id="0" name=""/>
        <dsp:cNvSpPr/>
      </dsp:nvSpPr>
      <dsp:spPr>
        <a:xfrm>
          <a:off x="380214" y="496668"/>
          <a:ext cx="1391946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信息反馈</a:t>
          </a:r>
          <a:endParaRPr lang="zh-CN" altLang="en-US" sz="600" kern="1200" dirty="0"/>
        </a:p>
      </dsp:txBody>
      <dsp:txXfrm>
        <a:off x="380214" y="496668"/>
        <a:ext cx="1391946" cy="236705"/>
      </dsp:txXfrm>
    </dsp:sp>
    <dsp:sp modelId="{B1D0FF89-C4EF-4BE6-BBC2-AB1DC2F1D282}">
      <dsp:nvSpPr>
        <dsp:cNvPr id="0" name=""/>
        <dsp:cNvSpPr/>
      </dsp:nvSpPr>
      <dsp:spPr>
        <a:xfrm>
          <a:off x="232273" y="467080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AD6E5-9F56-4DD4-956C-D30CD5A484CC}">
      <dsp:nvSpPr>
        <dsp:cNvPr id="0" name=""/>
        <dsp:cNvSpPr/>
      </dsp:nvSpPr>
      <dsp:spPr>
        <a:xfrm>
          <a:off x="469248" y="851681"/>
          <a:ext cx="1302912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信用、</a:t>
          </a:r>
          <a:r>
            <a:rPr lang="en-US" altLang="zh-CN" sz="600" kern="1200" dirty="0" err="1" smtClean="0"/>
            <a:t>dsr</a:t>
          </a:r>
          <a:r>
            <a:rPr lang="zh-CN" altLang="en-US" sz="600" kern="1200" dirty="0" smtClean="0"/>
            <a:t>计分规则</a:t>
          </a:r>
          <a:r>
            <a:rPr lang="en-US" altLang="zh-CN" sz="600" kern="1200" dirty="0" smtClean="0"/>
            <a:t/>
          </a:r>
          <a:br>
            <a:rPr lang="en-US" altLang="zh-CN" sz="600" kern="1200" dirty="0" smtClean="0"/>
          </a:br>
          <a:r>
            <a:rPr lang="zh-CN" altLang="en-US" sz="600" kern="1200" dirty="0" smtClean="0"/>
            <a:t>评价生效、管理流程</a:t>
          </a:r>
          <a:endParaRPr lang="en-US" altLang="zh-CN" sz="600" kern="1200" dirty="0" smtClean="0"/>
        </a:p>
      </dsp:txBody>
      <dsp:txXfrm>
        <a:off x="469248" y="851681"/>
        <a:ext cx="1302912" cy="236705"/>
      </dsp:txXfrm>
    </dsp:sp>
    <dsp:sp modelId="{94FE37B1-CB70-44A9-A8B0-694E426558CA}">
      <dsp:nvSpPr>
        <dsp:cNvPr id="0" name=""/>
        <dsp:cNvSpPr/>
      </dsp:nvSpPr>
      <dsp:spPr>
        <a:xfrm>
          <a:off x="321307" y="822093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F4344-B1DD-4C9C-995B-F37F222A148C}">
      <dsp:nvSpPr>
        <dsp:cNvPr id="0" name=""/>
        <dsp:cNvSpPr/>
      </dsp:nvSpPr>
      <dsp:spPr>
        <a:xfrm>
          <a:off x="469248" y="1206469"/>
          <a:ext cx="1302912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评价管理规则</a:t>
          </a:r>
          <a:endParaRPr lang="en-US" altLang="zh-CN" sz="600" kern="1200" dirty="0" smtClean="0"/>
        </a:p>
      </dsp:txBody>
      <dsp:txXfrm>
        <a:off x="469248" y="1206469"/>
        <a:ext cx="1302912" cy="236705"/>
      </dsp:txXfrm>
    </dsp:sp>
    <dsp:sp modelId="{BD4C2AEC-22EC-412C-A64E-AE36752955BD}">
      <dsp:nvSpPr>
        <dsp:cNvPr id="0" name=""/>
        <dsp:cNvSpPr/>
      </dsp:nvSpPr>
      <dsp:spPr>
        <a:xfrm>
          <a:off x="321307" y="1176881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685EB-7A6B-445B-9906-73E1893C7B3B}">
      <dsp:nvSpPr>
        <dsp:cNvPr id="0" name=""/>
        <dsp:cNvSpPr/>
      </dsp:nvSpPr>
      <dsp:spPr>
        <a:xfrm>
          <a:off x="380214" y="1561482"/>
          <a:ext cx="1391946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积分奖励</a:t>
          </a:r>
          <a:r>
            <a:rPr lang="en-US" altLang="zh-CN" sz="600" kern="1200" dirty="0" smtClean="0"/>
            <a:t/>
          </a:r>
          <a:br>
            <a:rPr lang="en-US" altLang="zh-CN" sz="600" kern="1200" dirty="0" smtClean="0"/>
          </a:br>
          <a:r>
            <a:rPr lang="zh-CN" altLang="en-US" sz="600" kern="1200" dirty="0" smtClean="0"/>
            <a:t>打假，平台接入、大促活动门槛</a:t>
          </a:r>
          <a:endParaRPr lang="en-US" altLang="zh-CN" sz="600" kern="1200" dirty="0" smtClean="0"/>
        </a:p>
      </dsp:txBody>
      <dsp:txXfrm>
        <a:off x="380214" y="1561482"/>
        <a:ext cx="1391946" cy="236705"/>
      </dsp:txXfrm>
    </dsp:sp>
    <dsp:sp modelId="{0BE65DC2-D968-4D4D-BBE7-2F971CEAED2D}">
      <dsp:nvSpPr>
        <dsp:cNvPr id="0" name=""/>
        <dsp:cNvSpPr/>
      </dsp:nvSpPr>
      <dsp:spPr>
        <a:xfrm>
          <a:off x="232273" y="1531893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5391F-832F-48FD-BCD6-3DD6D034356F}">
      <dsp:nvSpPr>
        <dsp:cNvPr id="0" name=""/>
        <dsp:cNvSpPr/>
      </dsp:nvSpPr>
      <dsp:spPr>
        <a:xfrm>
          <a:off x="185508" y="1916494"/>
          <a:ext cx="1586652" cy="236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5" tIns="15240" rIns="15240" bIns="1524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服务约束</a:t>
          </a:r>
          <a:r>
            <a:rPr lang="en-US" altLang="zh-CN" sz="600" kern="1200" dirty="0" smtClean="0"/>
            <a:t/>
          </a:r>
          <a:br>
            <a:rPr lang="en-US" altLang="zh-CN" sz="600" kern="1200" dirty="0" smtClean="0"/>
          </a:br>
          <a:r>
            <a:rPr lang="zh-CN" altLang="en-US" sz="600" kern="1200" dirty="0" smtClean="0"/>
            <a:t>了解市场</a:t>
          </a:r>
          <a:endParaRPr lang="en-US" altLang="zh-CN" sz="600" kern="1200" dirty="0" smtClean="0"/>
        </a:p>
      </dsp:txBody>
      <dsp:txXfrm>
        <a:off x="185508" y="1916494"/>
        <a:ext cx="1586652" cy="236705"/>
      </dsp:txXfrm>
    </dsp:sp>
    <dsp:sp modelId="{015D6B71-EB28-4A57-AD68-3C9B9064756C}">
      <dsp:nvSpPr>
        <dsp:cNvPr id="0" name=""/>
        <dsp:cNvSpPr/>
      </dsp:nvSpPr>
      <dsp:spPr>
        <a:xfrm>
          <a:off x="37567" y="1886906"/>
          <a:ext cx="295881" cy="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95F7F-EE99-4717-9478-1034E1F1B96F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1AFB-F480-4C63-924C-5431E76F5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C23D-6F39-4DC6-A5C5-835FB2C5D3B0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3704-9EF9-4237-81AF-4B61779E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9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业务创建：</a:t>
            </a:r>
            <a:r>
              <a:rPr lang="en-US" altLang="zh-CN" dirty="0" err="1" smtClean="0"/>
              <a:t>dsr</a:t>
            </a:r>
            <a:r>
              <a:rPr lang="zh-CN" altLang="en-US" dirty="0" smtClean="0"/>
              <a:t>、信用，生效和管理流程</a:t>
            </a:r>
            <a:endParaRPr lang="en-US" altLang="zh-CN" dirty="0" smtClean="0"/>
          </a:p>
          <a:p>
            <a:r>
              <a:rPr lang="zh-CN" altLang="en-US" dirty="0" smtClean="0"/>
              <a:t>内容管理：检测规则</a:t>
            </a:r>
            <a:endParaRPr lang="en-US" altLang="zh-CN" dirty="0" smtClean="0"/>
          </a:p>
          <a:p>
            <a:r>
              <a:rPr lang="zh-CN" altLang="en-US" dirty="0" smtClean="0"/>
              <a:t>数据应用：给用户积分，给卖家评分，可用于打假、平台接入、大促门槛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卖家：了解市场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买家：导购，了解商品信息横向对比，对商家的第一印象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6CC-4832-40CC-8663-36DC80E44F1F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8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无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089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3342" y="525182"/>
            <a:ext cx="5214625" cy="409306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  <p:pic>
        <p:nvPicPr>
          <p:cNvPr id="6" name="未标题-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056" y="4725058"/>
            <a:ext cx="1448337" cy="2514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30944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0857"/>
            <a:ext cx="7886700" cy="376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46CC-4832-40CC-8663-36DC80E44F1F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2" r:id="rId2"/>
    <p:sldLayoutId id="214748368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1800" b="0" i="0" u="none" strike="noStrike" kern="1200" cap="none" spc="0" normalizeH="0" baseline="0" dirty="0">
          <a:ln>
            <a:noFill/>
          </a:ln>
          <a:solidFill>
            <a:srgbClr val="3B3439"/>
          </a:solidFill>
          <a:effectLst/>
          <a:uFillTx/>
          <a:latin typeface="Microsoft YaHei"/>
          <a:ea typeface="Microsoft YaHei"/>
          <a:cs typeface="+mj-cs"/>
          <a:sym typeface="Helvetica Light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4.jpeg"/><Relationship Id="rId26" Type="http://schemas.openxmlformats.org/officeDocument/2006/relationships/diagramData" Target="../diagrams/data5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6.jpeg"/><Relationship Id="rId29" Type="http://schemas.openxmlformats.org/officeDocument/2006/relationships/diagramColors" Target="../diagrams/colors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Colors" Target="../diagrams/colors4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QuickStyle" Target="../diagrams/quickStyle4.xml"/><Relationship Id="rId28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5.jpe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Layout" Target="../diagrams/layout4.xml"/><Relationship Id="rId27" Type="http://schemas.openxmlformats.org/officeDocument/2006/relationships/diagramLayout" Target="../diagrams/layout5.xml"/><Relationship Id="rId30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4445000" y="737438"/>
            <a:ext cx="3282950" cy="2129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184649" y="3308351"/>
            <a:ext cx="1892301" cy="15557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磁盘 57"/>
          <p:cNvSpPr/>
          <p:nvPr/>
        </p:nvSpPr>
        <p:spPr>
          <a:xfrm>
            <a:off x="4836614" y="4039276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6966" y="76087"/>
            <a:ext cx="1625600" cy="593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21" name="矩形 20"/>
          <p:cNvSpPr/>
          <p:nvPr/>
        </p:nvSpPr>
        <p:spPr>
          <a:xfrm>
            <a:off x="4727440" y="1445534"/>
            <a:ext cx="780612" cy="1289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RC</a:t>
            </a:r>
          </a:p>
        </p:txBody>
      </p:sp>
      <p:sp>
        <p:nvSpPr>
          <p:cNvPr id="57" name="流程图: 磁盘 56"/>
          <p:cNvSpPr/>
          <p:nvPr/>
        </p:nvSpPr>
        <p:spPr>
          <a:xfrm>
            <a:off x="4496889" y="4039277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流程图: 磁盘 58"/>
          <p:cNvSpPr/>
          <p:nvPr/>
        </p:nvSpPr>
        <p:spPr>
          <a:xfrm>
            <a:off x="4706793" y="4229774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ysql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圆角矩形 59"/>
          <p:cNvSpPr/>
          <p:nvPr/>
        </p:nvSpPr>
        <p:spPr>
          <a:xfrm rot="5400000">
            <a:off x="5844423" y="1545519"/>
            <a:ext cx="477760" cy="3259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HSF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735659" y="860338"/>
            <a:ext cx="2664706" cy="4643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HSF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354149" y="3375743"/>
            <a:ext cx="1485900" cy="3995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TDDL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334214" y="3399136"/>
            <a:ext cx="1136650" cy="3527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Diamond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圆角矩形 72"/>
          <p:cNvSpPr/>
          <p:nvPr/>
        </p:nvSpPr>
        <p:spPr>
          <a:xfrm rot="5400000">
            <a:off x="5778344" y="2228389"/>
            <a:ext cx="646266" cy="3259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Metaq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04369" y="1469630"/>
            <a:ext cx="766495" cy="12657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黑体" pitchFamily="49" charset="-122"/>
                <a:ea typeface="黑体" pitchFamily="49" charset="-122"/>
              </a:rPr>
              <a:t>U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593256" y="2951768"/>
            <a:ext cx="1036280" cy="2714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66CC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Tair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流程图: 磁盘 77"/>
          <p:cNvSpPr/>
          <p:nvPr/>
        </p:nvSpPr>
        <p:spPr>
          <a:xfrm>
            <a:off x="7408406" y="4039276"/>
            <a:ext cx="773116" cy="49279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流程图: 磁盘 78"/>
          <p:cNvSpPr/>
          <p:nvPr/>
        </p:nvSpPr>
        <p:spPr>
          <a:xfrm>
            <a:off x="7068681" y="4039277"/>
            <a:ext cx="773116" cy="49279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0" name="流程图: 磁盘 79"/>
          <p:cNvSpPr/>
          <p:nvPr/>
        </p:nvSpPr>
        <p:spPr>
          <a:xfrm>
            <a:off x="7278585" y="4229774"/>
            <a:ext cx="773116" cy="49279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HB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ase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流程图: 磁盘 80"/>
          <p:cNvSpPr/>
          <p:nvPr/>
        </p:nvSpPr>
        <p:spPr>
          <a:xfrm>
            <a:off x="2431626" y="4045626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流程图: 磁盘 81"/>
          <p:cNvSpPr/>
          <p:nvPr/>
        </p:nvSpPr>
        <p:spPr>
          <a:xfrm>
            <a:off x="2091901" y="4045627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流程图: 磁盘 82"/>
          <p:cNvSpPr/>
          <p:nvPr/>
        </p:nvSpPr>
        <p:spPr>
          <a:xfrm>
            <a:off x="2301805" y="4236124"/>
            <a:ext cx="761292" cy="52386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ODPS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6" name="标题 1"/>
          <p:cNvSpPr>
            <a:spLocks noGrp="1"/>
          </p:cNvSpPr>
          <p:nvPr>
            <p:ph type="title"/>
          </p:nvPr>
        </p:nvSpPr>
        <p:spPr>
          <a:xfrm>
            <a:off x="1003342" y="525182"/>
            <a:ext cx="5214625" cy="409306"/>
          </a:xfrm>
        </p:spPr>
        <p:txBody>
          <a:bodyPr/>
          <a:lstStyle/>
          <a:p>
            <a:r>
              <a:rPr lang="zh-CN" altLang="en-US" dirty="0" smtClean="0"/>
              <a:t>技术架构</a:t>
            </a:r>
            <a:endParaRPr lang="zh-CN" altLang="en-US" dirty="0"/>
          </a:p>
        </p:txBody>
      </p:sp>
      <p:sp>
        <p:nvSpPr>
          <p:cNvPr id="87" name="左箭头 86"/>
          <p:cNvSpPr/>
          <p:nvPr/>
        </p:nvSpPr>
        <p:spPr>
          <a:xfrm>
            <a:off x="3266861" y="4249830"/>
            <a:ext cx="707883" cy="207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3320626" y="4067557"/>
            <a:ext cx="785350" cy="36454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增量备份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6219410" y="4236124"/>
            <a:ext cx="719449" cy="195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206771" y="4039276"/>
            <a:ext cx="785350" cy="36454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定期迁移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42112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506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6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371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219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79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694" y="1396561"/>
            <a:ext cx="1355850" cy="185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前台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9105" y="1069854"/>
            <a:ext cx="3617497" cy="262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39" name="矩形 38"/>
          <p:cNvSpPr/>
          <p:nvPr/>
        </p:nvSpPr>
        <p:spPr>
          <a:xfrm>
            <a:off x="4310644" y="1693702"/>
            <a:ext cx="742164" cy="72084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19104" y="3690894"/>
            <a:ext cx="3617497" cy="729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91448" y="1872024"/>
            <a:ext cx="1288051" cy="1107829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0351" y="2908980"/>
            <a:ext cx="1729775" cy="678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80351" y="1699344"/>
            <a:ext cx="1729775" cy="120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进程 61"/>
          <p:cNvSpPr/>
          <p:nvPr/>
        </p:nvSpPr>
        <p:spPr>
          <a:xfrm>
            <a:off x="753900" y="2041055"/>
            <a:ext cx="761950" cy="476642"/>
          </a:xfrm>
          <a:prstGeom prst="flowChartProcess">
            <a:avLst/>
          </a:prstGeom>
          <a:solidFill>
            <a:srgbClr val="ABAFFF"/>
          </a:solidFill>
          <a:ln w="25400" cap="flat">
            <a:solidFill>
              <a:srgbClr val="6A6C9F">
                <a:alpha val="97000"/>
              </a:srgb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000" dirty="0" smtClean="0">
                <a:solidFill>
                  <a:srgbClr val="6A6C9F"/>
                </a:solidFill>
              </a:rPr>
              <a:t>Rate</a:t>
            </a:r>
          </a:p>
          <a:p>
            <a:pPr algn="ctr"/>
            <a:r>
              <a:rPr lang="en-US" altLang="zh-CN" sz="1000" dirty="0" smtClean="0">
                <a:solidFill>
                  <a:srgbClr val="6A6C9F"/>
                </a:solidFill>
              </a:rPr>
              <a:t>Manager</a:t>
            </a:r>
            <a:endParaRPr lang="en-US" altLang="zh-CN" sz="1000" dirty="0" smtClean="0">
              <a:solidFill>
                <a:srgbClr val="6A6C9F"/>
              </a:solidFill>
            </a:endParaRPr>
          </a:p>
        </p:txBody>
      </p:sp>
      <p:sp>
        <p:nvSpPr>
          <p:cNvPr id="4" name="进程 61"/>
          <p:cNvSpPr/>
          <p:nvPr/>
        </p:nvSpPr>
        <p:spPr>
          <a:xfrm>
            <a:off x="753900" y="2517697"/>
            <a:ext cx="761950" cy="557758"/>
          </a:xfrm>
          <a:prstGeom prst="flowChartProcess">
            <a:avLst/>
          </a:prstGeom>
          <a:solidFill>
            <a:srgbClr val="ABAFFF"/>
          </a:solidFill>
          <a:ln w="25400" cap="flat">
            <a:solidFill>
              <a:srgbClr val="6A6C9F">
                <a:alpha val="97000"/>
              </a:srgb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zh-CN" altLang="en-US" sz="1000" dirty="0">
                <a:solidFill>
                  <a:srgbClr val="6A6C9F"/>
                </a:solidFill>
              </a:rPr>
              <a:t>手</a:t>
            </a:r>
            <a:r>
              <a:rPr lang="zh-CN" altLang="en-US" sz="1000" dirty="0" smtClean="0">
                <a:solidFill>
                  <a:srgbClr val="6A6C9F"/>
                </a:solidFill>
              </a:rPr>
              <a:t>淘</a:t>
            </a:r>
            <a:endParaRPr lang="en-US" altLang="zh-CN" sz="1000" dirty="0" smtClean="0">
              <a:solidFill>
                <a:srgbClr val="6A6C9F"/>
              </a:solidFill>
            </a:endParaRPr>
          </a:p>
          <a:p>
            <a:pPr algn="ctr"/>
            <a:r>
              <a:rPr lang="zh-CN" altLang="en-US" sz="1000" dirty="0">
                <a:solidFill>
                  <a:srgbClr val="6A6C9F"/>
                </a:solidFill>
              </a:rPr>
              <a:t>猫客</a:t>
            </a:r>
            <a:endParaRPr lang="en-US" altLang="zh-CN" sz="1000" dirty="0" smtClean="0">
              <a:solidFill>
                <a:srgbClr val="6A6C9F"/>
              </a:solidFill>
            </a:endParaRPr>
          </a:p>
        </p:txBody>
      </p:sp>
      <p:sp>
        <p:nvSpPr>
          <p:cNvPr id="6" name="进程 40"/>
          <p:cNvSpPr/>
          <p:nvPr/>
        </p:nvSpPr>
        <p:spPr>
          <a:xfrm>
            <a:off x="7352869" y="2194243"/>
            <a:ext cx="1384737" cy="467206"/>
          </a:xfrm>
          <a:prstGeom prst="flowChartProcess">
            <a:avLst/>
          </a:prstGeom>
          <a:solidFill>
            <a:srgbClr val="FEFF6C"/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100" dirty="0" err="1">
                <a:solidFill>
                  <a:srgbClr val="989628"/>
                </a:solidFill>
              </a:rPr>
              <a:t>f</a:t>
            </a:r>
            <a:r>
              <a:rPr lang="en-US" altLang="zh-CN" sz="1100" dirty="0" err="1" smtClean="0">
                <a:solidFill>
                  <a:srgbClr val="989628"/>
                </a:solidFill>
              </a:rPr>
              <a:t>eed_item_receive</a:t>
            </a:r>
            <a:endParaRPr lang="zh-CN" altLang="en-US" sz="1100" dirty="0">
              <a:solidFill>
                <a:srgbClr val="989628"/>
              </a:solidFill>
            </a:endParaRPr>
          </a:p>
        </p:txBody>
      </p:sp>
      <p:sp>
        <p:nvSpPr>
          <p:cNvPr id="9" name="进程 40"/>
          <p:cNvSpPr/>
          <p:nvPr/>
        </p:nvSpPr>
        <p:spPr>
          <a:xfrm>
            <a:off x="2793134" y="1969000"/>
            <a:ext cx="1077095" cy="91387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2000" dirty="0" smtClean="0">
                <a:solidFill>
                  <a:srgbClr val="989628"/>
                </a:solidFill>
              </a:rPr>
              <a:t>Rate</a:t>
            </a:r>
          </a:p>
          <a:p>
            <a:pPr algn="ctr"/>
            <a:r>
              <a:rPr lang="en-US" altLang="zh-CN" sz="2000" dirty="0" smtClean="0">
                <a:solidFill>
                  <a:srgbClr val="989628"/>
                </a:solidFill>
              </a:rPr>
              <a:t>Center</a:t>
            </a:r>
            <a:endParaRPr lang="zh-CN" altLang="en-US" sz="1000" dirty="0">
              <a:solidFill>
                <a:srgbClr val="989628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47425" y="2022582"/>
            <a:ext cx="553867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1761404" y="2530526"/>
            <a:ext cx="542856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48130" y="1826146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发表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9308" y="2649548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透出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进程 40"/>
          <p:cNvSpPr/>
          <p:nvPr/>
        </p:nvSpPr>
        <p:spPr>
          <a:xfrm>
            <a:off x="4393594" y="1805427"/>
            <a:ext cx="586985" cy="49821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000" dirty="0" err="1" smtClean="0">
                <a:solidFill>
                  <a:srgbClr val="989628"/>
                </a:solidFill>
              </a:rPr>
              <a:t>RateCC</a:t>
            </a:r>
            <a:endParaRPr lang="zh-CN" altLang="en-US" sz="1000" dirty="0">
              <a:solidFill>
                <a:srgbClr val="989628"/>
              </a:solidFill>
            </a:endParaRPr>
          </a:p>
        </p:txBody>
      </p:sp>
      <p:sp>
        <p:nvSpPr>
          <p:cNvPr id="17" name="进程 40"/>
          <p:cNvSpPr/>
          <p:nvPr/>
        </p:nvSpPr>
        <p:spPr>
          <a:xfrm>
            <a:off x="5514109" y="1776361"/>
            <a:ext cx="574125" cy="51537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000" dirty="0" smtClean="0">
                <a:solidFill>
                  <a:srgbClr val="989628"/>
                </a:solidFill>
              </a:rPr>
              <a:t>Rate</a:t>
            </a:r>
          </a:p>
          <a:p>
            <a:pPr algn="ctr"/>
            <a:r>
              <a:rPr lang="en-US" altLang="zh-CN" sz="1000" dirty="0" smtClean="0">
                <a:solidFill>
                  <a:srgbClr val="989628"/>
                </a:solidFill>
              </a:rPr>
              <a:t>Admin</a:t>
            </a:r>
            <a:endParaRPr lang="zh-CN" altLang="en-US" sz="1000" dirty="0">
              <a:solidFill>
                <a:srgbClr val="989628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525797" y="2029567"/>
            <a:ext cx="627106" cy="18923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0800000">
            <a:off x="6276101" y="2529727"/>
            <a:ext cx="634629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511" y="2623230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9599" y="1750653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7848" y="1848632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CRUD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01119" y="2638230"/>
            <a:ext cx="647712" cy="285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Result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0693" y="3255858"/>
            <a:ext cx="1355851" cy="1014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进程 61"/>
          <p:cNvSpPr/>
          <p:nvPr/>
        </p:nvSpPr>
        <p:spPr>
          <a:xfrm>
            <a:off x="737407" y="3503559"/>
            <a:ext cx="761950" cy="557758"/>
          </a:xfrm>
          <a:prstGeom prst="flowChartProcess">
            <a:avLst/>
          </a:prstGeom>
          <a:solidFill>
            <a:srgbClr val="ABAFFF"/>
          </a:solidFill>
          <a:ln w="25400" cap="flat">
            <a:solidFill>
              <a:srgbClr val="6A6C9F">
                <a:alpha val="97000"/>
              </a:srgb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zh-CN" altLang="en-US" sz="1000" dirty="0" smtClean="0">
                <a:solidFill>
                  <a:srgbClr val="6A6C9F"/>
                </a:solidFill>
              </a:rPr>
              <a:t>盒马</a:t>
            </a:r>
            <a:r>
              <a:rPr lang="en-US" altLang="zh-CN" sz="1000" dirty="0" smtClean="0">
                <a:solidFill>
                  <a:srgbClr val="6A6C9F"/>
                </a:solidFill>
              </a:rPr>
              <a:t/>
            </a:r>
            <a:br>
              <a:rPr lang="en-US" altLang="zh-CN" sz="1000" dirty="0" smtClean="0">
                <a:solidFill>
                  <a:srgbClr val="6A6C9F"/>
                </a:solidFill>
              </a:rPr>
            </a:br>
            <a:r>
              <a:rPr lang="zh-CN" altLang="en-US" sz="1000" dirty="0" smtClean="0">
                <a:solidFill>
                  <a:srgbClr val="6A6C9F"/>
                </a:solidFill>
              </a:rPr>
              <a:t>大麦</a:t>
            </a:r>
            <a:r>
              <a:rPr lang="en-US" altLang="zh-CN" sz="1000" dirty="0" smtClean="0">
                <a:solidFill>
                  <a:srgbClr val="6A6C9F"/>
                </a:solidFill>
              </a:rPr>
              <a:t/>
            </a:r>
            <a:br>
              <a:rPr lang="en-US" altLang="zh-CN" sz="1000" dirty="0" smtClean="0">
                <a:solidFill>
                  <a:srgbClr val="6A6C9F"/>
                </a:solidFill>
              </a:rPr>
            </a:br>
            <a:r>
              <a:rPr lang="zh-CN" altLang="en-US" sz="1000" dirty="0" smtClean="0">
                <a:solidFill>
                  <a:srgbClr val="6A6C9F"/>
                </a:solidFill>
              </a:rPr>
              <a:t>飞猪</a:t>
            </a:r>
            <a:endParaRPr lang="en-US" altLang="zh-CN" sz="1000" dirty="0" smtClean="0">
              <a:solidFill>
                <a:srgbClr val="6A6C9F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 rot="19674560">
            <a:off x="4058640" y="2167024"/>
            <a:ext cx="219720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184252" y="1936577"/>
            <a:ext cx="219720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2125863">
            <a:off x="4038196" y="2867145"/>
            <a:ext cx="219720" cy="203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进程 40"/>
          <p:cNvSpPr/>
          <p:nvPr/>
        </p:nvSpPr>
        <p:spPr>
          <a:xfrm>
            <a:off x="4320725" y="3046939"/>
            <a:ext cx="694014" cy="5154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000" dirty="0" smtClean="0">
                <a:solidFill>
                  <a:srgbClr val="989628"/>
                </a:solidFill>
              </a:rPr>
              <a:t>Rate</a:t>
            </a:r>
          </a:p>
          <a:p>
            <a:pPr algn="ctr"/>
            <a:r>
              <a:rPr lang="en-US" altLang="zh-CN" sz="1000" dirty="0" err="1" smtClean="0">
                <a:solidFill>
                  <a:srgbClr val="989628"/>
                </a:solidFill>
              </a:rPr>
              <a:t>TimeTask</a:t>
            </a:r>
            <a:endParaRPr lang="zh-CN" altLang="en-US" sz="1000" dirty="0">
              <a:solidFill>
                <a:srgbClr val="989628"/>
              </a:solidFill>
            </a:endParaRPr>
          </a:p>
        </p:txBody>
      </p:sp>
      <p:sp>
        <p:nvSpPr>
          <p:cNvPr id="32" name="进程 40"/>
          <p:cNvSpPr/>
          <p:nvPr/>
        </p:nvSpPr>
        <p:spPr>
          <a:xfrm>
            <a:off x="2827907" y="3799836"/>
            <a:ext cx="1171733" cy="48219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800" dirty="0" smtClean="0">
                <a:solidFill>
                  <a:srgbClr val="989628"/>
                </a:solidFill>
              </a:rPr>
              <a:t>Rate</a:t>
            </a:r>
          </a:p>
          <a:p>
            <a:pPr algn="ctr"/>
            <a:r>
              <a:rPr lang="en-US" altLang="zh-CN" sz="1800" dirty="0" smtClean="0">
                <a:solidFill>
                  <a:srgbClr val="989628"/>
                </a:solidFill>
              </a:rPr>
              <a:t>Platform</a:t>
            </a:r>
            <a:endParaRPr lang="zh-CN" altLang="en-US" sz="900" dirty="0">
              <a:solidFill>
                <a:srgbClr val="989628"/>
              </a:solidFill>
            </a:endParaRPr>
          </a:p>
        </p:txBody>
      </p:sp>
      <p:sp>
        <p:nvSpPr>
          <p:cNvPr id="34" name="进程 40"/>
          <p:cNvSpPr/>
          <p:nvPr/>
        </p:nvSpPr>
        <p:spPr>
          <a:xfrm>
            <a:off x="7352869" y="3022255"/>
            <a:ext cx="1384737" cy="467206"/>
          </a:xfrm>
          <a:prstGeom prst="flowChartProcess">
            <a:avLst/>
          </a:prstGeom>
          <a:solidFill>
            <a:srgbClr val="FEFF6C"/>
          </a:solidFill>
          <a:ln w="25400" cap="flat">
            <a:solidFill>
              <a:srgbClr val="8F8E1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anchor="ctr" anchorCtr="0"/>
          <a:lstStyle/>
          <a:p>
            <a:pPr algn="ctr"/>
            <a:r>
              <a:rPr lang="en-US" altLang="zh-CN" sz="1100" dirty="0" err="1">
                <a:solidFill>
                  <a:srgbClr val="989628"/>
                </a:solidFill>
              </a:rPr>
              <a:t>r</a:t>
            </a:r>
            <a:r>
              <a:rPr lang="en-US" altLang="zh-CN" sz="1100" dirty="0" err="1" smtClean="0">
                <a:solidFill>
                  <a:srgbClr val="989628"/>
                </a:solidFill>
              </a:rPr>
              <a:t>ate_rater</a:t>
            </a:r>
            <a:endParaRPr lang="zh-CN" altLang="en-US" sz="1100" dirty="0">
              <a:solidFill>
                <a:srgbClr val="989628"/>
              </a:solidFill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003342" y="525182"/>
            <a:ext cx="5214625" cy="409306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0" name="圆角矩形标注 39"/>
          <p:cNvSpPr/>
          <p:nvPr/>
        </p:nvSpPr>
        <p:spPr>
          <a:xfrm>
            <a:off x="3234771" y="1417286"/>
            <a:ext cx="845513" cy="326436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评价主站</a:t>
            </a:r>
            <a:endParaRPr lang="zh-CN" altLang="en-US" sz="1200" dirty="0"/>
          </a:p>
        </p:txBody>
      </p:sp>
      <p:sp>
        <p:nvSpPr>
          <p:cNvPr id="41" name="圆角矩形标注 40"/>
          <p:cNvSpPr/>
          <p:nvPr/>
        </p:nvSpPr>
        <p:spPr>
          <a:xfrm>
            <a:off x="4503041" y="1271516"/>
            <a:ext cx="876190" cy="319016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管控中心</a:t>
            </a:r>
            <a:endParaRPr lang="zh-CN" altLang="en-US" sz="1200" dirty="0"/>
          </a:p>
        </p:txBody>
      </p:sp>
      <p:sp>
        <p:nvSpPr>
          <p:cNvPr id="43" name="圆角矩形标注 42"/>
          <p:cNvSpPr/>
          <p:nvPr/>
        </p:nvSpPr>
        <p:spPr>
          <a:xfrm>
            <a:off x="4579741" y="2581290"/>
            <a:ext cx="869996" cy="358485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定时任务</a:t>
            </a:r>
            <a:endParaRPr lang="zh-CN" altLang="en-US" sz="1200" dirty="0"/>
          </a:p>
        </p:txBody>
      </p:sp>
      <p:sp>
        <p:nvSpPr>
          <p:cNvPr id="45" name="圆角矩形标注 44"/>
          <p:cNvSpPr/>
          <p:nvPr/>
        </p:nvSpPr>
        <p:spPr>
          <a:xfrm>
            <a:off x="5580403" y="1265979"/>
            <a:ext cx="560047" cy="413701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评价管理</a:t>
            </a:r>
            <a:endParaRPr lang="zh-CN" altLang="en-US" sz="1100" dirty="0"/>
          </a:p>
        </p:txBody>
      </p:sp>
      <p:sp>
        <p:nvSpPr>
          <p:cNvPr id="46" name="圆角矩形标注 45"/>
          <p:cNvSpPr/>
          <p:nvPr/>
        </p:nvSpPr>
        <p:spPr>
          <a:xfrm>
            <a:off x="860034" y="1502740"/>
            <a:ext cx="814623" cy="429806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评价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前台应用</a:t>
            </a:r>
            <a:endParaRPr lang="zh-CN" altLang="en-US" sz="1100" dirty="0"/>
          </a:p>
        </p:txBody>
      </p:sp>
      <p:sp>
        <p:nvSpPr>
          <p:cNvPr id="47" name="圆角矩形标注 46"/>
          <p:cNvSpPr/>
          <p:nvPr/>
        </p:nvSpPr>
        <p:spPr>
          <a:xfrm rot="5400000">
            <a:off x="4321845" y="3705794"/>
            <a:ext cx="454252" cy="681057"/>
          </a:xfrm>
          <a:prstGeom prst="wedgeRoundRectCallou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7892" y="3826260"/>
            <a:ext cx="879505" cy="23240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  评价</a:t>
            </a:r>
            <a:endParaRPr lang="en-US" altLang="zh-CN" sz="11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创新平台</a:t>
            </a:r>
            <a:endParaRPr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59740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073022" y="3302593"/>
            <a:ext cx="3310846" cy="6617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381882" y="1627333"/>
            <a:ext cx="3587751" cy="825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07903" y="836785"/>
            <a:ext cx="2028447" cy="171051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12100452"/>
              </p:ext>
            </p:extLst>
          </p:nvPr>
        </p:nvGraphicFramePr>
        <p:xfrm>
          <a:off x="2520873" y="1829876"/>
          <a:ext cx="3303416" cy="42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97104198"/>
              </p:ext>
            </p:extLst>
          </p:nvPr>
        </p:nvGraphicFramePr>
        <p:xfrm>
          <a:off x="6921729" y="933525"/>
          <a:ext cx="1808537" cy="149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538804614"/>
              </p:ext>
            </p:extLst>
          </p:nvPr>
        </p:nvGraphicFramePr>
        <p:xfrm>
          <a:off x="5262915" y="3480894"/>
          <a:ext cx="2987603" cy="354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30" name="Picture 6" descr="https://timgsa.baidu.com/timg?image&amp;quality=80&amp;size=b9999_10000&amp;sec=1533548831604&amp;di=7ceb03f3030d5dc731c9402f551a8dae&amp;imgtype=0&amp;src=http%3A%2F%2Fwww.qqzhi.com%2Fuploadpic%2F2014-09-23%2F035200348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81" y="1335863"/>
            <a:ext cx="244968" cy="2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34143568&amp;di=ab7ee76bb674011ffa7eeeb920a046b6&amp;imgtype=jpg&amp;er=1&amp;src=http%3A%2F%2Fpic.58pic.com%2F58pic%2F15%2F45%2F63%2F51R58PICzqV_1024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11" y="3184866"/>
            <a:ext cx="384661" cy="3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34143595&amp;di=fe2c07f2b26c617006420875f4d1dccd&amp;imgtype=jpg&amp;er=1&amp;src=http%3A%2F%2Fgallery.cache.wps.cn%2Fgallery%2Ffiles%2Fmat_material%2F2011%2F11%2F23%2Frenwu%2F808568c8_bfb4_4101_9330_4f6df2ddac52_preview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53" y="7102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timgsa.baidu.com/timg?image&amp;quality=80&amp;size=b9999_10000&amp;sec=1533548831604&amp;di=7ceb03f3030d5dc731c9402f551a8dae&amp;imgtype=0&amp;src=http%3A%2F%2Fwww.qqzhi.com%2Fuploadpic%2F2014-09-23%2F035200348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4" y="1580831"/>
            <a:ext cx="244968" cy="2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timgsa.baidu.com/timg?image&amp;quality=80&amp;size=b9999_10000&amp;sec=1533548831604&amp;di=7ceb03f3030d5dc731c9402f551a8dae&amp;imgtype=0&amp;src=http%3A%2F%2Fwww.qqzhi.com%2Fuploadpic%2F2014-09-23%2F035200348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57" y="1580831"/>
            <a:ext cx="244968" cy="2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2249182" y="1360243"/>
            <a:ext cx="666751" cy="2175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买家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32968" y="582332"/>
            <a:ext cx="666751" cy="2175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卖</a:t>
            </a: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家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41421" y="3044800"/>
            <a:ext cx="946003" cy="1712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管理系统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003342" y="525182"/>
            <a:ext cx="5214625" cy="409306"/>
          </a:xfrm>
        </p:spPr>
        <p:txBody>
          <a:bodyPr/>
          <a:lstStyle/>
          <a:p>
            <a:r>
              <a:rPr lang="zh-CN" altLang="en-US" dirty="0"/>
              <a:t>意义</a:t>
            </a:r>
          </a:p>
        </p:txBody>
      </p:sp>
      <p:sp>
        <p:nvSpPr>
          <p:cNvPr id="23" name="下箭头 22"/>
          <p:cNvSpPr/>
          <p:nvPr/>
        </p:nvSpPr>
        <p:spPr>
          <a:xfrm>
            <a:off x="5386668" y="2621958"/>
            <a:ext cx="220382" cy="401266"/>
          </a:xfrm>
          <a:prstGeom prst="down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91047" y="2609925"/>
            <a:ext cx="234950" cy="401266"/>
          </a:xfrm>
          <a:prstGeom prst="up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6062685" y="1825799"/>
            <a:ext cx="572209" cy="244430"/>
          </a:xfrm>
          <a:prstGeom prst="lef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425541654"/>
              </p:ext>
            </p:extLst>
          </p:nvPr>
        </p:nvGraphicFramePr>
        <p:xfrm>
          <a:off x="3605186" y="1681195"/>
          <a:ext cx="356278" cy="24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86668" y="1679629"/>
            <a:ext cx="247724" cy="247724"/>
            <a:chOff x="0" y="52"/>
            <a:chExt cx="247724" cy="247724"/>
          </a:xfrm>
        </p:grpSpPr>
        <p:sp>
          <p:nvSpPr>
            <p:cNvPr id="48" name="椭圆 47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663562" y="3284062"/>
            <a:ext cx="247724" cy="247724"/>
            <a:chOff x="0" y="52"/>
            <a:chExt cx="247724" cy="247724"/>
          </a:xfrm>
        </p:grpSpPr>
        <p:sp>
          <p:nvSpPr>
            <p:cNvPr id="51" name="椭圆 50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tx1"/>
                  </a:solidFill>
                </a:rPr>
                <a:t>3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32854" y="3284062"/>
            <a:ext cx="247724" cy="247724"/>
            <a:chOff x="0" y="52"/>
            <a:chExt cx="247724" cy="247724"/>
          </a:xfrm>
        </p:grpSpPr>
        <p:sp>
          <p:nvSpPr>
            <p:cNvPr id="54" name="椭圆 53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175857" y="1714397"/>
            <a:ext cx="247724" cy="247724"/>
            <a:chOff x="0" y="52"/>
            <a:chExt cx="247724" cy="247724"/>
          </a:xfrm>
        </p:grpSpPr>
        <p:sp>
          <p:nvSpPr>
            <p:cNvPr id="57" name="椭圆 56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602146" y="3281015"/>
            <a:ext cx="247724" cy="247724"/>
            <a:chOff x="0" y="52"/>
            <a:chExt cx="247724" cy="247724"/>
          </a:xfrm>
        </p:grpSpPr>
        <p:sp>
          <p:nvSpPr>
            <p:cNvPr id="60" name="椭圆 59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5" name="图示 84"/>
          <p:cNvGraphicFramePr/>
          <p:nvPr>
            <p:extLst>
              <p:ext uri="{D42A27DB-BD31-4B8C-83A1-F6EECF244321}">
                <p14:modId xmlns:p14="http://schemas.microsoft.com/office/powerpoint/2010/main" val="1137431853"/>
              </p:ext>
            </p:extLst>
          </p:nvPr>
        </p:nvGraphicFramePr>
        <p:xfrm>
          <a:off x="420063" y="2250290"/>
          <a:ext cx="1798671" cy="229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pSp>
        <p:nvGrpSpPr>
          <p:cNvPr id="86" name="组合 85"/>
          <p:cNvGrpSpPr/>
          <p:nvPr/>
        </p:nvGrpSpPr>
        <p:grpSpPr>
          <a:xfrm>
            <a:off x="438475" y="2356784"/>
            <a:ext cx="324000" cy="324000"/>
            <a:chOff x="0" y="52"/>
            <a:chExt cx="247724" cy="247724"/>
          </a:xfrm>
        </p:grpSpPr>
        <p:sp>
          <p:nvSpPr>
            <p:cNvPr id="87" name="椭圆 86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chemeClr val="tx1"/>
                  </a:solidFill>
                </a:rPr>
                <a:t>1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15026" y="3063478"/>
            <a:ext cx="324000" cy="324000"/>
            <a:chOff x="0" y="52"/>
            <a:chExt cx="247724" cy="247724"/>
          </a:xfrm>
        </p:grpSpPr>
        <p:sp>
          <p:nvSpPr>
            <p:cNvPr id="90" name="椭圆 89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</a:rPr>
                <a:t>3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24462" y="2701038"/>
            <a:ext cx="324000" cy="324000"/>
            <a:chOff x="0" y="52"/>
            <a:chExt cx="247724" cy="247724"/>
          </a:xfrm>
        </p:grpSpPr>
        <p:sp>
          <p:nvSpPr>
            <p:cNvPr id="93" name="椭圆 92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</a:rPr>
                <a:t>2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7948" y="3406706"/>
            <a:ext cx="324000" cy="324000"/>
            <a:chOff x="0" y="52"/>
            <a:chExt cx="247724" cy="247724"/>
          </a:xfrm>
        </p:grpSpPr>
        <p:sp>
          <p:nvSpPr>
            <p:cNvPr id="96" name="椭圆 95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38475" y="4115564"/>
            <a:ext cx="324000" cy="324000"/>
            <a:chOff x="0" y="52"/>
            <a:chExt cx="247724" cy="247724"/>
          </a:xfrm>
        </p:grpSpPr>
        <p:sp>
          <p:nvSpPr>
            <p:cNvPr id="99" name="椭圆 98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</a:rPr>
                <a:t>6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24462" y="3767840"/>
            <a:ext cx="324000" cy="324000"/>
            <a:chOff x="0" y="52"/>
            <a:chExt cx="247724" cy="247724"/>
          </a:xfrm>
        </p:grpSpPr>
        <p:sp>
          <p:nvSpPr>
            <p:cNvPr id="102" name="椭圆 101"/>
            <p:cNvSpPr/>
            <p:nvPr/>
          </p:nvSpPr>
          <p:spPr>
            <a:xfrm>
              <a:off x="0" y="52"/>
              <a:ext cx="247724" cy="2477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椭圆 4"/>
            <p:cNvSpPr txBox="1"/>
            <p:nvPr/>
          </p:nvSpPr>
          <p:spPr>
            <a:xfrm>
              <a:off x="36278" y="36330"/>
              <a:ext cx="175168" cy="175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tx1"/>
                  </a:solidFill>
                </a:rPr>
                <a:t>5</a:t>
              </a:r>
              <a:endParaRPr lang="zh-CN" sz="10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842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12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174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582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014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061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23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Autofit/>
      </a:bodyPr>
      <a:lstStyle>
        <a:defPPr marL="0" indent="0">
          <a:buNone/>
          <a:defRPr sz="1400" dirty="0">
            <a:solidFill>
              <a:srgbClr val="000000">
                <a:lumMod val="65000"/>
                <a:lumOff val="35000"/>
              </a:srgbClr>
            </a:solidFill>
            <a:latin typeface="Microsoft YaHei"/>
            <a:ea typeface="Microsoft YaHei"/>
            <a:cs typeface="Microsoft YaHe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18849</TotalTime>
  <Words>175</Words>
  <Application>Microsoft Office PowerPoint</Application>
  <PresentationFormat>全屏显示(16:9)</PresentationFormat>
  <Paragraphs>90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Helvetica Light</vt:lpstr>
      <vt:lpstr>黑体</vt:lpstr>
      <vt:lpstr>宋体</vt:lpstr>
      <vt:lpstr>Microsoft YaHei</vt:lpstr>
      <vt:lpstr>Microsoft YaHei</vt:lpstr>
      <vt:lpstr>Arial</vt:lpstr>
      <vt:lpstr>Calibri</vt:lpstr>
      <vt:lpstr>Office 主题</vt:lpstr>
      <vt:lpstr>技术架构</vt:lpstr>
      <vt:lpstr>系统架构</vt:lpstr>
      <vt:lpstr>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竹頔</dc:creator>
  <cp:lastModifiedBy>寿昌</cp:lastModifiedBy>
  <cp:revision>208</cp:revision>
  <dcterms:created xsi:type="dcterms:W3CDTF">2016-11-07T03:35:49Z</dcterms:created>
  <dcterms:modified xsi:type="dcterms:W3CDTF">2018-08-06T12:42:49Z</dcterms:modified>
</cp:coreProperties>
</file>