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p:scale>
          <a:sx n="71" d="100"/>
          <a:sy n="71"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 name="文本框"/>
          <p:cNvSpPr>
            <a:spLocks noGrp="1"/>
          </p:cNvSpPr>
          <p:nvPr>
            <p:ph type="hdr" idx="2"/>
          </p:nvPr>
        </p:nvSpPr>
        <p:spPr>
          <a:xfrm rot="0">
            <a:off x="0" y="0"/>
            <a:ext cx="2971799" cy="458700"/>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1" name="文本框"/>
          <p:cNvSpPr>
            <a:spLocks noGrp="1"/>
          </p:cNvSpPr>
          <p:nvPr>
            <p:ph type="dt" idx="10"/>
          </p:nvPr>
        </p:nvSpPr>
        <p:spPr>
          <a:xfrm rot="0">
            <a:off x="3884613" y="0"/>
            <a:ext cx="2971800" cy="458700"/>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2" name="对象"/>
          <p:cNvSpPr>
            <a:spLocks noGrp="1"/>
          </p:cNvSpPr>
          <p:nvPr>
            <p:ph type="sldImg" idx="3"/>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13" name="文本框"/>
          <p:cNvSpPr>
            <a:spLocks noGrp="1"/>
          </p:cNvSpPr>
          <p:nvPr>
            <p:ph type="body" idx="1"/>
          </p:nvPr>
        </p:nvSpPr>
        <p:spPr>
          <a:xfrm rot="0">
            <a:off x="685800" y="4400550"/>
            <a:ext cx="5486400" cy="3600600"/>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0" y="8685213"/>
            <a:ext cx="2971799" cy="458699"/>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15" name="文本框"/>
          <p:cNvSpPr>
            <a:spLocks noGrp="1"/>
          </p:cNvSpPr>
          <p:nvPr>
            <p:ph type="sldNum"/>
          </p:nvPr>
        </p:nvSpPr>
        <p:spPr>
          <a:xfrm rot="0">
            <a:off x="3884613" y="8685213"/>
            <a:ext cx="2971800" cy="458699"/>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13059506"/>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9"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30"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5170574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2"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73"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4770882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77"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0102677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1"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470837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1970825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9"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03693518"/>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2"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93"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2716518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6"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97"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90702432"/>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7"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8"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313783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0"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41"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8072432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4"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45"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9956461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8"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49"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163253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53"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597475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57"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5554768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61"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4071114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65"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608740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69"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10649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199" cy="95100"/>
          </a:xfrm>
          <a:prstGeom prst="rect"/>
          <a:solidFill>
            <a:srgbClr val="465359"/>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4" name="矩形"/>
          <p:cNvSpPr>
            <a:spLocks/>
          </p:cNvSpPr>
          <p:nvPr/>
        </p:nvSpPr>
        <p:spPr>
          <a:xfrm rot="0">
            <a:off x="8042147" y="453643"/>
            <a:ext cx="3703200" cy="98700"/>
          </a:xfrm>
          <a:prstGeom prst="rect"/>
          <a:solidFill>
            <a:srgbClr val="969FA7"/>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3" name="矩形"/>
          <p:cNvSpPr>
            <a:spLocks/>
          </p:cNvSpPr>
          <p:nvPr/>
        </p:nvSpPr>
        <p:spPr>
          <a:xfrm rot="0">
            <a:off x="4241830" y="457200"/>
            <a:ext cx="3703200" cy="91500"/>
          </a:xfrm>
          <a:prstGeom prst="rect"/>
          <a:solidFill>
            <a:schemeClr val="accent1"/>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22" name="图片" descr="Logo&#10;&#10;Description automatically generated"/>
          <p:cNvPicPr>
            <a:picLocks/>
          </p:cNvPicPr>
          <p:nvPr/>
        </p:nvPicPr>
        <p:blipFill>
          <a:blip r:embed="rId2" cstate="print"/>
          <a:stretch>
            <a:fillRect/>
          </a:stretch>
        </p:blipFill>
        <p:spPr>
          <a:xfrm rot="0">
            <a:off x="10485002" y="6437910"/>
            <a:ext cx="1125803" cy="365126"/>
          </a:xfrm>
          <a:prstGeom prst="rect"/>
          <a:noFill/>
          <a:ln w="12700" cmpd="sng" cap="flat">
            <a:noFill/>
            <a:prstDash val="solid"/>
            <a:round/>
          </a:ln>
        </p:spPr>
      </p:pic>
      <p:sp>
        <p:nvSpPr>
          <p:cNvPr id="16" name="矩形"/>
          <p:cNvSpPr>
            <a:spLocks/>
          </p:cNvSpPr>
          <p:nvPr/>
        </p:nvSpPr>
        <p:spPr>
          <a:xfrm rot="0">
            <a:off x="446534" y="3085764"/>
            <a:ext cx="11298900" cy="3338100"/>
          </a:xfrm>
          <a:prstGeom prst="rect"/>
          <a:solidFill>
            <a:srgbClr val="465359"/>
          </a:solid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7" name="文本框"/>
          <p:cNvSpPr>
            <a:spLocks noGrp="1"/>
          </p:cNvSpPr>
          <p:nvPr>
            <p:ph type="ctrTitle"/>
          </p:nvPr>
        </p:nvSpPr>
        <p:spPr>
          <a:xfrm rot="0">
            <a:off x="581191" y="1020431"/>
            <a:ext cx="10993500" cy="1475100"/>
          </a:xfrm>
          <a:prstGeom prst="rect"/>
          <a:noFill/>
          <a:ln w="12700" cmpd="sng" cap="flat">
            <a:noFill/>
            <a:prstDash val="solid"/>
            <a:round/>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8" name="文本框"/>
          <p:cNvSpPr>
            <a:spLocks noGrp="1"/>
          </p:cNvSpPr>
          <p:nvPr>
            <p:ph type="subTitle" idx="1"/>
          </p:nvPr>
        </p:nvSpPr>
        <p:spPr>
          <a:xfrm rot="0">
            <a:off x="581194" y="2495445"/>
            <a:ext cx="10993500" cy="590400"/>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10000"/>
              </a:lnSpc>
              <a:spcBef>
                <a:spcPts val="32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9" name="文本框"/>
          <p:cNvSpPr>
            <a:spLocks noGrp="1"/>
          </p:cNvSpPr>
          <p:nvPr>
            <p:ph type="dt" idx="10"/>
          </p:nvPr>
        </p:nvSpPr>
        <p:spPr>
          <a:xfrm rot="0">
            <a:off x="7605950" y="6423914"/>
            <a:ext cx="2844899" cy="365100"/>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20" name="文本框"/>
          <p:cNvSpPr>
            <a:spLocks noGrp="1"/>
          </p:cNvSpPr>
          <p:nvPr>
            <p:ph type="ftr"/>
          </p:nvPr>
        </p:nvSpPr>
        <p:spPr>
          <a:xfrm rot="0">
            <a:off x="581192" y="6423914"/>
            <a:ext cx="6917099" cy="365100"/>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21" name="文本框"/>
          <p:cNvSpPr>
            <a:spLocks noGrp="1"/>
          </p:cNvSpPr>
          <p:nvPr>
            <p:ph type="sldNum"/>
          </p:nvPr>
        </p:nvSpPr>
        <p:spPr>
          <a:xfrm rot="0">
            <a:off x="10558300" y="6423914"/>
            <a:ext cx="1052400" cy="365100"/>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endParaRPr>
          </a:p>
        </p:txBody>
      </p:sp>
    </p:spTree>
    <p:extLst>
      <p:ext uri="{BB962C8B-B14F-4D97-AF65-F5344CB8AC3E}">
        <p14:creationId xmlns:p14="http://schemas.microsoft.com/office/powerpoint/2010/main" val="43633654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229685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016260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矩形"/>
          <p:cNvSpPr>
            <a:spLocks xmlns:a="http://schemas.openxmlformats.org/drawingml/2006/main"/>
          </p:cNvSpPr>
          <p:nvPr/>
        </p:nvSpPr>
        <p:spPr>
          <a:xfrm xmlns:a="http://schemas.openxmlformats.org/drawingml/2006/main" rot="0">
            <a:off x="446534" y="457200"/>
            <a:ext cx="3703199" cy="95100"/>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6" name="矩形"/>
          <p:cNvSpPr>
            <a:spLocks xmlns:a="http://schemas.openxmlformats.org/drawingml/2006/main"/>
          </p:cNvSpPr>
          <p:nvPr/>
        </p:nvSpPr>
        <p:spPr>
          <a:xfrm xmlns:a="http://schemas.openxmlformats.org/drawingml/2006/main" rot="0">
            <a:off x="8042147" y="453643"/>
            <a:ext cx="3703200" cy="98700"/>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5" name="矩形"/>
          <p:cNvSpPr>
            <a:spLocks xmlns:a="http://schemas.openxmlformats.org/drawingml/2006/main"/>
          </p:cNvSpPr>
          <p:nvPr/>
        </p:nvSpPr>
        <p:spPr>
          <a:xfrm xmlns:a="http://schemas.openxmlformats.org/drawingml/2006/main" rot="0">
            <a:off x="4241830" y="457200"/>
            <a:ext cx="3703200" cy="915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34"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31" name="文本框"/>
          <p:cNvSpPr>
            <a:spLocks xmlns:a="http://schemas.openxmlformats.org/drawingml/2006/main" noGrp="1"/>
          </p:cNvSpPr>
          <p:nvPr>
            <p:ph type="title"/>
          </p:nvPr>
        </p:nvSpPr>
        <p:spPr>
          <a:xfrm xmlns:a="http://schemas.openxmlformats.org/drawingml/2006/main" rot="0">
            <a:off x="581192" y="702155"/>
            <a:ext cx="11029499" cy="530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32" name="文本框"/>
          <p:cNvSpPr>
            <a:spLocks xmlns:a="http://schemas.openxmlformats.org/drawingml/2006/main" noGrp="1"/>
          </p:cNvSpPr>
          <p:nvPr>
            <p:ph type="body" idx="1"/>
          </p:nvPr>
        </p:nvSpPr>
        <p:spPr>
          <a:xfrm xmlns:a="http://schemas.openxmlformats.org/drawingml/2006/main" rot="0">
            <a:off x="581192" y="1302026"/>
            <a:ext cx="11029499" cy="4673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073" indent="-333756" algn="l">
              <a:lnSpc>
                <a:spcPct val="110000"/>
              </a:lnSpc>
              <a:spcBef>
                <a:spcPts val="360"/>
              </a:spcBef>
              <a:spcAft>
                <a:spcPts val="0"/>
              </a:spcAft>
              <a:buSzPts val="1656"/>
              <a:buFontTx/>
              <a:buChar char="◼"/>
            </a:pP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7605950" y="6423914"/>
            <a:ext cx="2844899"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r">
              <a:spcBef>
                <a:spcPts val="0"/>
              </a:spcBef>
              <a:spcAft>
                <a:spcPts val="0"/>
              </a:spcAft>
              <a:buNone/>
            </a:pPr>
            <a:endParaRPr lang="zh-CN" altLang="en-US"/>
          </a:p>
        </p:txBody>
      </p:sp>
    </p:spTree>
    <p:extLst>
      <p:ext uri="{BB962C8B-B14F-4D97-AF65-F5344CB8AC3E}">
        <p14:creationId xmlns:p14="http://schemas.microsoft.com/office/powerpoint/2010/main" val="101944231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05" name="矩形"/>
          <p:cNvSpPr>
            <a:spLocks xmlns:a="http://schemas.openxmlformats.org/drawingml/2006/main"/>
          </p:cNvSpPr>
          <p:nvPr/>
        </p:nvSpPr>
        <p:spPr>
          <a:xfrm xmlns:a="http://schemas.openxmlformats.org/drawingml/2006/main" rot="0">
            <a:off x="446534" y="457200"/>
            <a:ext cx="3703199" cy="95100"/>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4" name="矩形"/>
          <p:cNvSpPr>
            <a:spLocks xmlns:a="http://schemas.openxmlformats.org/drawingml/2006/main"/>
          </p:cNvSpPr>
          <p:nvPr/>
        </p:nvSpPr>
        <p:spPr>
          <a:xfrm xmlns:a="http://schemas.openxmlformats.org/drawingml/2006/main" rot="0">
            <a:off x="8042147" y="453643"/>
            <a:ext cx="3703200" cy="98700"/>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3" name="矩形"/>
          <p:cNvSpPr>
            <a:spLocks xmlns:a="http://schemas.openxmlformats.org/drawingml/2006/main"/>
          </p:cNvSpPr>
          <p:nvPr/>
        </p:nvSpPr>
        <p:spPr>
          <a:xfrm xmlns:a="http://schemas.openxmlformats.org/drawingml/2006/main" rot="0">
            <a:off x="4241830" y="457200"/>
            <a:ext cx="3703200" cy="915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02"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98" name="文本框"/>
          <p:cNvSpPr>
            <a:spLocks xmlns:a="http://schemas.openxmlformats.org/drawingml/2006/main" noGrp="1"/>
          </p:cNvSpPr>
          <p:nvPr>
            <p:ph type="title"/>
          </p:nvPr>
        </p:nvSpPr>
        <p:spPr>
          <a:xfrm xmlns:a="http://schemas.openxmlformats.org/drawingml/2006/main" rot="0">
            <a:off x="575894" y="729658"/>
            <a:ext cx="11029499" cy="5921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99" name="文本框"/>
          <p:cNvSpPr>
            <a:spLocks xmlns:a="http://schemas.openxmlformats.org/drawingml/2006/main" noGrp="1"/>
          </p:cNvSpPr>
          <p:nvPr>
            <p:ph type="dt" idx="10"/>
          </p:nvPr>
        </p:nvSpPr>
        <p:spPr>
          <a:xfrm xmlns:a="http://schemas.openxmlformats.org/drawingml/2006/main" rot="0">
            <a:off x="7605950" y="6423914"/>
            <a:ext cx="2844899"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r">
              <a:spcBef>
                <a:spcPts val="0"/>
              </a:spcBef>
              <a:spcAft>
                <a:spcPts val="0"/>
              </a:spcAft>
              <a:buNone/>
            </a:pPr>
            <a:endParaRPr lang="zh-CN" altLang="en-US"/>
          </a:p>
        </p:txBody>
      </p:sp>
      <p:sp>
        <p:nvSpPr>
          <p:cNvPr id="100" name="文本框"/>
          <p:cNvSpPr>
            <a:spLocks xmlns:a="http://schemas.openxmlformats.org/drawingml/2006/main" noGrp="1"/>
          </p:cNvSpPr>
          <p:nvPr>
            <p:ph type="ftr"/>
          </p:nvPr>
        </p:nvSpPr>
        <p:spPr>
          <a:xfrm xmlns:a="http://schemas.openxmlformats.org/drawingml/2006/main" rot="0">
            <a:off x="581192" y="6423914"/>
            <a:ext cx="6917099"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l">
              <a:spcBef>
                <a:spcPts val="0"/>
              </a:spcBef>
              <a:spcAft>
                <a:spcPts val="0"/>
              </a:spcAft>
              <a:buNone/>
            </a:pPr>
            <a:endParaRPr lang="zh-CN" altLang="en-US"/>
          </a:p>
        </p:txBody>
      </p:sp>
      <p:sp>
        <p:nvSpPr>
          <p:cNvPr id="101" name="文本框"/>
          <p:cNvSpPr>
            <a:spLocks xmlns:a="http://schemas.openxmlformats.org/drawingml/2006/main" noGrp="1"/>
          </p:cNvSpPr>
          <p:nvPr>
            <p:ph type="sldNum"/>
          </p:nvPr>
        </p:nvSpPr>
        <p:spPr>
          <a:xfrm xmlns:a="http://schemas.openxmlformats.org/drawingml/2006/main" rot="0">
            <a:off x="10558300" y="6423914"/>
            <a:ext cx="10524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r">
              <a:spcBef>
                <a:spcPts val="0"/>
              </a:spcBef>
              <a:spcAft>
                <a:spcPts val="0"/>
              </a:spcAft>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cap="none">
              <a:solidFill>
                <a:srgbClr val="3F3F3F"/>
              </a:solidFill>
              <a:latin typeface="Libre Franklin" pitchFamily="0" charset="0"/>
              <a:ea typeface="Libre Franklin" pitchFamily="0" charset="0"/>
              <a:cs typeface="Libre Franklin" pitchFamily="0" charset="0"/>
              <a:sym typeface="Libre Franklin" pitchFamily="0" charset="0"/>
            </a:endParaRPr>
          </a:p>
        </p:txBody>
      </p:sp>
    </p:spTree>
    <p:extLst>
      <p:ext uri="{BB962C8B-B14F-4D97-AF65-F5344CB8AC3E}">
        <p14:creationId xmlns:p14="http://schemas.microsoft.com/office/powerpoint/2010/main" val="112423505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158850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53192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981571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956238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597115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571400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23103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741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499" cy="557099"/>
          </a:xfrm>
          <a:prstGeom prst="rect"/>
          <a:noFill/>
          <a:ln w="12700" cmpd="sng" cap="flat">
            <a:noFill/>
            <a:prstDash val="solid"/>
            <a:round/>
          </a:ln>
        </p:spPr>
        <p:txBody>
          <a:bodyPr vert="horz" wrap="square" lIns="91425" tIns="45700" rIns="91425" bIns="45700" anchor="b" anchorCtr="0">
            <a:prstTxWarp prst="textNoShape"/>
          </a:bodyPr>
          <a:lstStyle/>
          <a:p>
            <a:pPr algn="l">
              <a:lnSpc>
                <a:spcPct val="100000"/>
              </a:lnSpc>
              <a:spcBef>
                <a:spcPts val="0"/>
              </a:spcBef>
              <a:spcAft>
                <a:spcPts val="0"/>
              </a:spcAft>
              <a:buNone/>
            </a:pPr>
            <a:endParaRPr lang="zh-CN" altLang="en-US"/>
          </a:p>
        </p:txBody>
      </p:sp>
      <p:sp>
        <p:nvSpPr>
          <p:cNvPr id="3" name="文本框"/>
          <p:cNvSpPr>
            <a:spLocks noGrp="1"/>
          </p:cNvSpPr>
          <p:nvPr>
            <p:ph type="body" idx="1"/>
          </p:nvPr>
        </p:nvSpPr>
        <p:spPr>
          <a:xfrm rot="0">
            <a:off x="581192" y="1415198"/>
            <a:ext cx="11029499" cy="4572900"/>
          </a:xfrm>
          <a:prstGeom prst="rect"/>
          <a:noFill/>
          <a:ln w="12700" cmpd="sng" cap="flat">
            <a:noFill/>
            <a:prstDash val="solid"/>
            <a:round/>
          </a:ln>
        </p:spPr>
        <p:txBody>
          <a:bodyPr vert="horz" wrap="square" lIns="91425" tIns="45700" rIns="91425" bIns="45700" anchor="ctr" anchorCtr="0">
            <a:prstTxWarp prst="textNoShape"/>
          </a:bodyPr>
          <a:lstStyle/>
          <a:p>
            <a:pPr marL="457200" indent="-327914" algn="l">
              <a:lnSpc>
                <a:spcPct val="110000"/>
              </a:lnSpc>
              <a:spcBef>
                <a:spcPts val="340"/>
              </a:spcBef>
              <a:spcAft>
                <a:spcPts val="0"/>
              </a:spcAft>
              <a:buClr>
                <a:schemeClr val="accent1"/>
              </a:buClr>
              <a:buSzPts val="1564"/>
              <a:buFont typeface="Noto Sans Symbols" pitchFamily="0" charset="0"/>
              <a:buChar char="◼"/>
            </a:pPr>
            <a:endParaRPr lang="zh-CN" altLang="en-US"/>
          </a:p>
        </p:txBody>
      </p:sp>
      <p:sp>
        <p:nvSpPr>
          <p:cNvPr id="4" name="文本框"/>
          <p:cNvSpPr>
            <a:spLocks noGrp="1"/>
          </p:cNvSpPr>
          <p:nvPr>
            <p:ph type="dt" idx="10"/>
          </p:nvPr>
        </p:nvSpPr>
        <p:spPr>
          <a:xfrm rot="0">
            <a:off x="7605950" y="6423914"/>
            <a:ext cx="2844899" cy="365100"/>
          </a:xfrm>
          <a:prstGeom prst="rect"/>
          <a:noFill/>
          <a:ln w="12700" cmpd="sng" cap="flat">
            <a:noFill/>
            <a:prstDash val="solid"/>
            <a:round/>
          </a:ln>
        </p:spPr>
        <p:txBody>
          <a:bodyPr vert="horz" wrap="square" lIns="91425" tIns="45700" rIns="91425" bIns="45700" anchor="ctr" anchorCtr="0">
            <a:prstTxWarp prst="textNoShape"/>
          </a:bodyPr>
          <a:lstStyle/>
          <a:p>
            <a:pPr algn="r">
              <a:spcBef>
                <a:spcPts val="0"/>
              </a:spcBef>
              <a:spcAft>
                <a:spcPts val="0"/>
              </a:spcAft>
              <a:buNone/>
            </a:pPr>
            <a:endParaRPr lang="zh-CN" altLang="en-US"/>
          </a:p>
        </p:txBody>
      </p:sp>
      <p:sp>
        <p:nvSpPr>
          <p:cNvPr id="5" name="文本框"/>
          <p:cNvSpPr>
            <a:spLocks noGrp="1"/>
          </p:cNvSpPr>
          <p:nvPr>
            <p:ph type="sldNum"/>
          </p:nvPr>
        </p:nvSpPr>
        <p:spPr>
          <a:xfrm rot="0">
            <a:off x="10558300" y="6423914"/>
            <a:ext cx="1052400" cy="365100"/>
          </a:xfrm>
          <a:prstGeom prst="rect"/>
          <a:noFill/>
          <a:ln w="12700" cmpd="sng" cap="flat">
            <a:noFill/>
            <a:prstDash val="solid"/>
            <a:round/>
          </a:ln>
        </p:spPr>
        <p:txBody>
          <a:bodyPr vert="horz" wrap="square" lIns="91425" tIns="45700" rIns="91425" bIns="45700" anchor="ctr" anchorCtr="0">
            <a:prstTxWarp prst="textNoShape"/>
          </a:bodyPr>
          <a:lstStyle/>
          <a:p>
            <a:pPr marL="0" indent="0" algn="r">
              <a:spcBef>
                <a:spcPts val="0"/>
              </a:spcBef>
              <a:spcAft>
                <a:spcPts val="0"/>
              </a:spcAft>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cap="none">
              <a:solidFill>
                <a:srgbClr val="3F3F3F"/>
              </a:solidFill>
              <a:latin typeface="Libre Franklin" pitchFamily="0" charset="0"/>
              <a:ea typeface="Libre Franklin" pitchFamily="0" charset="0"/>
              <a:cs typeface="Libre Franklin" pitchFamily="0" charset="0"/>
              <a:sym typeface="Libre Franklin" pitchFamily="0" charset="0"/>
            </a:endParaRPr>
          </a:p>
        </p:txBody>
      </p:sp>
      <p:sp>
        <p:nvSpPr>
          <p:cNvPr id="6" name="矩形"/>
          <p:cNvSpPr>
            <a:spLocks/>
          </p:cNvSpPr>
          <p:nvPr/>
        </p:nvSpPr>
        <p:spPr>
          <a:xfrm rot="0">
            <a:off x="446534" y="457200"/>
            <a:ext cx="3703199" cy="95100"/>
          </a:xfrm>
          <a:prstGeom prst="rect"/>
          <a:solidFill>
            <a:srgbClr val="465359"/>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 name="矩形"/>
          <p:cNvSpPr>
            <a:spLocks/>
          </p:cNvSpPr>
          <p:nvPr/>
        </p:nvSpPr>
        <p:spPr>
          <a:xfrm rot="0">
            <a:off x="8042147" y="453643"/>
            <a:ext cx="3703200" cy="98700"/>
          </a:xfrm>
          <a:prstGeom prst="rect"/>
          <a:solidFill>
            <a:srgbClr val="969FA7"/>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 name="矩形"/>
          <p:cNvSpPr>
            <a:spLocks/>
          </p:cNvSpPr>
          <p:nvPr/>
        </p:nvSpPr>
        <p:spPr>
          <a:xfrm rot="0">
            <a:off x="4241830" y="457200"/>
            <a:ext cx="3703200" cy="91500"/>
          </a:xfrm>
          <a:prstGeom prst="rect"/>
          <a:solidFill>
            <a:schemeClr val="accent1"/>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 name="图片" descr="Logo&#10;&#10;Description automatically generated"/>
          <p:cNvPicPr>
            <a:picLocks/>
          </p:cNvPicPr>
          <p:nvPr/>
        </p:nvPicPr>
        <p:blipFill>
          <a:blip r:embed="rId1" cstate="print"/>
          <a:stretch>
            <a:fillRect/>
          </a:stretch>
        </p:blipFill>
        <p:spPr>
          <a:xfrm rot="0">
            <a:off x="10485002" y="6437910"/>
            <a:ext cx="1125803" cy="365126"/>
          </a:xfrm>
          <a:prstGeom prst="rect"/>
          <a:noFill/>
          <a:ln w="12700" cmpd="sng" cap="flat">
            <a:noFill/>
            <a:prstDash val="solid"/>
            <a:round/>
          </a:ln>
        </p:spPr>
      </p:pic>
    </p:spTree>
    <p:extLst>
      <p:ext uri="{BB962C8B-B14F-4D97-AF65-F5344CB8AC3E}">
        <p14:creationId xmlns:p14="http://schemas.microsoft.com/office/powerpoint/2010/main" val="189789791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00"/>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r>
              <a:rPr lang="en-US" altLang="zh-CN" sz="3600" b="1" i="0" u="none" strike="noStrike" kern="0" cap="none" spc="0" baseline="0">
                <a:solidFill>
                  <a:schemeClr val="accent1"/>
                </a:solidFill>
                <a:latin typeface="Arial" pitchFamily="0" charset="0"/>
                <a:ea typeface="Arial" pitchFamily="0" charset="0"/>
                <a:cs typeface="Arial" pitchFamily="0" charset="0"/>
                <a:sym typeface="Arial" pitchFamily="0" charset="0"/>
              </a:rPr>
              <a:t>KEYLOGGER</a:t>
            </a:r>
            <a:endParaRPr lang="zh-CN" altLang="en-US" sz="3600" b="0" i="0" u="none" strike="noStrike" kern="0" cap="none" spc="0" baseline="0">
              <a:solidFill>
                <a:srgbClr val="3F3F3F"/>
              </a:solidFill>
              <a:latin typeface="Arial" pitchFamily="0" charset="0"/>
              <a:ea typeface="Arial" pitchFamily="0" charset="0"/>
              <a:cs typeface="Lucida Sans"/>
            </a:endParaRPr>
          </a:p>
        </p:txBody>
      </p:sp>
      <p:sp>
        <p:nvSpPr>
          <p:cNvPr id="27" name="矩形"/>
          <p:cNvSpPr>
            <a:spLocks/>
          </p:cNvSpPr>
          <p:nvPr/>
        </p:nvSpPr>
        <p:spPr>
          <a:xfrm rot="0">
            <a:off x="-329782" y="1034320"/>
            <a:ext cx="12726600" cy="5771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3200" b="1" i="0" u="none" strike="noStrike" kern="0" cap="none" spc="0" baseline="0">
                <a:solidFill>
                  <a:srgbClr val="1482AB"/>
                </a:solidFill>
                <a:latin typeface="Arial" pitchFamily="0" charset="0"/>
                <a:ea typeface="Arial" pitchFamily="0" charset="0"/>
                <a:cs typeface="Arial" pitchFamily="0" charset="0"/>
                <a:sym typeface="Arial" pitchFamily="0" charset="0"/>
              </a:rPr>
              <a:t>CAPSTONE PROJECT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8" name="矩形"/>
          <p:cNvSpPr>
            <a:spLocks/>
          </p:cNvSpPr>
          <p:nvPr/>
        </p:nvSpPr>
        <p:spPr>
          <a:xfrm rot="0">
            <a:off x="2522925" y="4176907"/>
            <a:ext cx="7980299" cy="9772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Presented By: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rPr>
              <a:t>V.Manojkumar </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 M.A.M. College of Engineering and Technology – </a:t>
            </a:r>
            <a:endPar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Computer science and engineering </a:t>
            </a:r>
            <a:endParaRPr lang="zh-CN" altLang="en-US"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902115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ALGORITHM &amp; DEPLOYMENT</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71"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435" indent="-305435" algn="l">
              <a:lnSpc>
                <a:spcPct val="110000"/>
              </a:lnSpc>
              <a:spcBef>
                <a:spcPts val="0"/>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Development Plan:</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308" indent="-235204" algn="l">
              <a:lnSpc>
                <a:spcPct val="110000"/>
              </a:lnSpc>
              <a:spcBef>
                <a:spcPts val="839"/>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1. Setup Development Environment:</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Install Python and required libraries.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Configure development environment.</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Set up project directory.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308" indent="-235204" algn="l">
              <a:lnSpc>
                <a:spcPct val="110000"/>
              </a:lnSpc>
              <a:spcBef>
                <a:spcPts val="839"/>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2. GUI Design:</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Create basic GUI layout using tkinter.</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Add start and stop buttons.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Include status labels.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Define button actions.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Ensure user-friendly interface design.</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20604044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ALGORITHM &amp; DEPLOYMENT</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75"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308" indent="-235204" algn="l">
              <a:lnSpc>
                <a:spcPct val="11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3. Keylogging Functionality: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Implement event listeners for key press and release.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Store keystroke data.</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Test keylogging functionality.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Handle edge cases and unexpected behaviors.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Ensure compatibility with different keyboard layouts.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308" indent="-235204" algn="l">
              <a:lnSpc>
                <a:spcPct val="110000"/>
              </a:lnSpc>
              <a:spcBef>
                <a:spcPts val="839"/>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4. Data Logging:</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Develop logging mechanisms.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Save data to file.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Verify data integrity.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Implement error handling for file operations.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Optimize logging for performance.</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04545088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8"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ALGORITHM &amp; DEPLOYMENT</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79"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308" indent="-235204" algn="l">
              <a:lnSpc>
                <a:spcPct val="11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5. Start and Stop Mechanisms: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Create functions to start and stop keylogging.</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Integrate start and stop actions with GUI.</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Ensure proper synchronization between GUI and keylogging operations.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Handle user interactions effectively.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Provide feedback on keylogger status.</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50737561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RESULT</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83"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br>
              <a:rPr lang="zh-CN" altLang="en-US" sz="2400" b="0" i="0" u="none" strike="noStrike" kern="0" cap="none" spc="0" baseline="0">
                <a:solidFill>
                  <a:srgbClr val="262626"/>
                </a:solidFill>
                <a:latin typeface="Arial" pitchFamily="0" charset="0"/>
                <a:ea typeface="Arial" pitchFamily="0" charset="0"/>
                <a:cs typeface="Lucida Sans"/>
              </a:rPr>
            </a:br>
            <a:r>
              <a:rPr lang="en-US" altLang="zh-CN" sz="2400" b="0" i="0" u="none" strike="noStrike" kern="0" cap="none" spc="0" baseline="0">
                <a:solidFill>
                  <a:srgbClr val="262626"/>
                </a:solidFill>
                <a:latin typeface="Arial" pitchFamily="0" charset="0"/>
                <a:ea typeface="Arial" pitchFamily="0" charset="0"/>
                <a:cs typeface="Arial" pitchFamily="0" charset="0"/>
                <a:sym typeface="Arial" pitchFamily="0" charset="0"/>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zh-CN" altLang="en-US" sz="2400" b="0" i="0" u="none" strike="noStrike" kern="0" cap="none" spc="0" baseline="0">
              <a:solidFill>
                <a:srgbClr val="262626"/>
              </a:solidFill>
              <a:latin typeface="Arial" pitchFamily="0" charset="0"/>
              <a:ea typeface="Arial" pitchFamily="0" charset="0"/>
              <a:cs typeface="Lucida Sans"/>
            </a:endParaRPr>
          </a:p>
        </p:txBody>
      </p:sp>
    </p:spTree>
    <p:extLst>
      <p:ext uri="{BB962C8B-B14F-4D97-AF65-F5344CB8AC3E}">
        <p14:creationId xmlns:p14="http://schemas.microsoft.com/office/powerpoint/2010/main" val="183008039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CONCLUSION</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87"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435" indent="-305435" algn="l">
              <a:lnSpc>
                <a:spcPct val="110000"/>
              </a:lnSpc>
              <a:spcBef>
                <a:spcPts val="0"/>
              </a:spcBef>
              <a:spcAft>
                <a:spcPts val="0"/>
              </a:spcAft>
              <a:buSzPts val="1840"/>
              <a:buFontTx/>
              <a:buChar char="◼"/>
            </a:pPr>
            <a:r>
              <a:rPr lang="en-US" altLang="zh-CN" sz="2000" b="0" i="0" u="none" strike="noStrike" kern="0" cap="none" spc="0" baseline="0">
                <a:solidFill>
                  <a:srgbClr val="262626"/>
                </a:solidFill>
                <a:latin typeface="Arial" pitchFamily="0" charset="0"/>
                <a:ea typeface="Arial" pitchFamily="0" charset="0"/>
                <a:cs typeface="Arial" pitchFamily="0" charset="0"/>
                <a:sym typeface="Arial" pitchFamily="0" charset="0"/>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zh-CN" altLang="en-US" sz="2000" b="0" i="0" u="none" strike="noStrike" kern="0" cap="none" spc="0" baseline="0">
              <a:solidFill>
                <a:srgbClr val="262626"/>
              </a:solidFill>
              <a:latin typeface="Arial" pitchFamily="0" charset="0"/>
              <a:ea typeface="Arial" pitchFamily="0" charset="0"/>
              <a:cs typeface="Lucida Sans"/>
            </a:endParaRPr>
          </a:p>
        </p:txBody>
      </p:sp>
    </p:spTree>
    <p:extLst>
      <p:ext uri="{BB962C8B-B14F-4D97-AF65-F5344CB8AC3E}">
        <p14:creationId xmlns:p14="http://schemas.microsoft.com/office/powerpoint/2010/main" val="165828899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0"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r>
              <a:rPr lang="en-US" altLang="zh-CN" sz="2000" b="0" i="0" u="none" strike="noStrike" kern="0" cap="none" spc="0" baseline="0">
                <a:solidFill>
                  <a:srgbClr val="262626"/>
                </a:solidFill>
                <a:latin typeface="Arial" pitchFamily="0" charset="0"/>
                <a:ea typeface="Arial" pitchFamily="0" charset="0"/>
                <a:cs typeface="Arial" pitchFamily="0" charset="0"/>
                <a:sym typeface="Arial" pitchFamily="0" charset="0"/>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zh-CN" altLang="en-US" sz="1400" b="0" i="0" u="none" strike="noStrike" kern="0" cap="none" spc="0" baseline="0">
              <a:solidFill>
                <a:srgbClr val="262626"/>
              </a:solidFill>
              <a:latin typeface="Arial" pitchFamily="0" charset="0"/>
              <a:ea typeface="Arial" pitchFamily="0" charset="0"/>
              <a:cs typeface="Lucida Sans"/>
            </a:endParaRPr>
          </a:p>
        </p:txBody>
      </p:sp>
      <p:sp>
        <p:nvSpPr>
          <p:cNvPr id="91" name="矩形"/>
          <p:cNvSpPr>
            <a:spLocks/>
          </p:cNvSpPr>
          <p:nvPr/>
        </p:nvSpPr>
        <p:spPr>
          <a:xfrm rot="0">
            <a:off x="535670" y="844659"/>
            <a:ext cx="11029499" cy="530399"/>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80000"/>
              </a:lnSpc>
              <a:spcBef>
                <a:spcPts val="0"/>
              </a:spcBef>
              <a:spcAft>
                <a:spcPts val="0"/>
              </a:spcAft>
              <a:buNone/>
            </a:pPr>
            <a:r>
              <a:rPr lang="en-US" altLang="zh-CN" sz="3300" b="1" i="0" u="none" strike="noStrike" kern="0" cap="none" spc="0" baseline="0">
                <a:solidFill>
                  <a:schemeClr val="accent1"/>
                </a:solidFill>
                <a:latin typeface="Arial" pitchFamily="0" charset="0"/>
                <a:ea typeface="Arial" pitchFamily="0" charset="0"/>
                <a:cs typeface="Arial" pitchFamily="0" charset="0"/>
                <a:sym typeface="Arial" pitchFamily="0" charset="0"/>
              </a:rPr>
              <a:t>FUTURE SCOPE</a:t>
            </a:r>
            <a:endParaRPr lang="zh-CN" altLang="en-US" sz="11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3729949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REFERENCES</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95"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435" indent="-305435" algn="l">
              <a:lnSpc>
                <a:spcPct val="110000"/>
              </a:lnSpc>
              <a:spcBef>
                <a:spcPts val="0"/>
              </a:spcBef>
              <a:spcAft>
                <a:spcPts val="0"/>
              </a:spcAft>
              <a:buSzPts val="2208"/>
              <a:buFontTx/>
              <a:buChar char="◼"/>
            </a:pPr>
            <a:r>
              <a:rPr lang="en-US" altLang="zh-CN" sz="2400" b="0" i="0" u="none" strike="noStrike" kern="0" cap="none" spc="0" baseline="0">
                <a:solidFill>
                  <a:srgbClr val="262626"/>
                </a:solidFill>
                <a:latin typeface="Arial" pitchFamily="0" charset="0"/>
                <a:ea typeface="Arial" pitchFamily="0" charset="0"/>
                <a:cs typeface="Arial" pitchFamily="0" charset="0"/>
                <a:sym typeface="Arial" pitchFamily="0" charset="0"/>
              </a:rPr>
              <a:t>Author: John Smith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80"/>
              </a:spcBef>
              <a:spcAft>
                <a:spcPts val="0"/>
              </a:spcAft>
              <a:buSzPts val="2208"/>
              <a:buFontTx/>
              <a:buChar char="◼"/>
            </a:pPr>
            <a:r>
              <a:rPr lang="en-US" altLang="zh-CN" sz="2400" b="0" i="0" u="none" strike="noStrike" kern="0" cap="none" spc="0" baseline="0">
                <a:solidFill>
                  <a:srgbClr val="262626"/>
                </a:solidFill>
                <a:latin typeface="Arial" pitchFamily="0" charset="0"/>
                <a:ea typeface="Arial" pitchFamily="0" charset="0"/>
                <a:cs typeface="Arial" pitchFamily="0" charset="0"/>
                <a:sym typeface="Arial" pitchFamily="0" charset="0"/>
              </a:rPr>
              <a:t>Title: "Building a Keylogger Application in Python"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80"/>
              </a:spcBef>
              <a:spcAft>
                <a:spcPts val="0"/>
              </a:spcAft>
              <a:buSzPts val="2208"/>
              <a:buFontTx/>
              <a:buChar char="◼"/>
            </a:pPr>
            <a:r>
              <a:rPr lang="en-US" altLang="zh-CN" sz="2400" b="0" i="0" u="none" strike="noStrike" kern="0" cap="none" spc="0" baseline="0">
                <a:solidFill>
                  <a:srgbClr val="262626"/>
                </a:solidFill>
                <a:latin typeface="Arial" pitchFamily="0" charset="0"/>
                <a:ea typeface="Arial" pitchFamily="0" charset="0"/>
                <a:cs typeface="Arial" pitchFamily="0" charset="0"/>
                <a:sym typeface="Arial" pitchFamily="0" charset="0"/>
              </a:rPr>
              <a:t>Website: RealPython URL: </a:t>
            </a:r>
            <a:r>
              <a:rPr lang="en-US" altLang="zh-CN" sz="2400" b="0" i="0" u="none" strike="noStrike" kern="0" cap="none" spc="0" baseline="0">
                <a:solidFill>
                  <a:srgbClr val="262626"/>
                </a:solidFill>
                <a:latin typeface="Arial" pitchFamily="0" charset="0"/>
                <a:ea typeface="Arial" pitchFamily="0" charset="0"/>
                <a:cs typeface="Arial" pitchFamily="0" charset="0"/>
                <a:sym typeface="Arial" pitchFamily="0" charset="0"/>
              </a:rPr>
              <a:t>https://realpython.com/python-keylogger/</a:t>
            </a:r>
            <a:r>
              <a:rPr lang="en-US" altLang="zh-CN" sz="2400" b="0" i="0" u="none" strike="noStrike" kern="0" cap="none" spc="0" baseline="0">
                <a:solidFill>
                  <a:srgbClr val="262626"/>
                </a:solidFill>
                <a:latin typeface="Arial" pitchFamily="0" charset="0"/>
                <a:ea typeface="Arial" pitchFamily="0" charset="0"/>
                <a:cs typeface="Arial" pitchFamily="0" charset="0"/>
                <a:sym typeface="Arial" pitchFamily="0" charset="0"/>
              </a:rPr>
              <a:t>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80"/>
              </a:spcBef>
              <a:spcAft>
                <a:spcPts val="0"/>
              </a:spcAft>
              <a:buSzPts val="2208"/>
              <a:buFontTx/>
              <a:buChar char="◼"/>
            </a:pPr>
            <a:r>
              <a:rPr lang="en-US" altLang="zh-CN" sz="2400" b="0" i="0" u="none" strike="noStrike" kern="0" cap="none" spc="0" baseline="0">
                <a:solidFill>
                  <a:srgbClr val="262626"/>
                </a:solidFill>
                <a:latin typeface="Arial" pitchFamily="0" charset="0"/>
                <a:ea typeface="Arial" pitchFamily="0" charset="0"/>
                <a:cs typeface="Arial" pitchFamily="0" charset="0"/>
                <a:sym typeface="Arial" pitchFamily="0" charset="0"/>
              </a:rPr>
              <a:t>Accessed: April 5, 2024</a:t>
            </a:r>
            <a:endParaRPr lang="zh-CN" altLang="en-US" sz="2400" b="0" i="0" u="none" strike="noStrike" kern="0" cap="none" spc="0" baseline="0">
              <a:solidFill>
                <a:srgbClr val="262626"/>
              </a:solidFill>
              <a:latin typeface="Arial" pitchFamily="0" charset="0"/>
              <a:ea typeface="Arial" pitchFamily="0" charset="0"/>
              <a:cs typeface="Lucida Sans"/>
            </a:endParaRPr>
          </a:p>
        </p:txBody>
      </p:sp>
    </p:spTree>
    <p:extLst>
      <p:ext uri="{BB962C8B-B14F-4D97-AF65-F5344CB8AC3E}">
        <p14:creationId xmlns:p14="http://schemas.microsoft.com/office/powerpoint/2010/main" val="149008772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title"/>
          </p:nvPr>
        </p:nvSpPr>
        <p:spPr>
          <a:xfrm rot="0">
            <a:off x="1463041" y="2766217"/>
            <a:ext cx="9298800" cy="1325699"/>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2060"/>
                </a:solidFill>
                <a:latin typeface="Arial" pitchFamily="0" charset="0"/>
                <a:ea typeface="Arial" pitchFamily="0" charset="0"/>
                <a:cs typeface="Arial" pitchFamily="0" charset="0"/>
                <a:sym typeface="Arial" pitchFamily="0" charset="0"/>
              </a:rPr>
              <a:t>THANK YOU</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23356556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699"/>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2060"/>
                </a:solidFill>
                <a:latin typeface="Arial" pitchFamily="0" charset="0"/>
                <a:ea typeface="Arial" pitchFamily="0" charset="0"/>
                <a:cs typeface="Arial" pitchFamily="0" charset="0"/>
                <a:sym typeface="Arial" pitchFamily="0" charset="0"/>
              </a:rPr>
              <a:t>OUTLINE</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39" name="文本框"/>
          <p:cNvSpPr>
            <a:spLocks noGrp="1"/>
          </p:cNvSpPr>
          <p:nvPr>
            <p:ph type="body" idx="1"/>
          </p:nvPr>
        </p:nvSpPr>
        <p:spPr>
          <a:xfrm rot="0">
            <a:off x="838200" y="1618937"/>
            <a:ext cx="11019000" cy="5239199"/>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10000"/>
              </a:lnSpc>
              <a:spcBef>
                <a:spcPts val="0"/>
              </a:spcBef>
              <a:spcAft>
                <a:spcPts val="0"/>
              </a:spcAft>
              <a:buNone/>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Problem Statement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Proposed System/Solution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System Development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Algorithm &amp; Deployment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Result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Future Scope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References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206121" algn="l">
              <a:lnSpc>
                <a:spcPct val="110000"/>
              </a:lnSpc>
              <a:spcBef>
                <a:spcPts val="939"/>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1605180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PROBLEM STATEMENT</a:t>
            </a:r>
            <a:endParaRPr lang="zh-CN" altLang="en-US" sz="4000" b="0" i="0" u="none" strike="noStrike" kern="0" cap="none" spc="0" baseline="0">
              <a:solidFill>
                <a:srgbClr val="000000"/>
              </a:solidFill>
              <a:latin typeface="Arial" pitchFamily="0" charset="0"/>
              <a:ea typeface="Arial" pitchFamily="0" charset="0"/>
              <a:cs typeface="Lucida Sans"/>
            </a:endParaRPr>
          </a:p>
        </p:txBody>
      </p:sp>
      <p:sp>
        <p:nvSpPr>
          <p:cNvPr id="43" name="文本框"/>
          <p:cNvSpPr>
            <a:spLocks noGrp="1"/>
          </p:cNvSpPr>
          <p:nvPr>
            <p:ph type="body" idx="1"/>
          </p:nvPr>
        </p:nvSpPr>
        <p:spPr>
          <a:xfrm rot="0">
            <a:off x="452404" y="1407315"/>
            <a:ext cx="11029499" cy="280649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r>
              <a:rPr lang="en-US" altLang="zh-CN" sz="2400" b="0" i="0" u="none" strike="noStrike" kern="0" cap="none" spc="0" baseline="0">
                <a:solidFill>
                  <a:srgbClr val="262626"/>
                </a:solidFill>
                <a:latin typeface="Arial" pitchFamily="0" charset="0"/>
                <a:ea typeface="Arial" pitchFamily="0" charset="0"/>
                <a:cs typeface="Arial" pitchFamily="0" charset="0"/>
                <a:sym typeface="Arial" pitchFamily="0" charset="0"/>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zh-CN" altLang="en-US" sz="2400" b="0" i="0" u="none" strike="noStrike" kern="0" cap="none" spc="0" baseline="0">
              <a:solidFill>
                <a:srgbClr val="262626"/>
              </a:solidFill>
              <a:latin typeface="Arial" pitchFamily="0" charset="0"/>
              <a:ea typeface="Arial" pitchFamily="0" charset="0"/>
              <a:cs typeface="Lucida Sans"/>
            </a:endParaRPr>
          </a:p>
        </p:txBody>
      </p:sp>
    </p:spTree>
    <p:extLst>
      <p:ext uri="{BB962C8B-B14F-4D97-AF65-F5344CB8AC3E}">
        <p14:creationId xmlns:p14="http://schemas.microsoft.com/office/powerpoint/2010/main" val="102415320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PROPOSED SOLUTION</a:t>
            </a:r>
            <a:endParaRPr lang="zh-CN" altLang="en-US" sz="4000" b="0" i="0" u="none" strike="noStrike" kern="0" cap="none" spc="0" baseline="0">
              <a:solidFill>
                <a:srgbClr val="000000"/>
              </a:solidFill>
              <a:latin typeface="Arial" pitchFamily="0" charset="0"/>
              <a:ea typeface="Arial" pitchFamily="0" charset="0"/>
              <a:cs typeface="Lucida Sans"/>
            </a:endParaRPr>
          </a:p>
        </p:txBody>
      </p:sp>
      <p:sp>
        <p:nvSpPr>
          <p:cNvPr id="47" name="文本框"/>
          <p:cNvSpPr>
            <a:spLocks noGrp="1"/>
          </p:cNvSpPr>
          <p:nvPr>
            <p:ph type="body" idx="1"/>
          </p:nvPr>
        </p:nvSpPr>
        <p:spPr>
          <a:xfrm rot="0">
            <a:off x="432244" y="1337897"/>
            <a:ext cx="11613600" cy="4182300"/>
          </a:xfrm>
          <a:prstGeom prst="rect"/>
          <a:noFill/>
          <a:ln w="12700" cmpd="sng" cap="flat">
            <a:noFill/>
            <a:prstDash val="solid"/>
            <a:round/>
          </a:ln>
        </p:spPr>
        <p:txBody>
          <a:bodyPr vert="horz" wrap="square" lIns="91425" tIns="45700" rIns="91425" bIns="45700" anchor="ctr" anchorCtr="0">
            <a:prstTxWarp prst="textNoShape"/>
          </a:bodyPr>
          <a:lstStyle/>
          <a:p>
            <a:pPr marL="305943" indent="-305943" algn="l">
              <a:lnSpc>
                <a:spcPct val="110000"/>
              </a:lnSpc>
              <a:spcBef>
                <a:spcPts val="0"/>
              </a:spcBef>
              <a:spcAft>
                <a:spcPts val="0"/>
              </a:spcAft>
              <a:buSzPts val="1288"/>
              <a:buFontTx/>
              <a:buChar char="◼"/>
            </a:pPr>
            <a:r>
              <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1" i="0" u="none" strike="noStrike" kern="0" cap="none" spc="0" baseline="0">
                <a:solidFill>
                  <a:srgbClr val="262626"/>
                </a:solidFill>
                <a:latin typeface="Arial" pitchFamily="0" charset="0"/>
                <a:ea typeface="Arial" pitchFamily="0" charset="0"/>
                <a:cs typeface="Arial" pitchFamily="0" charset="0"/>
                <a:sym typeface="Arial" pitchFamily="0" charset="0"/>
              </a:rPr>
              <a:t>Features:</a:t>
            </a:r>
            <a:endPar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880"/>
              </a:spcBef>
              <a:spcAft>
                <a:spcPts val="0"/>
              </a:spcAft>
              <a:buSzPts val="1288"/>
              <a:buFont typeface="Arial" pitchFamily="0" charset="0"/>
              <a:buChar char="•"/>
            </a:pPr>
            <a:r>
              <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rPr>
              <a:t>Records pressed, held, and released keys.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 typeface="Arial" pitchFamily="0" charset="0"/>
              <a:buChar char="•"/>
            </a:pPr>
            <a:r>
              <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rPr>
              <a:t>Saves keylog data in two formats: a text file ('key_log.txt') and a JSON file ('key_log.json').</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 typeface="Arial" pitchFamily="0" charset="0"/>
              <a:buChar char="•"/>
            </a:pPr>
            <a:r>
              <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rPr>
              <a:t>User-friendly interface with options to start and stop the keylogging process.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1" i="0" u="none" strike="noStrike" kern="0" cap="none" spc="0" baseline="0">
                <a:solidFill>
                  <a:srgbClr val="262626"/>
                </a:solidFill>
                <a:latin typeface="Arial" pitchFamily="0" charset="0"/>
                <a:ea typeface="Arial" pitchFamily="0" charset="0"/>
                <a:cs typeface="Arial" pitchFamily="0" charset="0"/>
                <a:sym typeface="Arial" pitchFamily="0" charset="0"/>
              </a:rPr>
              <a:t>Usage:</a:t>
            </a:r>
            <a:endPar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880"/>
              </a:spcBef>
              <a:spcAft>
                <a:spcPts val="0"/>
              </a:spcAft>
              <a:buSzPts val="1288"/>
              <a:buFontTx/>
              <a:buAutoNum type="arabicPeriod"/>
            </a:pPr>
            <a:r>
              <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rPr>
              <a:t>Click the "Start" button to initiate the keylogging process.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AutoNum type="arabicPeriod"/>
            </a:pPr>
            <a:r>
              <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rPr>
              <a:t>The application will begin capturing keyboard input in real-time.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AutoNum type="arabicPeriod"/>
            </a:pPr>
            <a:r>
              <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rPr>
              <a:t>Press the "Stop" button to halt the keylogging process.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AutoNum type="arabicPeriod"/>
            </a:pPr>
            <a:r>
              <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rPr>
              <a:t>Access the generated keylog files for analysis or further processing.</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1" i="0" u="none" strike="noStrike" kern="0" cap="none" spc="0" baseline="0">
                <a:solidFill>
                  <a:srgbClr val="262626"/>
                </a:solidFill>
                <a:latin typeface="Arial" pitchFamily="0" charset="0"/>
                <a:ea typeface="Arial" pitchFamily="0" charset="0"/>
                <a:cs typeface="Arial" pitchFamily="0" charset="0"/>
                <a:sym typeface="Arial" pitchFamily="0" charset="0"/>
              </a:rPr>
              <a:t>Note:</a:t>
            </a:r>
            <a:r>
              <a:rPr lang="en-US" altLang="zh-CN" sz="1400" b="0" i="0" u="none" strike="noStrike" kern="0" cap="none" spc="0" baseline="0">
                <a:solidFill>
                  <a:srgbClr val="262626"/>
                </a:solidFill>
                <a:latin typeface="Arial" pitchFamily="0" charset="0"/>
                <a:ea typeface="Arial" pitchFamily="0" charset="0"/>
                <a:cs typeface="Arial" pitchFamily="0" charset="0"/>
                <a:sym typeface="Arial" pitchFamily="0" charset="0"/>
              </a:rPr>
              <a:t> This keylogger is intended for educational purposes and should be used responsibly and ethically. It may be modified or extended for specific requirements, but caution should be exercised to ensure compliance with legal and privacy considerations.</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24189010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499" cy="530399"/>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SYSTEM  APPROACH</a:t>
            </a:r>
            <a:endParaRPr lang="zh-CN" altLang="en-US" sz="4000" b="0" i="0" u="none" strike="noStrike" kern="0" cap="none" spc="0" baseline="0">
              <a:solidFill>
                <a:schemeClr val="accent1"/>
              </a:solidFill>
              <a:latin typeface="Calibri" pitchFamily="0" charset="0"/>
              <a:ea typeface="Calibri" pitchFamily="0" charset="0"/>
              <a:cs typeface="Calibri" pitchFamily="0" charset="0"/>
              <a:sym typeface="Calibri" pitchFamily="0" charset="0"/>
            </a:endParaRPr>
          </a:p>
        </p:txBody>
      </p:sp>
      <p:sp>
        <p:nvSpPr>
          <p:cNvPr id="51" name="文本框"/>
          <p:cNvSpPr>
            <a:spLocks noGrp="1"/>
          </p:cNvSpPr>
          <p:nvPr>
            <p:ph type="body" idx="1"/>
          </p:nvPr>
        </p:nvSpPr>
        <p:spPr>
          <a:xfrm rot="0">
            <a:off x="581193" y="1522104"/>
            <a:ext cx="11029499" cy="4673400"/>
          </a:xfrm>
          <a:prstGeom prst="rect"/>
          <a:noFill/>
          <a:ln w="12700" cmpd="sng" cap="flat">
            <a:noFill/>
            <a:prstDash val="solid"/>
            <a:round/>
          </a:ln>
        </p:spPr>
        <p:txBody>
          <a:bodyPr vert="horz" wrap="square" lIns="91425" tIns="45700" rIns="91425" bIns="45700" anchor="ctr" anchorCtr="0">
            <a:prstTxWarp prst="textNoShape"/>
          </a:bodyPr>
          <a:lstStyle/>
          <a:p>
            <a:pPr marL="305943" indent="-305943" algn="l">
              <a:lnSpc>
                <a:spcPct val="110000"/>
              </a:lnSpc>
              <a:spcBef>
                <a:spcPts val="0"/>
              </a:spcBef>
              <a:spcAft>
                <a:spcPts val="0"/>
              </a:spcAft>
              <a:buSzPts val="1104"/>
              <a:buFontTx/>
              <a:buChar char="◼"/>
            </a:pPr>
            <a:r>
              <a:rPr lang="en-US" altLang="zh-CN" sz="1200" b="1" i="0" u="none" strike="noStrike" kern="0" cap="none" spc="0" baseline="0">
                <a:solidFill>
                  <a:srgbClr val="262626"/>
                </a:solidFill>
                <a:latin typeface="Arial" pitchFamily="0" charset="0"/>
                <a:ea typeface="Arial" pitchFamily="0" charset="0"/>
                <a:cs typeface="Arial" pitchFamily="0" charset="0"/>
                <a:sym typeface="Arial" pitchFamily="0" charset="0"/>
              </a:rPr>
              <a:t>1. Requirement Analysis:</a:t>
            </a:r>
            <a:endPar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Identify the need for a keylogger application.</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Determine the target platform(s) (e.g., Windows, macOS, Linux).</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Define the key features and functionalities required.</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Tx/>
              <a:buChar char="◼"/>
            </a:pPr>
            <a:r>
              <a:rPr lang="en-US" altLang="zh-CN" sz="1200" b="1" i="0" u="none" strike="noStrike" kern="0" cap="none" spc="0" baseline="0">
                <a:solidFill>
                  <a:srgbClr val="262626"/>
                </a:solidFill>
                <a:latin typeface="Arial" pitchFamily="0" charset="0"/>
                <a:ea typeface="Arial" pitchFamily="0" charset="0"/>
                <a:cs typeface="Arial" pitchFamily="0" charset="0"/>
                <a:sym typeface="Arial" pitchFamily="0" charset="0"/>
              </a:rPr>
              <a:t>2. Design:</a:t>
            </a:r>
            <a:endPar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Select appropriate programming languages and libraries.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Design the architecture of the keylogger system.</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Define the user interface layout and interactions.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Plan data storage mechanisms for captured keystrokes.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Consider security and privacy measures.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Tx/>
              <a:buChar char="◼"/>
            </a:pPr>
            <a:r>
              <a:rPr lang="en-US" altLang="zh-CN" sz="1200" b="1" i="0" u="none" strike="noStrike" kern="0" cap="none" spc="0" baseline="0">
                <a:solidFill>
                  <a:srgbClr val="262626"/>
                </a:solidFill>
                <a:latin typeface="Arial" pitchFamily="0" charset="0"/>
                <a:ea typeface="Arial" pitchFamily="0" charset="0"/>
                <a:cs typeface="Arial" pitchFamily="0" charset="0"/>
                <a:sym typeface="Arial" pitchFamily="0" charset="0"/>
              </a:rPr>
              <a:t>3. Development:</a:t>
            </a:r>
            <a:endPar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Implement the keylogging functionality using libraries like pynput or pyHook.</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Develop the graphical user interface (GUI) using a toolkit such as tkinter.</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Integrate functionalities to start, stop, and configure the keylogger.</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Implement error handling and validation mechanisms.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Test each component individually and then integrate them into the system.</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29041038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662572"/>
            <a:ext cx="11029499" cy="530399"/>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SYSTEM  APPROACH</a:t>
            </a:r>
            <a:endParaRPr lang="zh-CN" altLang="en-US" sz="4000" b="0" i="0" u="none" strike="noStrike" kern="0" cap="none" spc="0" baseline="0">
              <a:solidFill>
                <a:schemeClr val="accent1"/>
              </a:solidFill>
              <a:latin typeface="Calibri" pitchFamily="0" charset="0"/>
              <a:ea typeface="Calibri" pitchFamily="0" charset="0"/>
              <a:cs typeface="Calibri" pitchFamily="0" charset="0"/>
              <a:sym typeface="Calibri" pitchFamily="0" charset="0"/>
            </a:endParaRPr>
          </a:p>
        </p:txBody>
      </p:sp>
      <p:sp>
        <p:nvSpPr>
          <p:cNvPr id="55" name="文本框"/>
          <p:cNvSpPr>
            <a:spLocks noGrp="1"/>
          </p:cNvSpPr>
          <p:nvPr>
            <p:ph type="body" idx="1"/>
          </p:nvPr>
        </p:nvSpPr>
        <p:spPr>
          <a:xfrm rot="0">
            <a:off x="581193" y="1522104"/>
            <a:ext cx="11029499" cy="4673400"/>
          </a:xfrm>
          <a:prstGeom prst="rect"/>
          <a:noFill/>
          <a:ln w="12700" cmpd="sng" cap="flat">
            <a:noFill/>
            <a:prstDash val="solid"/>
            <a:round/>
          </a:ln>
        </p:spPr>
        <p:txBody>
          <a:bodyPr vert="horz" wrap="square" lIns="91425" tIns="45700" rIns="91425" bIns="45700" anchor="ctr" anchorCtr="0">
            <a:prstTxWarp prst="textNoShape"/>
          </a:bodyPr>
          <a:lstStyle/>
          <a:p>
            <a:pPr marL="305943" indent="-235839" algn="l">
              <a:lnSpc>
                <a:spcPct val="110000"/>
              </a:lnSpc>
              <a:spcBef>
                <a:spcPts val="0"/>
              </a:spcBef>
              <a:spcAft>
                <a:spcPts val="0"/>
              </a:spcAft>
              <a:buNone/>
            </a:pPr>
            <a:endPar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839"/>
              </a:spcBef>
              <a:spcAft>
                <a:spcPts val="0"/>
              </a:spcAft>
              <a:buSzPts val="1104"/>
              <a:buFontTx/>
              <a:buChar char="◼"/>
            </a:pPr>
            <a:r>
              <a:rPr lang="en-US" altLang="zh-CN" sz="1200" b="1" i="0" u="none" strike="noStrike" kern="0" cap="none" spc="0" baseline="0">
                <a:solidFill>
                  <a:srgbClr val="262626"/>
                </a:solidFill>
                <a:latin typeface="Arial" pitchFamily="0" charset="0"/>
                <a:ea typeface="Arial" pitchFamily="0" charset="0"/>
                <a:cs typeface="Arial" pitchFamily="0" charset="0"/>
                <a:sym typeface="Arial" pitchFamily="0" charset="0"/>
              </a:rPr>
              <a:t>4. Testing:</a:t>
            </a:r>
            <a:endPar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Conduct unit tests to verify the functionality of individual components.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Perform integration testing to ensure seamless interaction between modules.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Execute system tests to validate the keylogger's behavior in different scenarios.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Conduct security testing to identify and address vulnerabilities.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Solicit feedback from stakeholders for improvements.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Tx/>
              <a:buChar char="◼"/>
            </a:pPr>
            <a:r>
              <a:rPr lang="en-US" altLang="zh-CN" sz="1200" b="1" i="0" u="none" strike="noStrike" kern="0" cap="none" spc="0" baseline="0">
                <a:solidFill>
                  <a:srgbClr val="262626"/>
                </a:solidFill>
                <a:latin typeface="Arial" pitchFamily="0" charset="0"/>
                <a:ea typeface="Arial" pitchFamily="0" charset="0"/>
                <a:cs typeface="Arial" pitchFamily="0" charset="0"/>
                <a:sym typeface="Arial" pitchFamily="0" charset="0"/>
              </a:rPr>
              <a:t>5. Deployment:</a:t>
            </a:r>
            <a:endPar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Package the keylogger application for distribution.</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Provide clear instructions for installation and usage.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Ensure compatibility with the intended platform(s).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Consider digital signing for authenticity and trustworthiness.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Deploy the application via appropriate channels (e.g., direct download, software repositories).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Tx/>
              <a:buChar char="◼"/>
            </a:pPr>
            <a:r>
              <a:rPr lang="en-US" altLang="zh-CN" sz="1200" b="1" i="0" u="none" strike="noStrike" kern="0" cap="none" spc="0" baseline="0">
                <a:solidFill>
                  <a:srgbClr val="262626"/>
                </a:solidFill>
                <a:latin typeface="Arial" pitchFamily="0" charset="0"/>
                <a:ea typeface="Arial" pitchFamily="0" charset="0"/>
                <a:cs typeface="Arial" pitchFamily="0" charset="0"/>
                <a:sym typeface="Arial" pitchFamily="0" charset="0"/>
              </a:rPr>
              <a:t>6. Maintenance and Updates:</a:t>
            </a:r>
            <a:endPar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Monitor user feedback and address reported issues promptly.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Release updates to incorporate new features, enhancements, and bug fixes.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Stay informed about changes in the operating system or libraries that may affect the keylogger's functionality.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 typeface="Arial" pitchFamily="0" charset="0"/>
              <a:buChar char="•"/>
            </a:pPr>
            <a:r>
              <a:rPr lang="en-US" altLang="zh-CN" sz="1200" b="0" i="0" u="none" strike="noStrike" kern="0" cap="none" spc="0" baseline="0">
                <a:solidFill>
                  <a:srgbClr val="262626"/>
                </a:solidFill>
                <a:latin typeface="Arial" pitchFamily="0" charset="0"/>
                <a:ea typeface="Arial" pitchFamily="0" charset="0"/>
                <a:cs typeface="Arial" pitchFamily="0" charset="0"/>
                <a:sym typeface="Arial" pitchFamily="0" charset="0"/>
              </a:rPr>
              <a:t>Continuously evaluate and improve security measures to prevent misuse or unauthorized access.</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4470248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ALGORITHM &amp; DEPLOYMENT</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59"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308" indent="-235204" algn="l">
              <a:lnSpc>
                <a:spcPct val="11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Algorithm:</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308" indent="-235204" algn="l">
              <a:lnSpc>
                <a:spcPct val="110000"/>
              </a:lnSpc>
              <a:spcBef>
                <a:spcPts val="839"/>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1. Initialization:</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Import required libraries.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Define global variables.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Set up initial configurations.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308" indent="-235204" algn="l">
              <a:lnSpc>
                <a:spcPct val="110000"/>
              </a:lnSpc>
              <a:spcBef>
                <a:spcPts val="839"/>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2. GUI Setup:</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Create a tkinter window.</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Add start and stop buttons.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Include labels for status updates.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Designate event handlers for UI elements.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Ensure clear and intuitive layout.</a:t>
            </a: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839"/>
              </a:spcBef>
              <a:spcAft>
                <a:spcPts val="0"/>
              </a:spcAft>
              <a:buNone/>
            </a:pPr>
            <a:endParaRPr lang="zh-CN" altLang="en-US" sz="12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55329776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ALGORITHM &amp; DEPLOYMENT</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63"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308" indent="-235204" algn="l">
              <a:lnSpc>
                <a:spcPct val="11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3. Keylogging Functions: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Implement functions for capturing key events.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Differentiate between key press and release.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Store captured keystrokes.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Ensure accuracy and reliability of keylogging.</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308" indent="-235204" algn="l">
              <a:lnSpc>
                <a:spcPct val="110000"/>
              </a:lnSpc>
              <a:spcBef>
                <a:spcPts val="839"/>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4. Data Logging:</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Save captured keystrokes to a file.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Choose appropriate file format (e.g., text, JSON).</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Handle file writing operations efficiently.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Ensure proper formatting of logged data.</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Implement periodic or batched logging.</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52583203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ALGORITHM &amp; DEPLOYMENT</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67"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308" indent="-235204" algn="l">
              <a:lnSpc>
                <a:spcPct val="11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5. Start and Stop Mechanisms: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Implement functions to start and stop keylogging.</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Toggle event listeners based on application state.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Provide visual feedback on keylogger status.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Ensure synchronization between GUI and keylogging functionality.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39"/>
              </a:spcBef>
              <a:spcAft>
                <a:spcPts val="0"/>
              </a:spcAft>
              <a:buSzPts val="1104"/>
              <a:buFontTx/>
              <a:buChar char="◼"/>
            </a:pPr>
            <a:r>
              <a:rPr lang="en-US" altLang="zh-CN" sz="1200" b="0" i="0" u="none" strike="noStrike" kern="0" cap="none" spc="0" baseline="0">
                <a:solidFill>
                  <a:srgbClr val="000000"/>
                </a:solidFill>
                <a:latin typeface="Arial" pitchFamily="0" charset="0"/>
                <a:ea typeface="Arial" pitchFamily="0" charset="0"/>
                <a:cs typeface="Lucida Sans"/>
              </a:rPr>
              <a:t>   - Handle edge cases such as unexpected shutdowns.</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59696958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DFE3E5"/>
      </a:dk2>
      <a:lt2>
        <a:srgbClr val="335B74"/>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2024-04-17T06:54:22Z</dcterms:modified>
</cp:coreProperties>
</file>