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Richard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Jake - images, animation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Neal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-slide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Neal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 - Itemized points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Jake - images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Jake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-Slide, map images, animation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Jake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 - slide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Mike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Garrett - Slide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Garrett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 - slide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Richard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- slide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Everyone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Jake - slide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Everyone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Richard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Garrett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Garrett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Garrett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Garrett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Dan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Dan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Mike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Richard - QR Option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Jake - images, animation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Presenting: Blair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Blair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Jake - images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Presenting: Blair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4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2" cy="1044300"/>
            <a:chOff x="255200" y="592"/>
            <a:chExt cx="2250362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1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4" y="592"/>
            <a:ext cx="2250362" cy="1044300"/>
            <a:chOff x="905394" y="592"/>
            <a:chExt cx="2250362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7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4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7" y="5088"/>
            <a:ext cx="1851282" cy="752107"/>
            <a:chOff x="6917200" y="0"/>
            <a:chExt cx="2227776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1" y="4217851"/>
            <a:ext cx="2389067" cy="925737"/>
            <a:chOff x="6917200" y="0"/>
            <a:chExt cx="2227776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8" y="4055651"/>
            <a:ext cx="2795414" cy="1083307"/>
            <a:chOff x="6917200" y="0"/>
            <a:chExt cx="2227776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1" y="4119576"/>
            <a:ext cx="2520951" cy="1024165"/>
            <a:chOff x="6917200" y="0"/>
            <a:chExt cx="2227776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0" y="3961114"/>
            <a:ext cx="2910144" cy="1182339"/>
            <a:chOff x="6917200" y="0"/>
            <a:chExt cx="2227776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8" y="2"/>
            <a:ext cx="2795414" cy="1083307"/>
            <a:chOff x="6917200" y="0"/>
            <a:chExt cx="2227776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3" y="1746100"/>
            <a:ext cx="5377500" cy="1646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89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2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7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5" cy="617071"/>
            <a:chOff x="6917200" y="0"/>
            <a:chExt cx="2227776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2" y="1242"/>
            <a:ext cx="3257454" cy="1261513"/>
            <a:chOff x="6917200" y="0"/>
            <a:chExt cx="2227776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0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5"/>
            <a:ext cx="6366900" cy="2539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0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3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6188600" y="3066975"/>
            <a:ext cx="2684400" cy="180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Jake Wierszewski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Michael Opiola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Garrett</a:t>
            </a:r>
            <a:r>
              <a:rPr lang="en" sz="1200"/>
              <a:t> Naschak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Blair Sibu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Richard Pingle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Dan LaRocca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Neal Settle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74" y="268525"/>
            <a:ext cx="1384500" cy="1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550" y="2442633"/>
            <a:ext cx="1240430" cy="156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19150" y="4361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Language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819150" y="1990725"/>
            <a:ext cx="3042600" cy="49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Proposed Programming Languages: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787" y="3503152"/>
            <a:ext cx="2234374" cy="11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449" y="3537200"/>
            <a:ext cx="1727650" cy="10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100" y="1746418"/>
            <a:ext cx="1477750" cy="16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5425" y="1778450"/>
            <a:ext cx="1279709" cy="160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842425" y="2388262"/>
            <a:ext cx="1834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HTML 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842427" y="2585902"/>
            <a:ext cx="1199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43836" y="2994369"/>
            <a:ext cx="1279800" cy="47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848075" y="2774975"/>
            <a:ext cx="1404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843861" y="3196572"/>
            <a:ext cx="12798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550" y="4706075"/>
            <a:ext cx="272449" cy="2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19150" y="471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Configuration Management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Git Hub - Coding/Web Page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Change tracking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Google Drive - Documentation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Multi-platform </a:t>
            </a:r>
            <a:r>
              <a:rPr lang="en"/>
              <a:t>access</a:t>
            </a:r>
            <a:r>
              <a:rPr lang="en"/>
              <a:t> to documentation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Microsoft Project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For tracking of project tasks, dependencies, deadlines, and team resource </a:t>
            </a:r>
            <a:r>
              <a:rPr lang="en"/>
              <a:t>management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896750" y="3514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Development</a:t>
            </a:r>
            <a:r>
              <a:rPr lang="en"/>
              <a:t> </a:t>
            </a:r>
            <a:r>
              <a:rPr lang="en"/>
              <a:t>Environment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819150" y="1990725"/>
            <a:ext cx="2419200" cy="183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9 Devlopment Platform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Web Hosting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Database Hosting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PHP/Javascript Support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All-in-one Solution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Google Maps API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800" y="2229549"/>
            <a:ext cx="964624" cy="7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649" y="3117950"/>
            <a:ext cx="2534050" cy="13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150" y="3378137"/>
            <a:ext cx="1257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7354" y="1954800"/>
            <a:ext cx="1744645" cy="11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C 1st floor.PNG"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125" y="301724"/>
            <a:ext cx="4883450" cy="459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type="title"/>
          </p:nvPr>
        </p:nvSpPr>
        <p:spPr>
          <a:xfrm>
            <a:off x="438150" y="409575"/>
            <a:ext cx="4366800" cy="586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 for User Interface</a:t>
            </a:r>
          </a:p>
        </p:txBody>
      </p:sp>
      <p:pic>
        <p:nvPicPr>
          <p:cNvPr descr="EC 1st floor zoomed in further.PNG"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975" y="1220800"/>
            <a:ext cx="5460299" cy="33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50" y="4706075"/>
            <a:ext cx="272449" cy="2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87975" y="3234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1 Risk Analysis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00" y="1010550"/>
            <a:ext cx="84296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783875" y="5281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Risk Analysis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819150" y="1249225"/>
            <a:ext cx="7505700" cy="279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Placing beacons in every hallway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about 30 feet apart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Beacon Bluetooth range = 30 feet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Wide area - less beacons needed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Narrow area - need more beacons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Costly beacons for whole building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May not have the </a:t>
            </a:r>
            <a:r>
              <a:rPr lang="en"/>
              <a:t>authorization</a:t>
            </a:r>
            <a:r>
              <a:rPr lang="en"/>
              <a:t> to implement this system in secured areas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819150" y="4996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Objectives for Sprint 2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819150" y="1863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User Account Creation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User Registration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Role Management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Profile Update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Locking/Unlocking of User Accounts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Email Verification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Starting on Project Documentation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006025" y="662175"/>
            <a:ext cx="33723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755025"/>
            <a:ext cx="41338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000600" y="2094450"/>
            <a:ext cx="31428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9150" y="5137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day at University can be overwhelming, and finding your lecture hall should be the least of your concerns. Our proposed solution will provide students web access to a mapping tool for the building of their choice. This will allow them to display their current location, and route to another selected location in the building, through a convenient web-based 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386" y="1357225"/>
            <a:ext cx="5813426" cy="34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787250" y="2495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54425" y="5408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UI and Usability Features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Simple UI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Map displaying location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Map displaying shortest route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Starting location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Detected via Phone</a:t>
            </a:r>
          </a:p>
          <a:p>
            <a:pPr indent="-228600" lvl="1" marL="914400">
              <a:lnSpc>
                <a:spcPct val="100000"/>
              </a:lnSpc>
              <a:spcBef>
                <a:spcPts val="0"/>
              </a:spcBef>
            </a:pPr>
            <a:r>
              <a:rPr lang="en"/>
              <a:t>Manual entry option otherwise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</a:pPr>
            <a:r>
              <a:rPr lang="en"/>
              <a:t>Destination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Pull Bar List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Click on displayed map location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50" y="2549175"/>
            <a:ext cx="1210149" cy="101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462" y="2611624"/>
            <a:ext cx="1038319" cy="95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819150" y="4643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Project Requirements - Users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view their location</a:t>
            </a:r>
          </a:p>
          <a:p>
            <a: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select a destination from a list or the map</a:t>
            </a:r>
          </a:p>
          <a:p>
            <a: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see locations near them on the map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register an account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securely login to the service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save routes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manage user profile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change password</a:t>
            </a:r>
          </a:p>
          <a:p>
            <a: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User must be able to recover forgotten password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819150" y="4714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Project Requirements - Administration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Must have secure access to management system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Must be able to add/remove locations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Must be able to edit locations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200"/>
              <a:t>Must be able to create locations that expire for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819161" y="4855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Project Plan</a:t>
            </a:r>
            <a:r>
              <a:rPr lang="en"/>
              <a:t> Sprint 1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2130875"/>
            <a:ext cx="8639175" cy="1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9150" y="5278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In-Building Navigation System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Tool Chain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819150" y="2050125"/>
            <a:ext cx="2454600" cy="117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Possible Tools/API Solutions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Google maps API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MapsIndoor API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Possible Beacon Solutions: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537" y="2092447"/>
            <a:ext cx="1362917" cy="13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637" y="2260400"/>
            <a:ext cx="2066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800" y="3423839"/>
            <a:ext cx="1362900" cy="107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2625" y="3111495"/>
            <a:ext cx="1482000" cy="1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550" y="4706075"/>
            <a:ext cx="272449" cy="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821275" y="3048001"/>
            <a:ext cx="14181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1" marL="9144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824100" y="3228097"/>
            <a:ext cx="14181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1" marL="9144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21269" y="3395627"/>
            <a:ext cx="13629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1" marL="9144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25508" y="3559808"/>
            <a:ext cx="13194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1" marL="9144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2994599"/>
            <a:ext cx="1019001" cy="9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524" y="2174525"/>
            <a:ext cx="1259574" cy="52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819150" y="262362"/>
            <a:ext cx="7505700" cy="88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In-Building Navigation System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Navigation Solutions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75" y="1150975"/>
            <a:ext cx="879974" cy="69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325" y="4074886"/>
            <a:ext cx="879975" cy="79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1975" y="4676450"/>
            <a:ext cx="272449" cy="2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815611" y="855138"/>
            <a:ext cx="6286499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WiFi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Wide range, Infrastructure already exists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Needs to be placed by an energy source, Sparsely located, Radio interference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21275" y="1849972"/>
            <a:ext cx="6914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BLE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Wide range (1m to 70 m), Battery powered, Portability, Scalable, Relatively cheap ($14)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Radio interference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821263" y="2843388"/>
            <a:ext cx="578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NFC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Inexpensive, excellent security, Cheap ($17 for 50pcs)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Close range (10 cm), Programming all those tags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819844" y="3832575"/>
            <a:ext cx="69144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QR code option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</a:p>
          <a:p>
            <a:pPr indent="-298450" lvl="2" marL="1371600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Inexpensive, Easily integrated into existing room placards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</a:p>
          <a:p>
            <a: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Calibri"/>
            </a:pPr>
            <a:r>
              <a:rPr lang="en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Close range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