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>
        <p:scale>
          <a:sx n="100" d="100"/>
          <a:sy n="100" d="100"/>
        </p:scale>
        <p:origin x="-372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03CAD-1E74-4FB9-A65F-EE22DA860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4BE7894E-D05E-43A4-AB89-BD9B43D5C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0D0DCF-6AF9-47D7-B649-86E8C02C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2444-1794-4160-A89B-D5FC4340F768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9DA890-5D5B-4CD8-A155-CBA22B60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56B766-CA93-4A5A-88D4-21A72867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BC2F-7D28-420A-8FB6-FE6070593C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7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CEC12-A9CE-45DA-A2D9-97A00D0D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D6B802-6594-405F-86C1-74E8F33DD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CA577A-F46B-4A92-AE40-D911491B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2444-1794-4160-A89B-D5FC4340F768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C679CE-E2E8-4934-A546-03940A45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ACDC6A-E1E8-4111-B9F9-E677109A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BC2F-7D28-420A-8FB6-FE6070593C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41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A7EB534-E088-46F3-844B-C40BEDCE6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9F11CD-431C-4C6C-A9C7-1292B48B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6758E1-56D2-4B3E-B675-5B0FAD22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2444-1794-4160-A89B-D5FC4340F768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24651F-9CB2-48F7-A731-7CE8BF95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AFD596-CC20-460F-A282-E7C3B8BF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BC2F-7D28-420A-8FB6-FE6070593C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92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D6D7E-39C6-4F34-8BE6-E2AC79A8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2A5281-F2BB-42BF-ADDD-C8087A318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E02B1A-9765-4576-9AB5-AF3728DF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2444-1794-4160-A89B-D5FC4340F768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C2CC0F-A8EF-44EB-9DC2-8082C6DC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597B7D-2FBC-465C-A049-512BA604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BC2F-7D28-420A-8FB6-FE6070593C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72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7C653-E6BA-4879-AD63-18A78519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0685B4-2385-4EB4-B54F-0B6E0A018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AB7153-7F7D-4FC9-A9D8-B656A8F7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2444-1794-4160-A89B-D5FC4340F768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F50A59-2CA6-45DD-A3D2-1C5F439D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C24144-A624-45C8-920E-C635B0F3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BC2F-7D28-420A-8FB6-FE6070593C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03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BE10F9-E4DA-4837-8CC4-39C8AFA0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3558B1-3E16-45DF-A66B-05DD56180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C82F2B-8918-42D7-8F85-1AE256ECF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B36861-ED78-4E9E-A92C-3D726E25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2444-1794-4160-A89B-D5FC4340F768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E0256B-AACB-42EC-979F-E7A00CF1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B8FF5B-1C49-4F96-909E-50B04EF0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BC2F-7D28-420A-8FB6-FE6070593C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60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D90800-A071-4774-A94D-0670F504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5AF562-4BDC-408C-B6A1-1573EE545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51F63B-C522-4AE5-8712-EEA8BD3B4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60689A-0EA1-4828-B452-43C64419E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1495B86-D3F2-48AC-999A-53BD29245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EF6034-AC81-4F3A-AB67-7D418C36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2444-1794-4160-A89B-D5FC4340F768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372886C-697A-4CA0-910A-5F2B05CD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8B29B3-747C-4B6D-83A1-C4D799E3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BC2F-7D28-420A-8FB6-FE6070593C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44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AE6F0F-6CE5-40BD-91D0-6D6296BC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6CEEA03-1CE1-40F6-86F8-E0C15925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2444-1794-4160-A89B-D5FC4340F768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DD6034-9516-49B1-8F9B-7729C3F2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93AE16-2C23-4B83-A865-9732D56C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BC2F-7D28-420A-8FB6-FE6070593C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75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208030-4630-4C7F-B852-826396FA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2444-1794-4160-A89B-D5FC4340F768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9C4774D-DF23-4120-9488-D268D0B4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E9E665-E21E-493D-B27E-8395E973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BC2F-7D28-420A-8FB6-FE6070593C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95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911945-E974-4EC7-B326-F2A855BA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8E65BE-33C5-4CA5-866A-B224D00D8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887BAD-5CD6-44D0-A64C-9F57356B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C2E891-5234-4EB2-B02C-96160416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2444-1794-4160-A89B-D5FC4340F768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5E2831-317A-4609-89DF-4948FDF2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007F3F-D085-4115-AA0C-FC748D27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BC2F-7D28-420A-8FB6-FE6070593C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83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CA0550-CB96-4E60-8570-5705BC06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E9F2638-DF32-4CE4-8C03-493DF156C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D036B7-815C-4CB7-A825-CDC7AD082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321DD3-B95D-4697-9EFD-BCF69BA1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2444-1794-4160-A89B-D5FC4340F768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0B044B-2329-4749-AD41-740C2DF2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DD9718-9514-497F-9E83-09DBECA8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BC2F-7D28-420A-8FB6-FE6070593C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09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EB3901-E63E-44A8-9D4B-C2989CA8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8AD352-101A-43B0-BBC8-8AF965473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3FCB66-1D6C-4075-A44F-510AA37DF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32444-1794-4160-A89B-D5FC4340F768}" type="datetimeFigureOut">
              <a:rPr kumimoji="1" lang="ja-JP" altLang="en-US" smtClean="0"/>
              <a:t>2017/9/27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A34328-85A1-4F1C-ABA1-3C28DE3C9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BCEBD8-0F8C-4120-A2A2-0A5C944FF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BC2F-7D28-420A-8FB6-FE6070593C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50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404B78-19F5-44A8-AC59-AD8E295D2120}"/>
              </a:ext>
            </a:extLst>
          </p:cNvPr>
          <p:cNvSpPr txBox="1"/>
          <p:nvPr/>
        </p:nvSpPr>
        <p:spPr>
          <a:xfrm>
            <a:off x="2364740" y="1216025"/>
            <a:ext cx="5136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kern="0" spc="160">
                <a:latin typeface="Consolas" panose="020B0609020204030204" pitchFamily="49" charset="0"/>
              </a:rPr>
              <a:t>{“Age”:23,“Name”:”</a:t>
            </a:r>
            <a:r>
              <a:rPr lang="en-US" altLang="ja-JP" sz="2400" kern="0" spc="200">
                <a:latin typeface="Consolas" panose="020B0609020204030204" pitchFamily="49" charset="0"/>
              </a:rPr>
              <a:t>FooBar</a:t>
            </a:r>
            <a:r>
              <a:rPr lang="en-US" altLang="ja-JP" sz="2400" kern="0" spc="160">
                <a:latin typeface="Consolas" panose="020B0609020204030204" pitchFamily="49" charset="0"/>
              </a:rPr>
              <a:t>”}</a:t>
            </a:r>
            <a:endParaRPr kumimoji="1" lang="ja-JP" altLang="en-US" sz="2400" kern="0" spc="160">
              <a:latin typeface="Consolas" panose="020B0609020204030204" pitchFamily="49" charset="0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C551D6D-83F3-4518-83C6-B9EB85773D14}"/>
              </a:ext>
            </a:extLst>
          </p:cNvPr>
          <p:cNvCxnSpPr/>
          <p:nvPr/>
        </p:nvCxnSpPr>
        <p:spPr>
          <a:xfrm flipV="1">
            <a:off x="2714625" y="1800225"/>
            <a:ext cx="0" cy="11525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431DC1-D4D8-44FA-9747-47F6E2AB751F}"/>
              </a:ext>
            </a:extLst>
          </p:cNvPr>
          <p:cNvSpPr txBox="1"/>
          <p:nvPr/>
        </p:nvSpPr>
        <p:spPr>
          <a:xfrm>
            <a:off x="2105025" y="3057525"/>
            <a:ext cx="480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Segoe UI Semibold" panose="020B0702040204020203" pitchFamily="34" charset="0"/>
                <a:cs typeface="Segoe UI Semibold" panose="020B0702040204020203" pitchFamily="34" charset="0"/>
              </a:rPr>
              <a:t>cached encoded byte[] copy with ‘{‘ , ‘:’, `,`</a:t>
            </a:r>
            <a:endParaRPr kumimoji="1" lang="ja-JP" altLang="en-US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9BDA0A4-EF99-400A-A55E-5E49B72919E6}"/>
              </a:ext>
            </a:extLst>
          </p:cNvPr>
          <p:cNvCxnSpPr>
            <a:cxnSpLocks/>
          </p:cNvCxnSpPr>
          <p:nvPr/>
        </p:nvCxnSpPr>
        <p:spPr>
          <a:xfrm flipV="1">
            <a:off x="4838700" y="1800225"/>
            <a:ext cx="0" cy="11525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5CFA373-43B6-4116-AD6A-3EC1BD2ABF3B}"/>
              </a:ext>
            </a:extLst>
          </p:cNvPr>
          <p:cNvCxnSpPr>
            <a:cxnSpLocks/>
          </p:cNvCxnSpPr>
          <p:nvPr/>
        </p:nvCxnSpPr>
        <p:spPr>
          <a:xfrm flipV="1">
            <a:off x="3605731" y="1802106"/>
            <a:ext cx="625679" cy="829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7BE86E7-7705-483E-9A64-358D1CBF38E5}"/>
              </a:ext>
            </a:extLst>
          </p:cNvPr>
          <p:cNvSpPr/>
          <p:nvPr/>
        </p:nvSpPr>
        <p:spPr>
          <a:xfrm>
            <a:off x="2383790" y="1225520"/>
            <a:ext cx="1378585" cy="4699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2FD9A00-64D0-4D7B-90FF-AB99A76437C2}"/>
              </a:ext>
            </a:extLst>
          </p:cNvPr>
          <p:cNvSpPr/>
          <p:nvPr/>
        </p:nvSpPr>
        <p:spPr>
          <a:xfrm>
            <a:off x="4164736" y="1225520"/>
            <a:ext cx="1474064" cy="4699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07C6A82-63A6-458D-AB87-747A735F7E72}"/>
              </a:ext>
            </a:extLst>
          </p:cNvPr>
          <p:cNvCxnSpPr>
            <a:cxnSpLocks/>
          </p:cNvCxnSpPr>
          <p:nvPr/>
        </p:nvCxnSpPr>
        <p:spPr>
          <a:xfrm>
            <a:off x="5660161" y="1800225"/>
            <a:ext cx="147406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4C1DA18-04A7-4BDB-8BE7-02327500A5B5}"/>
              </a:ext>
            </a:extLst>
          </p:cNvPr>
          <p:cNvSpPr/>
          <p:nvPr/>
        </p:nvSpPr>
        <p:spPr>
          <a:xfrm>
            <a:off x="7194665" y="1225520"/>
            <a:ext cx="234835" cy="4699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B278E12-76EB-4B85-B933-BDF96783C27F}"/>
              </a:ext>
            </a:extLst>
          </p:cNvPr>
          <p:cNvSpPr txBox="1"/>
          <p:nvPr/>
        </p:nvSpPr>
        <p:spPr>
          <a:xfrm>
            <a:off x="3174180" y="2259436"/>
            <a:ext cx="1397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Segoe UI Semibold" panose="020B0702040204020203" pitchFamily="34" charset="0"/>
                <a:cs typeface="Segoe UI Semibold" panose="020B0702040204020203" pitchFamily="34" charset="0"/>
              </a:rPr>
              <a:t>itoa</a:t>
            </a:r>
          </a:p>
          <a:p>
            <a:r>
              <a:rPr lang="en-US" altLang="ja-JP">
                <a:latin typeface="Segoe UI Semibold" panose="020B0702040204020203" pitchFamily="34" charset="0"/>
                <a:cs typeface="Segoe UI Semibold" panose="020B0702040204020203" pitchFamily="34" charset="0"/>
              </a:rPr>
              <a:t>direct write</a:t>
            </a:r>
            <a:endParaRPr kumimoji="1" lang="ja-JP" altLang="en-US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B647535-3DC9-48B8-8682-C8CF0E187653}"/>
              </a:ext>
            </a:extLst>
          </p:cNvPr>
          <p:cNvSpPr txBox="1"/>
          <p:nvPr/>
        </p:nvSpPr>
        <p:spPr>
          <a:xfrm>
            <a:off x="5193478" y="2346566"/>
            <a:ext cx="1931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latin typeface="Segoe UI Semibold" panose="020B0702040204020203" pitchFamily="34" charset="0"/>
                <a:cs typeface="Segoe UI Semibold" panose="020B0702040204020203" pitchFamily="34" charset="0"/>
              </a:rPr>
              <a:t>direct write by </a:t>
            </a:r>
          </a:p>
          <a:p>
            <a:r>
              <a:rPr kumimoji="1" lang="en-US" altLang="ja-JP" sz="1200">
                <a:latin typeface="Segoe UI Semibold" panose="020B0702040204020203" pitchFamily="34" charset="0"/>
                <a:cs typeface="Segoe UI Semibold" panose="020B0702040204020203" pitchFamily="34" charset="0"/>
              </a:rPr>
              <a:t>Encoding.GetBytes</a:t>
            </a:r>
          </a:p>
          <a:p>
            <a:r>
              <a:rPr kumimoji="1" lang="en-US" altLang="ja-JP" sz="1200">
                <a:latin typeface="Segoe UI Semibold" panose="020B0702040204020203" pitchFamily="34" charset="0"/>
                <a:cs typeface="Segoe UI Semibold" panose="020B0702040204020203" pitchFamily="34" charset="0"/>
              </a:rPr>
              <a:t>when possible</a:t>
            </a:r>
            <a:endParaRPr kumimoji="1" lang="ja-JP" altLang="en-US" sz="12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DD53979-E8DA-4ABE-BE51-A56923E957E7}"/>
              </a:ext>
            </a:extLst>
          </p:cNvPr>
          <p:cNvCxnSpPr>
            <a:cxnSpLocks/>
          </p:cNvCxnSpPr>
          <p:nvPr/>
        </p:nvCxnSpPr>
        <p:spPr>
          <a:xfrm flipV="1">
            <a:off x="3918570" y="1905001"/>
            <a:ext cx="0" cy="6776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C44ED6C4-5F7C-431D-A538-91DE215BC69A}"/>
              </a:ext>
            </a:extLst>
          </p:cNvPr>
          <p:cNvCxnSpPr>
            <a:cxnSpLocks/>
          </p:cNvCxnSpPr>
          <p:nvPr/>
        </p:nvCxnSpPr>
        <p:spPr>
          <a:xfrm flipV="1">
            <a:off x="6397193" y="1900903"/>
            <a:ext cx="0" cy="61369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47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30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Consolas</vt:lpstr>
      <vt:lpstr>Segoe UI Semibold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cc neue</dc:creator>
  <cp:lastModifiedBy>cc neue</cp:lastModifiedBy>
  <cp:revision>6</cp:revision>
  <dcterms:created xsi:type="dcterms:W3CDTF">2017-09-26T17:44:12Z</dcterms:created>
  <dcterms:modified xsi:type="dcterms:W3CDTF">2017-09-26T18:40:31Z</dcterms:modified>
</cp:coreProperties>
</file>