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4ebd9c4f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4ebd9c4f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6dda64c5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6dda64c5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6dda64c5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6dda64c5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4ebd9c4f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4ebd9c4f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6dda64c5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6dda64c5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4ebd9c4f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4ebd9c4f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6dda64c5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6dda64c5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6dda64c5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6dda64c5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6dda64c5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6dda64c5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6dda64c5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6dda64c5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69c8d50d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69c8d50d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4ebd9c4f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4ebd9c4f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4ebd9c4f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4ebd9c4f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69c8d50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69c8d50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6dda64c5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6dda64c5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4ebd9c4f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4ebd9c4f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9c8d50d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9c8d50d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4ebd9c4f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4ebd9c4f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69c8d50d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69c8d50d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69c8d50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69c8d50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6dda64c5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6dda64c5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6dda64c5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6dda64c5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26390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rgbClr val="FFDE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7500" y="185075"/>
            <a:ext cx="1404200" cy="14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" name="Google Shape;17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/>
        </p:nvSpPr>
        <p:spPr>
          <a:xfrm>
            <a:off x="4244075" y="1255400"/>
            <a:ext cx="41598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700"/>
              <a:t>MERCADO TECH</a:t>
            </a:r>
            <a:endParaRPr b="1" sz="3700"/>
          </a:p>
        </p:txBody>
      </p:sp>
      <p:sp>
        <p:nvSpPr>
          <p:cNvPr id="72" name="Google Shape;72;p13"/>
          <p:cNvSpPr txBox="1"/>
          <p:nvPr/>
        </p:nvSpPr>
        <p:spPr>
          <a:xfrm>
            <a:off x="4244075" y="1960450"/>
            <a:ext cx="222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E-shop</a:t>
            </a:r>
            <a:endParaRPr sz="2500"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125" y="653675"/>
            <a:ext cx="2510700" cy="251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727950" y="4091500"/>
            <a:ext cx="76881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Equipe: Gabriel Olivera, Maori Filippini e Rafael do Nascimento Pereira</a:t>
            </a:r>
            <a:endParaRPr sz="296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38" y="152400"/>
            <a:ext cx="853031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88" y="152400"/>
            <a:ext cx="818383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8140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77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1" type="subTitle"/>
          </p:nvPr>
        </p:nvSpPr>
        <p:spPr>
          <a:xfrm>
            <a:off x="1859825" y="928325"/>
            <a:ext cx="5776500" cy="3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Busca de contas de usuários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Edição e e</a:t>
            </a:r>
            <a:r>
              <a:rPr lang="pt-BR">
                <a:solidFill>
                  <a:srgbClr val="000000"/>
                </a:solidFill>
              </a:rPr>
              <a:t>xclusão</a:t>
            </a:r>
            <a:r>
              <a:rPr lang="pt-BR">
                <a:solidFill>
                  <a:srgbClr val="000000"/>
                </a:solidFill>
              </a:rPr>
              <a:t> </a:t>
            </a:r>
            <a:r>
              <a:rPr lang="pt-BR">
                <a:solidFill>
                  <a:srgbClr val="000000"/>
                </a:solidFill>
              </a:rPr>
              <a:t>de usuários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Busca de produtos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Edição e e</a:t>
            </a:r>
            <a:r>
              <a:rPr lang="pt-BR">
                <a:solidFill>
                  <a:srgbClr val="000000"/>
                </a:solidFill>
              </a:rPr>
              <a:t>xclusão</a:t>
            </a:r>
            <a:r>
              <a:rPr lang="pt-BR">
                <a:solidFill>
                  <a:srgbClr val="000000"/>
                </a:solidFill>
              </a:rPr>
              <a:t> de dados de produtos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2024325" y="435725"/>
            <a:ext cx="557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Lato"/>
                <a:ea typeface="Lato"/>
                <a:cs typeface="Lato"/>
                <a:sym typeface="Lato"/>
              </a:rPr>
              <a:t>FUNCIONALIDADES ADMINISTRATIVAS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5375"/>
            <a:ext cx="8839200" cy="405275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/>
          <p:nvPr/>
        </p:nvSpPr>
        <p:spPr>
          <a:xfrm>
            <a:off x="1356150" y="1988550"/>
            <a:ext cx="414600" cy="246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1356150" y="3707875"/>
            <a:ext cx="414600" cy="246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25" y="152400"/>
            <a:ext cx="850574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38" y="152400"/>
            <a:ext cx="866412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375" y="152400"/>
            <a:ext cx="2769244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844" y="152400"/>
            <a:ext cx="275728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0869" y="152400"/>
            <a:ext cx="275212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/>
        </p:nvSpPr>
        <p:spPr>
          <a:xfrm>
            <a:off x="2488575" y="414650"/>
            <a:ext cx="557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Lato"/>
                <a:ea typeface="Lato"/>
                <a:cs typeface="Lato"/>
                <a:sym typeface="Lato"/>
              </a:rPr>
              <a:t>APLICAÇÃO COM HARDWARE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25" y="1732275"/>
            <a:ext cx="3851225" cy="26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1"/>
          <p:cNvSpPr txBox="1"/>
          <p:nvPr/>
        </p:nvSpPr>
        <p:spPr>
          <a:xfrm>
            <a:off x="3836525" y="1233325"/>
            <a:ext cx="4918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Webserver com Módulo WiFi ESP8266 NodeMcu utilizando a biblioteca 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ESPAsyncWebServer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Arduino IDE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Upload dos arquivos do projeto para a placa utilizando </a:t>
            </a:r>
            <a:r>
              <a:rPr lang="pt-BR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SPI Flash File System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5875" y="3249625"/>
            <a:ext cx="2326200" cy="11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843200" y="1712800"/>
            <a:ext cx="7673100" cy="23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000000"/>
                </a:solidFill>
              </a:rPr>
              <a:t>Marketplace especializado em eletrônicos usados e seminovos. Espaço virtual livre onde compradores e vendedores podem fazer negócios. 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3062950" y="399075"/>
            <a:ext cx="41598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700"/>
              <a:t>MERCADO TECH</a:t>
            </a:r>
            <a:endParaRPr b="1" sz="3700"/>
          </a:p>
        </p:txBody>
      </p:sp>
      <p:sp>
        <p:nvSpPr>
          <p:cNvPr id="81" name="Google Shape;81;p14"/>
          <p:cNvSpPr txBox="1"/>
          <p:nvPr/>
        </p:nvSpPr>
        <p:spPr>
          <a:xfrm>
            <a:off x="4029100" y="1153275"/>
            <a:ext cx="222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E-shop</a:t>
            </a:r>
            <a:endParaRPr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/>
        </p:nvSpPr>
        <p:spPr>
          <a:xfrm>
            <a:off x="2480400" y="512950"/>
            <a:ext cx="550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Lato"/>
                <a:ea typeface="Lato"/>
                <a:cs typeface="Lato"/>
                <a:sym typeface="Lato"/>
              </a:rPr>
              <a:t>TECNOLOGIAS UTILIZADAS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150" y="1524775"/>
            <a:ext cx="1420176" cy="142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588" y="1434175"/>
            <a:ext cx="1510774" cy="151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7848" y="1434175"/>
            <a:ext cx="1071454" cy="151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/>
        </p:nvSpPr>
        <p:spPr>
          <a:xfrm>
            <a:off x="2480400" y="512950"/>
            <a:ext cx="550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Lato"/>
                <a:ea typeface="Lato"/>
                <a:cs typeface="Lato"/>
                <a:sym typeface="Lato"/>
              </a:rPr>
              <a:t>FERRAMENTAS</a:t>
            </a:r>
            <a:r>
              <a:rPr b="1" lang="pt-BR" sz="2000">
                <a:latin typeface="Lato"/>
                <a:ea typeface="Lato"/>
                <a:cs typeface="Lato"/>
                <a:sym typeface="Lato"/>
              </a:rPr>
              <a:t> UTILIZADAS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00" y="1823500"/>
            <a:ext cx="2672325" cy="14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7650" y="1962263"/>
            <a:ext cx="1356300" cy="121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4300" y="1893600"/>
            <a:ext cx="1356300" cy="13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0946" y="1860125"/>
            <a:ext cx="1423250" cy="14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5938"/>
            <a:ext cx="8839200" cy="4371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2106300" y="893050"/>
            <a:ext cx="5097300" cy="3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Criação de contas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Edição de dados cadastrais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Exclusão de conta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Char char="-"/>
            </a:pPr>
            <a:r>
              <a:rPr lang="pt-BR">
                <a:solidFill>
                  <a:srgbClr val="000000"/>
                </a:solidFill>
              </a:rPr>
              <a:t>Exibição do histórico de compras e vendas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106300" y="476675"/>
            <a:ext cx="493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Lato"/>
                <a:ea typeface="Lato"/>
                <a:cs typeface="Lato"/>
                <a:sym typeface="Lato"/>
              </a:rPr>
              <a:t>FUNCIONALIDADES DE USUÁRIO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4725"/>
            <a:ext cx="8839203" cy="4234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0738"/>
            <a:ext cx="8839199" cy="4462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400" y="152400"/>
            <a:ext cx="674519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2029000" y="955225"/>
            <a:ext cx="5222400" cy="3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Registro de produtos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Edição e exclusão de produtos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Busca por produtos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Exibição de detalhes do produto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Carrinho de compras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2106300" y="462625"/>
            <a:ext cx="493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Lato"/>
                <a:ea typeface="Lato"/>
                <a:cs typeface="Lato"/>
                <a:sym typeface="Lato"/>
              </a:rPr>
              <a:t>FUNCIONALIDADES DE PRODUTOS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2893800" y="955225"/>
            <a:ext cx="33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50" y="152400"/>
            <a:ext cx="812230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3563"/>
            <a:ext cx="8839197" cy="467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FFFFF"/>
      </a:dk1>
      <a:lt1>
        <a:srgbClr val="6565EE"/>
      </a:lt1>
      <a:dk2>
        <a:srgbClr val="00FF00"/>
      </a:dk2>
      <a:lt2>
        <a:srgbClr val="DD9E9E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