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81A2D-3CEE-4AB1-8807-6DF0C2D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DBA03-D04B-469D-B597-7C83FB53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EEC43-20FD-46B0-811D-C3EBE912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7B2C4-EFFB-47C1-8D05-ACAD2C32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792C0-C211-4A21-AAE6-5DA17051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4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74B60-0FE4-4D6A-82DC-A5AFB06B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8A1004-4725-40B8-B3E1-7B4E4658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1A41A-A192-4F15-9A5D-558B9EDF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98B46-B38E-4B17-9B57-A8CC659C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D1B6A-6FC4-4B6F-9914-AB9FB3D4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98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47F875-E971-47B4-A985-E95CFB376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0C511D-166F-459F-AFDC-D5C699AB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3C500-6283-403E-B650-6BCFBAA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2E757-B2E4-4709-A4C3-7BFA24BB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ED433-74E0-44D1-A403-51E6EB9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1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9FB92-E610-479D-9FA0-D6CF5BC4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AC58C-BE45-4E77-B4FC-3D351A55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FDED8-651D-48EE-B7F6-8D62FBF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2124A-CA9E-4128-B709-C545B80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89E38-9DE9-4C05-A1EE-BA311B70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9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1C870-2B5C-4500-AAF1-95DFEF15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B928A6-A0BC-4438-9FFF-13C44C06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B4D09-FB05-4B4E-A9DA-B11B2CAD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6E24-3B18-4286-B20E-46AC6A29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48A3D-3DF2-4AA6-A8F9-685468C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37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28251-D836-4CD8-BBC1-24646B32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540AE-9AA0-49D3-8692-966D1D56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9F0D5-59D9-42E4-8DBA-07F4A4A8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6DAAE-15AE-4402-973F-5BCD5FC8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8D4AE9-CAE7-4D6D-9E31-704A66FF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FBBAC6-7F98-4D7C-9B95-C5722C60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3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DE54A-2D20-4714-AD92-67620B81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07AF3-096F-4231-9179-3BF33042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DEFCC-FD8C-47E4-97AB-FDB0473A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AF9F3-0E73-41B9-8689-54D324F10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3D7321-CCF9-4FE2-9EAE-78EE4AD9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5F14DB-5D04-44A2-B334-4B3FDC0B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9A0793-D2E9-4371-88CF-3A3A9574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A3B941-245F-416D-A3C2-3BD2A1C9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37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B7FB1-0CC0-486F-90AB-BCBF1A10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9C76CA-2A8A-43C0-91E7-9BED4B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2AD3C-1F36-427C-B061-10F456F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9B9BE0-0D41-4A8E-8F2C-F6E06DC1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DFB7B9-5E09-4186-A07A-3FAE5309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6FC287-3D22-4C7C-B979-C7933DE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5E8B51-D572-49E9-A3EF-7B3FFD68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8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3B25D-F0F6-47EC-9B13-A2F2A208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7E847-CB8A-47C2-A650-F7F9B3FC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3EAF55-4C66-448C-A416-E76BDFAD4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6F8876-EFEC-4F73-BE46-B2B8B74F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E5711-5D89-4F7D-B0E0-A102DDD4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8F41D-0167-42CF-B419-43B1437E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B5705-1CA2-4775-BA81-21E5D392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D39885-B477-4EA8-AEF2-9E94C258B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3F4693-6801-4FDC-B8D3-7E900378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C7DB35-D21C-4607-BC44-6ECC59BC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410A-7839-4C17-9587-FB3546FE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92140-5B68-4B2E-A70D-A5137246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2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FAE843-49F1-478B-8700-E8B64094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4D1E1-12ED-4327-8E5D-116BC196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5522B-985F-4D18-9433-872872612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9F7F-C881-45DD-8CC6-0D7A92CFDBCD}" type="datetimeFigureOut">
              <a:rPr lang="es-CO" smtClean="0"/>
              <a:t>16/07/2017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5D4C9-1B36-4779-BA3C-1DD026EA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39BB3-DD82-4F67-9234-4E2CF2DDA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FE52-FD82-41B9-823D-D09D3E5B40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9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BE0EA388-3F8F-490C-A63A-C87FB8AF96F0}"/>
              </a:ext>
            </a:extLst>
          </p:cNvPr>
          <p:cNvSpPr/>
          <p:nvPr/>
        </p:nvSpPr>
        <p:spPr>
          <a:xfrm>
            <a:off x="5033638" y="-1158536"/>
            <a:ext cx="7847860" cy="78744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9F91BF7-4388-457A-A14F-65D4724D63E5}"/>
              </a:ext>
            </a:extLst>
          </p:cNvPr>
          <p:cNvSpPr/>
          <p:nvPr/>
        </p:nvSpPr>
        <p:spPr>
          <a:xfrm>
            <a:off x="2067758" y="2822356"/>
            <a:ext cx="4028252" cy="40356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Gráfico 11" descr="Globo terrestre, América">
            <a:extLst>
              <a:ext uri="{FF2B5EF4-FFF2-40B4-BE49-F238E27FC236}">
                <a16:creationId xmlns:a16="http://schemas.microsoft.com/office/drawing/2014/main" id="{CCC7B147-3613-4FF0-A558-8A739652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730" y="2277023"/>
            <a:ext cx="5126307" cy="512630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E474D32-B443-445B-939D-38E313B12296}"/>
              </a:ext>
            </a:extLst>
          </p:cNvPr>
          <p:cNvSpPr txBox="1"/>
          <p:nvPr/>
        </p:nvSpPr>
        <p:spPr>
          <a:xfrm>
            <a:off x="94758" y="292521"/>
            <a:ext cx="5910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red By Your Grace" pitchFamily="2" charset="0"/>
              </a:rPr>
              <a:t>MUJERES SEGURAS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59E6AC7-BAE8-464B-8A31-FC2A5E3467AC}"/>
              </a:ext>
            </a:extLst>
          </p:cNvPr>
          <p:cNvCxnSpPr/>
          <p:nvPr/>
        </p:nvCxnSpPr>
        <p:spPr>
          <a:xfrm>
            <a:off x="155534" y="165764"/>
            <a:ext cx="584981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1A0D942-C1CA-4931-A257-9287088778FF}"/>
              </a:ext>
            </a:extLst>
          </p:cNvPr>
          <p:cNvCxnSpPr/>
          <p:nvPr/>
        </p:nvCxnSpPr>
        <p:spPr>
          <a:xfrm>
            <a:off x="155534" y="1396687"/>
            <a:ext cx="584981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91BAE183-D095-431B-ADF0-6CFD13B129CD}"/>
              </a:ext>
            </a:extLst>
          </p:cNvPr>
          <p:cNvSpPr/>
          <p:nvPr/>
        </p:nvSpPr>
        <p:spPr>
          <a:xfrm>
            <a:off x="5911692" y="33216"/>
            <a:ext cx="249381" cy="2586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9844A6E-CC3E-4B3D-8AEE-DCF969DAA20F}"/>
              </a:ext>
            </a:extLst>
          </p:cNvPr>
          <p:cNvSpPr/>
          <p:nvPr/>
        </p:nvSpPr>
        <p:spPr>
          <a:xfrm>
            <a:off x="-19105" y="1267378"/>
            <a:ext cx="249381" cy="2586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416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B08C-D15D-46D8-BAF1-1421D96D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47F2-2E71-440A-8FF8-7670AEE9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9A73CA4-6417-4B62-84D2-80F526C94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690" t="5070" b="23547"/>
          <a:stretch/>
        </p:blipFill>
        <p:spPr>
          <a:xfrm>
            <a:off x="3561048" y="822002"/>
            <a:ext cx="6743372" cy="65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5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Covered By Your Grace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Dora Myriam Suarez Villagran</dc:creator>
  <cp:lastModifiedBy>Miguel Angel Orjuela Rocha</cp:lastModifiedBy>
  <cp:revision>3</cp:revision>
  <dcterms:created xsi:type="dcterms:W3CDTF">2017-07-16T17:53:19Z</dcterms:created>
  <dcterms:modified xsi:type="dcterms:W3CDTF">2017-07-16T20:14:19Z</dcterms:modified>
</cp:coreProperties>
</file>