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Comfortaa"/>
      <p:regular r:id="rId11"/>
      <p:bold r:id="rId12"/>
    </p:embeddedFont>
    <p:embeddedFont>
      <p:font typeface="Nunito" panose="020B0604020202020204" charset="0"/>
      <p:regular r:id="rId13"/>
      <p:bold r:id="rId14"/>
      <p:italic r:id="rId15"/>
      <p:boldItalic r:id="rId16"/>
    </p:embeddedFont>
    <p:embeddedFont>
      <p:font typeface="Oswald"/>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daeb537aa_0_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Google Shape;63;g3daeb537a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aeb537aa_0_2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daeb537a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daeb537aa_0_86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Google Shape;78;g3daeb537aa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aeb537aa_0_87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Google Shape;85;g3daeb537aa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daeb537aa_0_9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Google Shape;91;g3daeb537aa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ddab0f3d4_0_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Google Shape;99;g3ddab0f3d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rann1802@gmai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mailto:dansauxx@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i="1" u="sng" dirty="0"/>
              <a:t>פרוייקט </a:t>
            </a:r>
            <a:r>
              <a:rPr lang="he-IL" i="1" u="sng" dirty="0"/>
              <a:t>א</a:t>
            </a:r>
            <a:r>
              <a:rPr lang="en" i="1" u="sng" dirty="0"/>
              <a:t>בטחה</a:t>
            </a:r>
            <a:endParaRPr i="1" u="sng"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Maded for security and safety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en" dirty="0"/>
              <a:t>-------------------------------------------------------------------------------------------------------------</a:t>
            </a:r>
            <a:endParaRPr dirty="0"/>
          </a:p>
          <a:p>
            <a:pPr marL="457200" lvl="0" indent="-342900" algn="ctr" rtl="0">
              <a:spcBef>
                <a:spcPts val="1600"/>
              </a:spcBef>
              <a:spcAft>
                <a:spcPts val="0"/>
              </a:spcAft>
              <a:buSzPts val="1800"/>
              <a:buChar char="●"/>
            </a:pPr>
            <a:r>
              <a:rPr lang="en" dirty="0"/>
              <a:t>Abraham Frias : </a:t>
            </a:r>
            <a:r>
              <a:rPr lang="en-US" dirty="0">
                <a:hlinkClick r:id="rId3"/>
              </a:rPr>
              <a:t>brann1802@gmail.com</a:t>
            </a:r>
            <a:r>
              <a:rPr lang="en-US" dirty="0"/>
              <a:t> : ID : 328791074</a:t>
            </a:r>
            <a:endParaRPr dirty="0"/>
          </a:p>
          <a:p>
            <a:pPr marL="457200" lvl="0" indent="-342900" algn="ctr" rtl="0">
              <a:spcBef>
                <a:spcPts val="0"/>
              </a:spcBef>
              <a:spcAft>
                <a:spcPts val="0"/>
              </a:spcAft>
              <a:buSzPts val="1800"/>
              <a:buChar char="●"/>
            </a:pPr>
            <a:r>
              <a:rPr lang="en" dirty="0"/>
              <a:t>And </a:t>
            </a:r>
            <a:endParaRPr dirty="0"/>
          </a:p>
          <a:p>
            <a:pPr marL="457200" lvl="0" indent="-342900" algn="ctr" rtl="0">
              <a:spcBef>
                <a:spcPts val="0"/>
              </a:spcBef>
              <a:spcAft>
                <a:spcPts val="0"/>
              </a:spcAft>
              <a:buSzPts val="1800"/>
              <a:buChar char="●"/>
            </a:pPr>
            <a:r>
              <a:rPr lang="en" dirty="0"/>
              <a:t>Samuel Mora : </a:t>
            </a:r>
            <a:r>
              <a:rPr lang="en-US" dirty="0">
                <a:hlinkClick r:id="rId4"/>
              </a:rPr>
              <a:t>dansauxx@gmail.com</a:t>
            </a:r>
            <a:r>
              <a:rPr lang="en-US" dirty="0"/>
              <a:t> : ID : 337582423</a:t>
            </a:r>
            <a:endParaRPr dirty="0"/>
          </a:p>
          <a:p>
            <a:pPr marL="0" lvl="0" indent="0" algn="l" rtl="0">
              <a:spcBef>
                <a:spcPts val="1600"/>
              </a:spcBef>
              <a:spcAft>
                <a:spcPts val="0"/>
              </a:spcAft>
              <a:buNone/>
            </a:pPr>
            <a:r>
              <a:rPr lang="en" dirty="0"/>
              <a:t>-------------------------------------------------------------------------------------------------------------</a:t>
            </a:r>
            <a:endParaRPr dirty="0"/>
          </a:p>
          <a:p>
            <a:pPr marL="457200" lvl="0" indent="0" algn="l" rtl="0">
              <a:spcBef>
                <a:spcPts val="1600"/>
              </a:spcBef>
              <a:spcAft>
                <a:spcPts val="0"/>
              </a:spcAft>
              <a:buNone/>
            </a:pPr>
            <a:endParaRPr dirty="0"/>
          </a:p>
          <a:p>
            <a:pPr marL="457200" lvl="0" indent="0" algn="l">
              <a:spcBef>
                <a:spcPts val="1600"/>
              </a:spcBef>
              <a:spcAft>
                <a:spcPts val="1600"/>
              </a:spcAft>
              <a:buNone/>
            </a:pPr>
            <a:r>
              <a:rPr lang="en" dirty="0"/>
              <a:t>Press enter to continue...</a:t>
            </a:r>
            <a:endParaRPr dirty="0"/>
          </a:p>
        </p:txBody>
      </p:sp>
      <p:sp>
        <p:nvSpPr>
          <p:cNvPr id="66" name="Google Shape;66;p14"/>
          <p:cNvSpPr txBox="1"/>
          <p:nvPr/>
        </p:nvSpPr>
        <p:spPr>
          <a:xfrm>
            <a:off x="6799500" y="134875"/>
            <a:ext cx="2032800" cy="4755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sz="2400">
                <a:solidFill>
                  <a:srgbClr val="F3F3F3"/>
                </a:solidFill>
              </a:rPr>
              <a:t>מיוצר על ידי </a:t>
            </a:r>
            <a:endParaRPr sz="2400">
              <a:solidFill>
                <a:srgbClr val="F3F3F3"/>
              </a:solidFill>
            </a:endParaRPr>
          </a:p>
        </p:txBody>
      </p:sp>
      <p:sp>
        <p:nvSpPr>
          <p:cNvPr id="67" name="Google Shape;67;p14"/>
          <p:cNvSpPr txBox="1"/>
          <p:nvPr/>
        </p:nvSpPr>
        <p:spPr>
          <a:xfrm>
            <a:off x="76750" y="114925"/>
            <a:ext cx="1971600" cy="51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FFFFFF"/>
                </a:solidFill>
              </a:rPr>
              <a:t>Maded by:</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1"/>
          </p:nvPr>
        </p:nvSpPr>
        <p:spPr>
          <a:xfrm>
            <a:off x="311700" y="971050"/>
            <a:ext cx="3999900" cy="41271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800"/>
              <a:t>std::English: #include</a:t>
            </a:r>
            <a:r>
              <a:rPr lang="en" sz="800">
                <a:solidFill>
                  <a:srgbClr val="F6B26B"/>
                </a:solidFill>
              </a:rPr>
              <a:t>&lt;materials.h&gt;</a:t>
            </a:r>
            <a:r>
              <a:rPr lang="en" sz="800">
                <a:solidFill>
                  <a:srgbClr val="93C47D"/>
                </a:solidFill>
              </a:rPr>
              <a:t>//not a real library</a:t>
            </a:r>
            <a:endParaRPr sz="800">
              <a:solidFill>
                <a:srgbClr val="93C47D"/>
              </a:solidFill>
            </a:endParaRPr>
          </a:p>
          <a:p>
            <a:pPr marL="0" lvl="0" indent="0" rtl="0">
              <a:lnSpc>
                <a:spcPct val="150000"/>
              </a:lnSpc>
              <a:spcBef>
                <a:spcPts val="0"/>
              </a:spcBef>
              <a:spcAft>
                <a:spcPts val="0"/>
              </a:spcAft>
              <a:buNone/>
            </a:pPr>
            <a:r>
              <a:rPr lang="en" sz="800"/>
              <a:t>BOM (</a:t>
            </a:r>
            <a:r>
              <a:rPr lang="en" sz="800">
                <a:solidFill>
                  <a:srgbClr val="3C78D8"/>
                </a:solidFill>
              </a:rPr>
              <a:t>Bill of materials</a:t>
            </a:r>
            <a:r>
              <a:rPr lang="en" sz="800"/>
              <a:t>,)</a:t>
            </a:r>
            <a:endParaRPr sz="800"/>
          </a:p>
          <a:p>
            <a:pPr marL="0" lvl="0" indent="0" rtl="0">
              <a:lnSpc>
                <a:spcPct val="150000"/>
              </a:lnSpc>
              <a:spcBef>
                <a:spcPts val="0"/>
              </a:spcBef>
              <a:spcAft>
                <a:spcPts val="0"/>
              </a:spcAft>
              <a:buNone/>
            </a:pPr>
            <a:r>
              <a:rPr lang="en" sz="800"/>
              <a:t>{</a:t>
            </a:r>
            <a:endParaRPr sz="800"/>
          </a:p>
          <a:p>
            <a:pPr marL="0" lvl="0" indent="0" rtl="0">
              <a:lnSpc>
                <a:spcPct val="150000"/>
              </a:lnSpc>
              <a:spcBef>
                <a:spcPts val="0"/>
              </a:spcBef>
              <a:spcAft>
                <a:spcPts val="0"/>
              </a:spcAft>
              <a:buNone/>
            </a:pPr>
            <a:r>
              <a:rPr lang="en" sz="800">
                <a:solidFill>
                  <a:srgbClr val="4A86E8"/>
                </a:solidFill>
              </a:rPr>
              <a:t>int</a:t>
            </a:r>
            <a:r>
              <a:rPr lang="en" sz="800"/>
              <a:t> Motion_Sensor, Bluetooth_PIR, Arduino_uno, camera, imagination;</a:t>
            </a:r>
            <a:endParaRPr sz="800"/>
          </a:p>
          <a:p>
            <a:pPr marL="0" lvl="0" indent="0" rtl="0">
              <a:lnSpc>
                <a:spcPct val="150000"/>
              </a:lnSpc>
              <a:spcBef>
                <a:spcPts val="0"/>
              </a:spcBef>
              <a:spcAft>
                <a:spcPts val="0"/>
              </a:spcAft>
              <a:buNone/>
            </a:pPr>
            <a:r>
              <a:rPr lang="en" sz="800"/>
              <a:t> Motion_Sensor=4</a:t>
            </a:r>
            <a:r>
              <a:rPr lang="en" sz="800">
                <a:solidFill>
                  <a:srgbClr val="93C47D"/>
                </a:solidFill>
              </a:rPr>
              <a:t>// We used 4 motion sensor to detect movement in a specific sector.</a:t>
            </a:r>
            <a:endParaRPr sz="800">
              <a:solidFill>
                <a:srgbClr val="93C47D"/>
              </a:solidFill>
            </a:endParaRPr>
          </a:p>
          <a:p>
            <a:pPr marL="0" lvl="0" indent="0" rtl="0">
              <a:lnSpc>
                <a:spcPct val="150000"/>
              </a:lnSpc>
              <a:spcBef>
                <a:spcPts val="0"/>
              </a:spcBef>
              <a:spcAft>
                <a:spcPts val="0"/>
              </a:spcAft>
              <a:buNone/>
            </a:pPr>
            <a:r>
              <a:rPr lang="en" sz="800"/>
              <a:t>Camera:</a:t>
            </a:r>
            <a:r>
              <a:rPr lang="en" sz="800">
                <a:solidFill>
                  <a:srgbClr val="6AA84F"/>
                </a:solidFill>
              </a:rPr>
              <a:t> //we used one camera to know what’s going on out there.</a:t>
            </a:r>
            <a:endParaRPr sz="800">
              <a:solidFill>
                <a:srgbClr val="6AA84F"/>
              </a:solidFill>
            </a:endParaRPr>
          </a:p>
          <a:p>
            <a:pPr marL="0" lvl="0" indent="0" rtl="0">
              <a:lnSpc>
                <a:spcPct val="150000"/>
              </a:lnSpc>
              <a:spcBef>
                <a:spcPts val="0"/>
              </a:spcBef>
              <a:spcAft>
                <a:spcPts val="0"/>
              </a:spcAft>
              <a:buNone/>
            </a:pPr>
            <a:endParaRPr sz="800">
              <a:solidFill>
                <a:srgbClr val="6AA84F"/>
              </a:solidFill>
            </a:endParaRPr>
          </a:p>
          <a:p>
            <a:pPr marL="0" lvl="0" indent="0" rtl="0">
              <a:lnSpc>
                <a:spcPct val="150000"/>
              </a:lnSpc>
              <a:spcBef>
                <a:spcPts val="0"/>
              </a:spcBef>
              <a:spcAft>
                <a:spcPts val="0"/>
              </a:spcAft>
              <a:buNone/>
            </a:pPr>
            <a:r>
              <a:rPr lang="en" sz="800"/>
              <a:t>Bluetooth_PIR=1;</a:t>
            </a:r>
            <a:r>
              <a:rPr lang="en" sz="800">
                <a:solidFill>
                  <a:srgbClr val="6AA84F"/>
                </a:solidFill>
              </a:rPr>
              <a:t>//WE used one bluetooth device to create a connection between the phone and the laptop, the original idea was to use a GSM module to allow us, sending sms and phone calls, but the module itself costs too much. So we decided to use a bluetooth device because it cost less</a:t>
            </a:r>
            <a:endParaRPr sz="800">
              <a:solidFill>
                <a:srgbClr val="6AA84F"/>
              </a:solidFill>
            </a:endParaRPr>
          </a:p>
          <a:p>
            <a:pPr marL="0" lvl="0" indent="0" rtl="0">
              <a:lnSpc>
                <a:spcPct val="150000"/>
              </a:lnSpc>
              <a:spcBef>
                <a:spcPts val="0"/>
              </a:spcBef>
              <a:spcAft>
                <a:spcPts val="0"/>
              </a:spcAft>
              <a:buNone/>
            </a:pPr>
            <a:endParaRPr sz="800">
              <a:solidFill>
                <a:srgbClr val="6AA84F"/>
              </a:solidFill>
            </a:endParaRPr>
          </a:p>
          <a:p>
            <a:pPr marL="0" lvl="0" indent="0" rtl="0">
              <a:lnSpc>
                <a:spcPct val="150000"/>
              </a:lnSpc>
              <a:spcBef>
                <a:spcPts val="0"/>
              </a:spcBef>
              <a:spcAft>
                <a:spcPts val="0"/>
              </a:spcAft>
              <a:buNone/>
            </a:pPr>
            <a:r>
              <a:rPr lang="en" sz="800"/>
              <a:t>Arduino_uno=1 </a:t>
            </a:r>
            <a:r>
              <a:rPr lang="en" sz="800">
                <a:solidFill>
                  <a:srgbClr val="6AA84F"/>
                </a:solidFill>
              </a:rPr>
              <a:t>//we used arduino for the project because its simple to use.</a:t>
            </a:r>
            <a:r>
              <a:rPr lang="en" sz="800"/>
              <a:t> </a:t>
            </a:r>
            <a:endParaRPr sz="800"/>
          </a:p>
          <a:p>
            <a:pPr marL="0" lvl="0" indent="0" rtl="0">
              <a:lnSpc>
                <a:spcPct val="150000"/>
              </a:lnSpc>
              <a:spcBef>
                <a:spcPts val="0"/>
              </a:spcBef>
              <a:spcAft>
                <a:spcPts val="0"/>
              </a:spcAft>
              <a:buNone/>
            </a:pPr>
            <a:endParaRPr sz="800"/>
          </a:p>
          <a:p>
            <a:pPr marL="0" lvl="0" indent="0" rtl="0">
              <a:lnSpc>
                <a:spcPct val="150000"/>
              </a:lnSpc>
              <a:spcBef>
                <a:spcPts val="0"/>
              </a:spcBef>
              <a:spcAft>
                <a:spcPts val="0"/>
              </a:spcAft>
              <a:buNone/>
            </a:pPr>
            <a:r>
              <a:rPr lang="en" sz="800"/>
              <a:t>Imagination; </a:t>
            </a:r>
            <a:r>
              <a:rPr lang="en" sz="800">
                <a:solidFill>
                  <a:srgbClr val="6AA84F"/>
                </a:solidFill>
              </a:rPr>
              <a:t>//thanks to the C++ course we successfully created a system protection for the army and for normal people neither. For this project we used arduino, but maybe in the future we can start making apps for windows or android to create more projects like this one with visual studio or the phone itself.  In conclusion we need the second year of programming.</a:t>
            </a:r>
            <a:endParaRPr sz="800">
              <a:solidFill>
                <a:srgbClr val="6AA84F"/>
              </a:solidFill>
            </a:endParaRPr>
          </a:p>
          <a:p>
            <a:pPr marL="0" lvl="0" indent="0">
              <a:lnSpc>
                <a:spcPct val="150000"/>
              </a:lnSpc>
              <a:spcBef>
                <a:spcPts val="0"/>
              </a:spcBef>
              <a:spcAft>
                <a:spcPts val="0"/>
              </a:spcAft>
              <a:buNone/>
            </a:pPr>
            <a:r>
              <a:rPr lang="en" sz="800"/>
              <a:t>}</a:t>
            </a:r>
            <a:endParaRPr sz="800"/>
          </a:p>
        </p:txBody>
      </p:sp>
      <p:sp>
        <p:nvSpPr>
          <p:cNvPr id="73" name="Google Shape;73;p15"/>
          <p:cNvSpPr txBox="1">
            <a:spLocks noGrp="1"/>
          </p:cNvSpPr>
          <p:nvPr>
            <p:ph type="title"/>
          </p:nvPr>
        </p:nvSpPr>
        <p:spPr>
          <a:xfrm>
            <a:off x="6129300" y="295950"/>
            <a:ext cx="2703000" cy="5727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en"/>
              <a:t>הפרוייקט עצמו </a:t>
            </a:r>
            <a:endParaRPr/>
          </a:p>
        </p:txBody>
      </p:sp>
      <p:sp>
        <p:nvSpPr>
          <p:cNvPr id="74" name="Google Shape;74;p15"/>
          <p:cNvSpPr txBox="1">
            <a:spLocks noGrp="1"/>
          </p:cNvSpPr>
          <p:nvPr>
            <p:ph type="body" idx="2"/>
          </p:nvPr>
        </p:nvSpPr>
        <p:spPr>
          <a:xfrm>
            <a:off x="4832400" y="1152475"/>
            <a:ext cx="3999900" cy="394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
              <a:t>:עברית</a:t>
            </a:r>
            <a:endParaRPr sz="1000"/>
          </a:p>
          <a:p>
            <a:pPr marL="0" lvl="0" indent="0" algn="r" rtl="0">
              <a:spcBef>
                <a:spcPts val="0"/>
              </a:spcBef>
              <a:spcAft>
                <a:spcPts val="0"/>
              </a:spcAft>
              <a:buNone/>
            </a:pPr>
            <a:r>
              <a:rPr lang="en" sz="1000"/>
              <a:t>אנו השתמשנו בארבעה חיישני תנועה, מצלמה, בלוטוס, ודמיון</a:t>
            </a:r>
            <a:endParaRPr sz="1000"/>
          </a:p>
          <a:p>
            <a:pPr marL="0" lvl="0" indent="0" algn="r" rtl="0">
              <a:spcBef>
                <a:spcPts val="0"/>
              </a:spcBef>
              <a:spcAft>
                <a:spcPts val="0"/>
              </a:spcAft>
              <a:buNone/>
            </a:pPr>
            <a:endParaRPr sz="1000"/>
          </a:p>
          <a:p>
            <a:pPr marL="0" lvl="0" indent="0" algn="r" rtl="0">
              <a:spcBef>
                <a:spcPts val="0"/>
              </a:spcBef>
              <a:spcAft>
                <a:spcPts val="0"/>
              </a:spcAft>
              <a:buNone/>
            </a:pPr>
            <a:r>
              <a:rPr lang="en" sz="1000"/>
              <a:t>השתמשנו ב-4 חיישני תנועה כדי לעקוב אחרי תזוזה </a:t>
            </a:r>
            <a:endParaRPr sz="1000"/>
          </a:p>
          <a:p>
            <a:pPr marL="0" lvl="0" indent="0" algn="r" rtl="0">
              <a:spcBef>
                <a:spcPts val="0"/>
              </a:spcBef>
              <a:spcAft>
                <a:spcPts val="0"/>
              </a:spcAft>
              <a:buNone/>
            </a:pPr>
            <a:r>
              <a:rPr lang="en" sz="1000"/>
              <a:t>מצלמה: שימוש במצלמה כדי לראות מה קורה בחוץ </a:t>
            </a:r>
            <a:endParaRPr sz="1000"/>
          </a:p>
          <a:p>
            <a:pPr marL="0" lvl="0" indent="0" algn="r" rtl="0">
              <a:spcBef>
                <a:spcPts val="0"/>
              </a:spcBef>
              <a:spcAft>
                <a:spcPts val="0"/>
              </a:spcAft>
              <a:buNone/>
            </a:pPr>
            <a:r>
              <a:rPr lang="en" sz="1000"/>
              <a:t> תקשורת בלוטוס: אנו השתמשנו בפרוייקט הזה בלוטוס מכיון והמודול בלוטוס זול לאומת המודול GSM </a:t>
            </a:r>
            <a:endParaRPr sz="1000"/>
          </a:p>
          <a:p>
            <a:pPr marL="0" lvl="0" indent="0" algn="r" rtl="0">
              <a:spcBef>
                <a:spcPts val="0"/>
              </a:spcBef>
              <a:spcAft>
                <a:spcPts val="0"/>
              </a:spcAft>
              <a:buNone/>
            </a:pPr>
            <a:endParaRPr sz="1000"/>
          </a:p>
          <a:p>
            <a:pPr marL="0" lvl="0" indent="0" algn="r" rtl="0">
              <a:spcBef>
                <a:spcPts val="0"/>
              </a:spcBef>
              <a:spcAft>
                <a:spcPts val="0"/>
              </a:spcAft>
              <a:buNone/>
            </a:pPr>
            <a:r>
              <a:rPr lang="en" sz="1000"/>
              <a:t>השתמשנו בארדואינו כי הוא קל לשימוש </a:t>
            </a:r>
            <a:endParaRPr sz="1000"/>
          </a:p>
          <a:p>
            <a:pPr marL="0" lvl="0" indent="0" algn="r" rtl="0">
              <a:spcBef>
                <a:spcPts val="0"/>
              </a:spcBef>
              <a:spcAft>
                <a:spcPts val="0"/>
              </a:spcAft>
              <a:buNone/>
            </a:pPr>
            <a:endParaRPr sz="1000"/>
          </a:p>
          <a:p>
            <a:pPr marL="0" lvl="0" indent="0" algn="r" rtl="0">
              <a:spcBef>
                <a:spcPts val="0"/>
              </a:spcBef>
              <a:spcAft>
                <a:spcPts val="0"/>
              </a:spcAft>
              <a:buNone/>
            </a:pPr>
            <a:r>
              <a:rPr lang="en" sz="1000"/>
              <a:t>דמיון: </a:t>
            </a:r>
            <a:endParaRPr sz="1000"/>
          </a:p>
          <a:p>
            <a:pPr marL="0" lvl="0" indent="0" algn="r" rtl="0">
              <a:spcBef>
                <a:spcPts val="0"/>
              </a:spcBef>
              <a:spcAft>
                <a:spcPts val="0"/>
              </a:spcAft>
              <a:buNone/>
            </a:pPr>
            <a:r>
              <a:rPr lang="en" sz="1000"/>
              <a:t>  אנו היינו צריכים למצוא דרך לעשות את הפרוייקט. אנחנו התחלנו אם רעיון דיי בסיסי וללא רעיון</a:t>
            </a:r>
            <a:endParaRPr sz="1000"/>
          </a:p>
          <a:p>
            <a:pPr marL="0" lvl="0" indent="0" algn="r" rtl="0">
              <a:spcBef>
                <a:spcPts val="0"/>
              </a:spcBef>
              <a:spcAft>
                <a:spcPts val="0"/>
              </a:spcAft>
              <a:buNone/>
            </a:pPr>
            <a:r>
              <a:rPr lang="en" sz="1000"/>
              <a:t>  איך לכתוב את הקוד אבל נזכרנו שלמדנו שפת סי וככה התחלנו לכתוב את הקוד יותר ברוגע ויותר ברצינות. לכן אנו צריכים להמשיך את הקורס גם לשנה הבאה כדי שנוכל לפתח את הפרוייקט בצורה שלא נשתמש בארדואינו רק במחשב או דרך הטלפון שנוכל לפתח משהו יותר רציני. </a:t>
            </a:r>
            <a:endParaRPr sz="1000"/>
          </a:p>
          <a:p>
            <a:pPr marL="0" lvl="0" indent="0" algn="r" rtl="0">
              <a:spcBef>
                <a:spcPts val="0"/>
              </a:spcBef>
              <a:spcAft>
                <a:spcPts val="0"/>
              </a:spcAft>
              <a:buNone/>
            </a:pPr>
            <a:r>
              <a:rPr lang="en" sz="1000"/>
              <a:t> </a:t>
            </a:r>
            <a:endParaRPr sz="1000"/>
          </a:p>
        </p:txBody>
      </p:sp>
      <p:sp>
        <p:nvSpPr>
          <p:cNvPr id="75" name="Google Shape;75;p15"/>
          <p:cNvSpPr txBox="1"/>
          <p:nvPr/>
        </p:nvSpPr>
        <p:spPr>
          <a:xfrm>
            <a:off x="311700" y="353250"/>
            <a:ext cx="4418700" cy="51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a:solidFill>
                  <a:srgbClr val="FFFFFF"/>
                </a:solidFill>
              </a:rPr>
              <a:t>Project itself</a:t>
            </a:r>
            <a:endParaRPr sz="2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370200" y="4484750"/>
            <a:ext cx="2403600" cy="515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 sz="2400" u="sng">
                <a:solidFill>
                  <a:srgbClr val="F3F3F3"/>
                </a:solidFill>
              </a:rPr>
              <a:t>Electric scheme</a:t>
            </a:r>
            <a:endParaRPr sz="2400" u="sng">
              <a:solidFill>
                <a:srgbClr val="F3F3F3"/>
              </a:solidFill>
            </a:endParaRPr>
          </a:p>
        </p:txBody>
      </p:sp>
      <p:pic>
        <p:nvPicPr>
          <p:cNvPr id="81" name="Google Shape;81;p16"/>
          <p:cNvPicPr preferRelativeResize="0"/>
          <p:nvPr/>
        </p:nvPicPr>
        <p:blipFill>
          <a:blip r:embed="rId3">
            <a:alphaModFix/>
          </a:blip>
          <a:stretch>
            <a:fillRect/>
          </a:stretch>
        </p:blipFill>
        <p:spPr>
          <a:xfrm>
            <a:off x="160125" y="178575"/>
            <a:ext cx="8823751" cy="4175300"/>
          </a:xfrm>
          <a:prstGeom prst="rect">
            <a:avLst/>
          </a:prstGeom>
          <a:noFill/>
          <a:ln>
            <a:noFill/>
          </a:ln>
        </p:spPr>
      </p:pic>
      <p:pic>
        <p:nvPicPr>
          <p:cNvPr id="82" name="Google Shape;82;p16"/>
          <p:cNvPicPr preferRelativeResize="0"/>
          <p:nvPr/>
        </p:nvPicPr>
        <p:blipFill>
          <a:blip r:embed="rId4">
            <a:alphaModFix/>
          </a:blip>
          <a:stretch>
            <a:fillRect/>
          </a:stretch>
        </p:blipFill>
        <p:spPr>
          <a:xfrm rot="-5400000">
            <a:off x="4273150" y="3627500"/>
            <a:ext cx="876900" cy="57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0" y="0"/>
            <a:ext cx="9044400" cy="30418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 u="sng">
                <a:solidFill>
                  <a:srgbClr val="FFFFFF"/>
                </a:solidFill>
              </a:rPr>
              <a:t>  #include &lt;SoftwareSerial.h&gt;</a:t>
            </a:r>
            <a:endParaRPr sz="600" u="sng">
              <a:solidFill>
                <a:srgbClr val="FFFFFF"/>
              </a:solidFill>
            </a:endParaRPr>
          </a:p>
          <a:p>
            <a:pPr marL="0" lvl="0" indent="0">
              <a:spcBef>
                <a:spcPts val="0"/>
              </a:spcBef>
              <a:spcAft>
                <a:spcPts val="0"/>
              </a:spcAft>
              <a:buNone/>
            </a:pPr>
            <a:r>
              <a:rPr lang="en" sz="600" u="sng">
                <a:solidFill>
                  <a:srgbClr val="FFFFFF"/>
                </a:solidFill>
              </a:rPr>
              <a:t>  SoftwareSerial BTserial(10,11); // RX | TX</a:t>
            </a:r>
            <a:endParaRPr sz="600" u="sng">
              <a:solidFill>
                <a:srgbClr val="FFFFFF"/>
              </a:solidFill>
            </a:endParaRPr>
          </a:p>
          <a:p>
            <a:pPr marL="0" lvl="0" indent="0">
              <a:spcBef>
                <a:spcPts val="0"/>
              </a:spcBef>
              <a:spcAft>
                <a:spcPts val="0"/>
              </a:spcAft>
              <a:buNone/>
            </a:pPr>
            <a:r>
              <a:rPr lang="en" sz="600" u="sng">
                <a:solidFill>
                  <a:srgbClr val="FFFFFF"/>
                </a:solidFill>
              </a:rPr>
              <a:t>  // Connect the HC-06 TX to the Arduino RX on pin 2. </a:t>
            </a:r>
            <a:endParaRPr sz="600" u="sng">
              <a:solidFill>
                <a:srgbClr val="FFFFFF"/>
              </a:solidFill>
            </a:endParaRPr>
          </a:p>
          <a:p>
            <a:pPr marL="0" lvl="0" indent="0">
              <a:spcBef>
                <a:spcPts val="0"/>
              </a:spcBef>
              <a:spcAft>
                <a:spcPts val="0"/>
              </a:spcAft>
              <a:buNone/>
            </a:pPr>
            <a:r>
              <a:rPr lang="en" sz="600" u="sng">
                <a:solidFill>
                  <a:srgbClr val="FFFFFF"/>
                </a:solidFill>
              </a:rPr>
              <a:t>  // Connect the HC-06 RX to the Arduino TX on pin 3 through a voltage divider.</a:t>
            </a:r>
            <a:endParaRPr sz="600" u="sng">
              <a:solidFill>
                <a:srgbClr val="FFFFFF"/>
              </a:solidFill>
            </a:endParaRPr>
          </a:p>
          <a:p>
            <a:pPr marL="0" lvl="0" indent="0">
              <a:spcBef>
                <a:spcPts val="0"/>
              </a:spcBef>
              <a:spcAft>
                <a:spcPts val="0"/>
              </a:spcAft>
              <a:buNone/>
            </a:pPr>
            <a:r>
              <a:rPr lang="en" sz="600" u="sng">
                <a:solidFill>
                  <a:srgbClr val="FFFFFF"/>
                </a:solidFill>
              </a:rPr>
              <a:t>  // </a:t>
            </a:r>
            <a:endParaRPr sz="600" u="sng">
              <a:solidFill>
                <a:srgbClr val="FFFFFF"/>
              </a:solidFill>
            </a:endParaRPr>
          </a:p>
          <a:p>
            <a:pPr marL="0" lvl="0" indent="0">
              <a:spcBef>
                <a:spcPts val="0"/>
              </a:spcBef>
              <a:spcAft>
                <a:spcPts val="0"/>
              </a:spcAft>
              <a:buNone/>
            </a:pPr>
            <a:endParaRPr sz="600" u="sng">
              <a:solidFill>
                <a:srgbClr val="FFFFFF"/>
              </a:solidFill>
            </a:endParaRPr>
          </a:p>
          <a:p>
            <a:pPr marL="0" lvl="0" indent="0">
              <a:spcBef>
                <a:spcPts val="0"/>
              </a:spcBef>
              <a:spcAft>
                <a:spcPts val="0"/>
              </a:spcAft>
              <a:buNone/>
            </a:pPr>
            <a:r>
              <a:rPr lang="en" sz="600" u="sng">
                <a:solidFill>
                  <a:srgbClr val="FFFFFF"/>
                </a:solidFill>
              </a:rPr>
              <a:t>  #include &lt;Servo.h&gt;</a:t>
            </a:r>
            <a:endParaRPr sz="600" u="sng">
              <a:solidFill>
                <a:srgbClr val="FFFFFF"/>
              </a:solidFill>
            </a:endParaRPr>
          </a:p>
          <a:p>
            <a:pPr marL="0" lvl="0" indent="0">
              <a:spcBef>
                <a:spcPts val="0"/>
              </a:spcBef>
              <a:spcAft>
                <a:spcPts val="0"/>
              </a:spcAft>
              <a:buNone/>
            </a:pPr>
            <a:r>
              <a:rPr lang="en" sz="600" u="sng">
                <a:solidFill>
                  <a:srgbClr val="FFFFFF"/>
                </a:solidFill>
              </a:rPr>
              <a:t>  Servo MyServo;</a:t>
            </a:r>
            <a:endParaRPr sz="600" u="sng">
              <a:solidFill>
                <a:srgbClr val="FFFFFF"/>
              </a:solidFill>
            </a:endParaRPr>
          </a:p>
          <a:p>
            <a:pPr marL="0" lvl="0" indent="0">
              <a:spcBef>
                <a:spcPts val="0"/>
              </a:spcBef>
              <a:spcAft>
                <a:spcPts val="0"/>
              </a:spcAft>
              <a:buNone/>
            </a:pPr>
            <a:r>
              <a:rPr lang="en" sz="600" u="sng">
                <a:solidFill>
                  <a:srgbClr val="FFFFFF"/>
                </a:solidFill>
              </a:rPr>
              <a:t>  Servo MyServoB;</a:t>
            </a:r>
            <a:endParaRPr sz="600" u="sng">
              <a:solidFill>
                <a:srgbClr val="FFFFFF"/>
              </a:solidFill>
            </a:endParaRPr>
          </a:p>
          <a:p>
            <a:pPr marL="0" lvl="0" indent="0">
              <a:spcBef>
                <a:spcPts val="0"/>
              </a:spcBef>
              <a:spcAft>
                <a:spcPts val="0"/>
              </a:spcAft>
              <a:buNone/>
            </a:pPr>
            <a:r>
              <a:rPr lang="en" sz="600" u="sng">
                <a:solidFill>
                  <a:srgbClr val="FFFFFF"/>
                </a:solidFill>
              </a:rPr>
              <a:t>  int pos = 90; </a:t>
            </a:r>
            <a:endParaRPr sz="600" u="sng">
              <a:solidFill>
                <a:srgbClr val="FFFFFF"/>
              </a:solidFill>
            </a:endParaRPr>
          </a:p>
          <a:p>
            <a:pPr marL="0" lvl="0" indent="0">
              <a:spcBef>
                <a:spcPts val="0"/>
              </a:spcBef>
              <a:spcAft>
                <a:spcPts val="0"/>
              </a:spcAft>
              <a:buNone/>
            </a:pPr>
            <a:r>
              <a:rPr lang="en" sz="600" u="sng">
                <a:solidFill>
                  <a:srgbClr val="FFFFFF"/>
                </a:solidFill>
              </a:rPr>
              <a:t>  int posB = 90; </a:t>
            </a:r>
            <a:endParaRPr sz="600" u="sng">
              <a:solidFill>
                <a:srgbClr val="FFFFFF"/>
              </a:solidFill>
            </a:endParaRPr>
          </a:p>
          <a:p>
            <a:pPr marL="0" lvl="0" indent="0">
              <a:spcBef>
                <a:spcPts val="0"/>
              </a:spcBef>
              <a:spcAft>
                <a:spcPts val="0"/>
              </a:spcAft>
              <a:buNone/>
            </a:pPr>
            <a:r>
              <a:rPr lang="en" sz="600" u="sng">
                <a:solidFill>
                  <a:srgbClr val="FFFFFF"/>
                </a:solidFill>
              </a:rPr>
              <a:t>  char order,updown,temp;</a:t>
            </a:r>
            <a:endParaRPr sz="600" u="sng">
              <a:solidFill>
                <a:srgbClr val="FFFFFF"/>
              </a:solidFill>
            </a:endParaRPr>
          </a:p>
          <a:p>
            <a:pPr marL="0" lvl="0" indent="0">
              <a:spcBef>
                <a:spcPts val="0"/>
              </a:spcBef>
              <a:spcAft>
                <a:spcPts val="0"/>
              </a:spcAft>
              <a:buNone/>
            </a:pPr>
            <a:r>
              <a:rPr lang="en" sz="600" u="sng">
                <a:solidFill>
                  <a:srgbClr val="FFFFFF"/>
                </a:solidFill>
              </a:rPr>
              <a:t>  char MODE_A;</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void setup()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 initialize the digital pin as an output.</a:t>
            </a:r>
            <a:endParaRPr sz="600" u="sng">
              <a:solidFill>
                <a:srgbClr val="FFFFFF"/>
              </a:solidFill>
            </a:endParaRPr>
          </a:p>
          <a:p>
            <a:pPr marL="0" lvl="0" indent="0">
              <a:spcBef>
                <a:spcPts val="0"/>
              </a:spcBef>
              <a:spcAft>
                <a:spcPts val="0"/>
              </a:spcAft>
              <a:buNone/>
            </a:pPr>
            <a:r>
              <a:rPr lang="en" sz="600" u="sng">
                <a:solidFill>
                  <a:srgbClr val="FFFFFF"/>
                </a:solidFill>
              </a:rPr>
              <a:t>  Serial.begin(9600);</a:t>
            </a:r>
            <a:endParaRPr sz="600" u="sng">
              <a:solidFill>
                <a:srgbClr val="FFFFFF"/>
              </a:solidFill>
            </a:endParaRPr>
          </a:p>
          <a:p>
            <a:pPr marL="0" lvl="0" indent="0">
              <a:spcBef>
                <a:spcPts val="0"/>
              </a:spcBef>
              <a:spcAft>
                <a:spcPts val="0"/>
              </a:spcAft>
              <a:buNone/>
            </a:pPr>
            <a:r>
              <a:rPr lang="en" sz="600" u="sng">
                <a:solidFill>
                  <a:srgbClr val="FFFFFF"/>
                </a:solidFill>
              </a:rPr>
              <a:t>  pinMode(2, INPUT_PULLUP); </a:t>
            </a:r>
            <a:endParaRPr sz="600" u="sng">
              <a:solidFill>
                <a:srgbClr val="FFFFFF"/>
              </a:solidFill>
            </a:endParaRPr>
          </a:p>
          <a:p>
            <a:pPr marL="0" lvl="0" indent="0">
              <a:spcBef>
                <a:spcPts val="0"/>
              </a:spcBef>
              <a:spcAft>
                <a:spcPts val="0"/>
              </a:spcAft>
              <a:buNone/>
            </a:pPr>
            <a:r>
              <a:rPr lang="en" sz="600" u="sng">
                <a:solidFill>
                  <a:srgbClr val="FFFFFF"/>
                </a:solidFill>
              </a:rPr>
              <a:t>  pinMode(3, INPUT_PULLUP); </a:t>
            </a:r>
            <a:endParaRPr sz="600" u="sng">
              <a:solidFill>
                <a:srgbClr val="FFFFFF"/>
              </a:solidFill>
            </a:endParaRPr>
          </a:p>
          <a:p>
            <a:pPr marL="0" lvl="0" indent="0">
              <a:spcBef>
                <a:spcPts val="0"/>
              </a:spcBef>
              <a:spcAft>
                <a:spcPts val="0"/>
              </a:spcAft>
              <a:buNone/>
            </a:pPr>
            <a:r>
              <a:rPr lang="en" sz="600" u="sng">
                <a:solidFill>
                  <a:srgbClr val="FFFFFF"/>
                </a:solidFill>
              </a:rPr>
              <a:t>  pinMode(4, INPUT_PULLUP); </a:t>
            </a:r>
            <a:endParaRPr sz="600" u="sng">
              <a:solidFill>
                <a:srgbClr val="FFFFFF"/>
              </a:solidFill>
            </a:endParaRPr>
          </a:p>
          <a:p>
            <a:pPr marL="0" lvl="0" indent="0">
              <a:spcBef>
                <a:spcPts val="0"/>
              </a:spcBef>
              <a:spcAft>
                <a:spcPts val="0"/>
              </a:spcAft>
              <a:buNone/>
            </a:pPr>
            <a:r>
              <a:rPr lang="en" sz="600" u="sng">
                <a:solidFill>
                  <a:srgbClr val="FFFFFF"/>
                </a:solidFill>
              </a:rPr>
              <a:t>  pinMode(5, INPUT_PULLUP); </a:t>
            </a:r>
            <a:endParaRPr sz="600" u="sng">
              <a:solidFill>
                <a:srgbClr val="FFFFFF"/>
              </a:solidFill>
            </a:endParaRPr>
          </a:p>
          <a:p>
            <a:pPr marL="0" lvl="0" indent="0">
              <a:spcBef>
                <a:spcPts val="0"/>
              </a:spcBef>
              <a:spcAft>
                <a:spcPts val="0"/>
              </a:spcAft>
              <a:buNone/>
            </a:pPr>
            <a:r>
              <a:rPr lang="en" sz="600" u="sng">
                <a:solidFill>
                  <a:srgbClr val="FFFFFF"/>
                </a:solidFill>
              </a:rPr>
              <a:t>  pinMode(13, OUTPUT); </a:t>
            </a:r>
            <a:endParaRPr sz="600" u="sng">
              <a:solidFill>
                <a:srgbClr val="FFFFFF"/>
              </a:solidFill>
            </a:endParaRPr>
          </a:p>
          <a:p>
            <a:pPr marL="0" lvl="0" indent="0">
              <a:spcBef>
                <a:spcPts val="0"/>
              </a:spcBef>
              <a:spcAft>
                <a:spcPts val="0"/>
              </a:spcAft>
              <a:buNone/>
            </a:pPr>
            <a:r>
              <a:rPr lang="en" sz="600" u="sng">
                <a:solidFill>
                  <a:srgbClr val="FFFFFF"/>
                </a:solidFill>
              </a:rPr>
              <a:t>  MyServo.attach(9);</a:t>
            </a:r>
            <a:endParaRPr sz="600" u="sng">
              <a:solidFill>
                <a:srgbClr val="FFFFFF"/>
              </a:solidFill>
            </a:endParaRPr>
          </a:p>
          <a:p>
            <a:pPr marL="0" lvl="0" indent="0">
              <a:spcBef>
                <a:spcPts val="0"/>
              </a:spcBef>
              <a:spcAft>
                <a:spcPts val="0"/>
              </a:spcAft>
              <a:buNone/>
            </a:pPr>
            <a:r>
              <a:rPr lang="en" sz="600" u="sng">
                <a:solidFill>
                  <a:srgbClr val="FFFFFF"/>
                </a:solidFill>
              </a:rPr>
              <a:t>  MyServoB.attach(7);</a:t>
            </a:r>
            <a:endParaRPr sz="600" u="sng">
              <a:solidFill>
                <a:srgbClr val="FFFFFF"/>
              </a:solidFill>
            </a:endParaRPr>
          </a:p>
          <a:p>
            <a:pPr marL="0" lvl="0" indent="0">
              <a:spcBef>
                <a:spcPts val="0"/>
              </a:spcBef>
              <a:spcAft>
                <a:spcPts val="0"/>
              </a:spcAft>
              <a:buNone/>
            </a:pPr>
            <a:r>
              <a:rPr lang="en" sz="600" u="sng">
                <a:solidFill>
                  <a:srgbClr val="FFFFFF"/>
                </a:solidFill>
              </a:rPr>
              <a:t>  MyServo.write(pos); // המיקום ההתחלתי בנקודת אמצע</a:t>
            </a:r>
            <a:endParaRPr sz="600" u="sng">
              <a:solidFill>
                <a:srgbClr val="FFFFFF"/>
              </a:solidFill>
            </a:endParaRPr>
          </a:p>
          <a:p>
            <a:pPr marL="0" lvl="0" indent="0">
              <a:spcBef>
                <a:spcPts val="0"/>
              </a:spcBef>
              <a:spcAft>
                <a:spcPts val="0"/>
              </a:spcAft>
              <a:buNone/>
            </a:pPr>
            <a:r>
              <a:rPr lang="en" sz="600" u="sng">
                <a:solidFill>
                  <a:srgbClr val="FFFFFF"/>
                </a:solidFill>
              </a:rPr>
              <a:t>  MyServoB.write(posB);</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up_down();</a:t>
            </a:r>
            <a:endParaRPr sz="600" u="sng">
              <a:solidFill>
                <a:srgbClr val="FFFFFF"/>
              </a:solidFill>
            </a:endParaRPr>
          </a:p>
          <a:p>
            <a:pPr marL="0" lvl="0" indent="0">
              <a:spcBef>
                <a:spcPts val="0"/>
              </a:spcBef>
              <a:spcAft>
                <a:spcPts val="0"/>
              </a:spcAft>
              <a:buNone/>
            </a:pPr>
            <a:r>
              <a:rPr lang="en" sz="600" u="sng">
                <a:solidFill>
                  <a:srgbClr val="FFFFFF"/>
                </a:solidFill>
              </a:rPr>
              <a:t>  options();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void loop()</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if (Serial.available() &gt; 0) </a:t>
            </a:r>
            <a:endParaRPr sz="600" u="sng">
              <a:solidFill>
                <a:srgbClr val="FFFFFF"/>
              </a:solidFill>
            </a:endParaRPr>
          </a:p>
          <a:p>
            <a:pPr marL="0" lvl="0" indent="0">
              <a:spcBef>
                <a:spcPts val="0"/>
              </a:spcBef>
              <a:spcAft>
                <a:spcPts val="0"/>
              </a:spcAft>
              <a:buNone/>
            </a:pPr>
            <a:r>
              <a:rPr lang="en" sz="600" u="sng">
                <a:solidFill>
                  <a:srgbClr val="FFFFFF"/>
                </a:solidFill>
              </a:rPr>
              <a:t>  {   // תווים לקריאה  BUFER אם יש ב</a:t>
            </a:r>
            <a:endParaRPr sz="600" u="sng">
              <a:solidFill>
                <a:srgbClr val="FFFFFF"/>
              </a:solidFill>
            </a:endParaRPr>
          </a:p>
          <a:p>
            <a:pPr marL="0" lvl="0" indent="0">
              <a:spcBef>
                <a:spcPts val="0"/>
              </a:spcBef>
              <a:spcAft>
                <a:spcPts val="0"/>
              </a:spcAft>
              <a:buNone/>
            </a:pPr>
            <a:r>
              <a:rPr lang="en" sz="600" u="sng">
                <a:solidFill>
                  <a:srgbClr val="FFFFFF"/>
                </a:solidFill>
              </a:rPr>
              <a:t>      MODE_A = Serial.read();     //  order קרא את התו למשתנה </a:t>
            </a:r>
            <a:endParaRPr sz="600" u="sng">
              <a:solidFill>
                <a:srgbClr val="FFFFFF"/>
              </a:solidFill>
            </a:endParaRPr>
          </a:p>
          <a:p>
            <a:pPr marL="0" lvl="0" indent="0">
              <a:spcBef>
                <a:spcPts val="0"/>
              </a:spcBef>
              <a:spcAft>
                <a:spcPts val="0"/>
              </a:spcAft>
              <a:buNone/>
            </a:pPr>
            <a:r>
              <a:rPr lang="en" sz="600" u="sng">
                <a:solidFill>
                  <a:srgbClr val="FFFFFF"/>
                </a:solidFill>
              </a:rPr>
              <a:t>  if(MODE_A=='A')</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automatic();</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else if (MODE_A=='M')</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manual();</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solidFill>
                  <a:srgbClr val="FFFFFF"/>
                </a:solidFill>
              </a:rPr>
              <a:t>  </a:t>
            </a:r>
            <a:endParaRPr sz="600" u="sng">
              <a:solidFill>
                <a:srgbClr val="FFFFFF"/>
              </a:solidFill>
            </a:endParaRPr>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options()</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choose M for MANUAL mode ");</a:t>
            </a:r>
            <a:endParaRPr sz="600" u="sng"/>
          </a:p>
          <a:p>
            <a:pPr marL="0" lvl="0" indent="0">
              <a:spcBef>
                <a:spcPts val="0"/>
              </a:spcBef>
              <a:spcAft>
                <a:spcPts val="0"/>
              </a:spcAft>
              <a:buNone/>
            </a:pPr>
            <a:r>
              <a:rPr lang="en" sz="600" u="sng"/>
              <a:t>  Serial.println(" choose A for AUTOMAT mode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bluetooth()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Serial.println("Enter AT commands:");</a:t>
            </a:r>
            <a:endParaRPr sz="600" u="sng"/>
          </a:p>
          <a:p>
            <a:pPr marL="0" lvl="0" indent="0">
              <a:spcBef>
                <a:spcPts val="0"/>
              </a:spcBef>
              <a:spcAft>
                <a:spcPts val="0"/>
              </a:spcAft>
              <a:buNone/>
            </a:pPr>
            <a:r>
              <a:rPr lang="en" sz="600" u="sng"/>
              <a:t>   BTserial.begin(9600);</a:t>
            </a:r>
            <a:endParaRPr sz="600" u="sng"/>
          </a:p>
          <a:p>
            <a:pPr marL="0" lvl="0" indent="0">
              <a:spcBef>
                <a:spcPts val="0"/>
              </a:spcBef>
              <a:spcAft>
                <a:spcPts val="0"/>
              </a:spcAft>
              <a:buNone/>
            </a:pPr>
            <a:r>
              <a:rPr lang="en" sz="600" u="sng"/>
              <a:t>     // Keep reading from HC-06 and send to Arduino Serial Monitor</a:t>
            </a:r>
            <a:endParaRPr sz="600" u="sng"/>
          </a:p>
          <a:p>
            <a:pPr marL="0" lvl="0" indent="0">
              <a:spcBef>
                <a:spcPts val="0"/>
              </a:spcBef>
              <a:spcAft>
                <a:spcPts val="0"/>
              </a:spcAft>
              <a:buNone/>
            </a:pPr>
            <a:r>
              <a:rPr lang="en" sz="600" u="sng"/>
              <a:t>    if (BTserial.available())</a:t>
            </a:r>
            <a:endParaRPr sz="600" u="sng"/>
          </a:p>
          <a:p>
            <a:pPr marL="0" lvl="0" indent="0">
              <a:spcBef>
                <a:spcPts val="0"/>
              </a:spcBef>
              <a:spcAft>
                <a:spcPts val="0"/>
              </a:spcAft>
              <a:buNone/>
            </a:pPr>
            <a:r>
              <a:rPr lang="en" sz="600" u="sng"/>
              <a:t>    {  </a:t>
            </a:r>
            <a:endParaRPr sz="600" u="sng"/>
          </a:p>
          <a:p>
            <a:pPr marL="0" lvl="0" indent="0">
              <a:spcBef>
                <a:spcPts val="0"/>
              </a:spcBef>
              <a:spcAft>
                <a:spcPts val="0"/>
              </a:spcAft>
              <a:buNone/>
            </a:pPr>
            <a:r>
              <a:rPr lang="en" sz="600" u="sng"/>
              <a:t>        Serial.write(BTserial.read());//RECIVE DESDE EL BLUETOOTH A PC</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 Keep reading from Arduino Serial Monitor and send to HC-06</a:t>
            </a:r>
            <a:endParaRPr sz="600" u="sng"/>
          </a:p>
          <a:p>
            <a:pPr marL="0" lvl="0" indent="0">
              <a:spcBef>
                <a:spcPts val="0"/>
              </a:spcBef>
              <a:spcAft>
                <a:spcPts val="0"/>
              </a:spcAft>
              <a:buNone/>
            </a:pPr>
            <a:r>
              <a:rPr lang="en" sz="600" u="sng"/>
              <a:t>    if (Serial.available())</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BTserial.write(Serial.read());//MANDA AL CELULAR DESDE PC</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manual()</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int sensorValue2 = digitalRead(2);</a:t>
            </a:r>
            <a:endParaRPr sz="600" u="sng"/>
          </a:p>
          <a:p>
            <a:pPr marL="0" lvl="0" indent="0">
              <a:spcBef>
                <a:spcPts val="0"/>
              </a:spcBef>
              <a:spcAft>
                <a:spcPts val="0"/>
              </a:spcAft>
              <a:buNone/>
            </a:pPr>
            <a:r>
              <a:rPr lang="en" sz="600" u="sng"/>
              <a:t>  int sensorValue3 = digitalRead(3);</a:t>
            </a:r>
            <a:endParaRPr sz="600" u="sng"/>
          </a:p>
          <a:p>
            <a:pPr marL="0" lvl="0" indent="0">
              <a:spcBef>
                <a:spcPts val="0"/>
              </a:spcBef>
              <a:spcAft>
                <a:spcPts val="0"/>
              </a:spcAft>
              <a:buNone/>
            </a:pPr>
            <a:r>
              <a:rPr lang="en" sz="600" u="sng"/>
              <a:t>  int sensorValue4 = digitalRead(4);</a:t>
            </a:r>
            <a:endParaRPr sz="600" u="sng"/>
          </a:p>
          <a:p>
            <a:pPr marL="0" lvl="0" indent="0">
              <a:spcBef>
                <a:spcPts val="0"/>
              </a:spcBef>
              <a:spcAft>
                <a:spcPts val="0"/>
              </a:spcAft>
              <a:buNone/>
            </a:pPr>
            <a:r>
              <a:rPr lang="en" sz="600" u="sng"/>
              <a:t>  int sensorValue5 = digitalRead(5);</a:t>
            </a:r>
            <a:endParaRPr sz="600" u="sng"/>
          </a:p>
          <a:p>
            <a:pPr marL="0" lvl="0" indent="0">
              <a:spcBef>
                <a:spcPts val="0"/>
              </a:spcBef>
              <a:spcAft>
                <a:spcPts val="0"/>
              </a:spcAft>
              <a:buNone/>
            </a:pPr>
            <a:r>
              <a:rPr lang="en" sz="600" u="sng"/>
              <a:t>  Serial.println(" MANUAL mode");</a:t>
            </a:r>
            <a:endParaRPr sz="600" u="sng"/>
          </a:p>
          <a:p>
            <a:pPr marL="0" lvl="0" indent="0">
              <a:spcBef>
                <a:spcPts val="0"/>
              </a:spcBef>
              <a:spcAft>
                <a:spcPts val="0"/>
              </a:spcAft>
              <a:buNone/>
            </a:pPr>
            <a:r>
              <a:rPr lang="en" sz="600" u="sng"/>
              <a:t>  Serial.println(" choose A B C D for 4 stations ");</a:t>
            </a:r>
            <a:endParaRPr sz="600" u="sng"/>
          </a:p>
          <a:p>
            <a:pPr marL="0" lvl="0" indent="0">
              <a:spcBef>
                <a:spcPts val="0"/>
              </a:spcBef>
              <a:spcAft>
                <a:spcPts val="0"/>
              </a:spcAft>
              <a:buNone/>
            </a:pPr>
            <a:r>
              <a:rPr lang="en" sz="600" u="sng"/>
              <a:t>  Serial.println(" press E for exit the manual mode ");</a:t>
            </a:r>
            <a:endParaRPr sz="600" u="sng"/>
          </a:p>
          <a:p>
            <a:pPr marL="0" lvl="0" indent="0">
              <a:spcBef>
                <a:spcPts val="0"/>
              </a:spcBef>
              <a:spcAft>
                <a:spcPts val="0"/>
              </a:spcAft>
              <a:buNone/>
            </a:pPr>
            <a:r>
              <a:rPr lang="en" sz="600" u="sng"/>
              <a:t>  do{</a:t>
            </a:r>
            <a:endParaRPr sz="600" u="sng"/>
          </a:p>
          <a:p>
            <a:pPr marL="0" lvl="0" indent="0">
              <a:spcBef>
                <a:spcPts val="0"/>
              </a:spcBef>
              <a:spcAft>
                <a:spcPts val="0"/>
              </a:spcAft>
              <a:buNone/>
            </a:pPr>
            <a:r>
              <a:rPr lang="en" sz="600" u="sng"/>
              <a:t>  if (Serial.available() &gt; 0) </a:t>
            </a:r>
            <a:endParaRPr sz="600" u="sng"/>
          </a:p>
          <a:p>
            <a:pPr marL="0" lvl="0" indent="0">
              <a:spcBef>
                <a:spcPts val="0"/>
              </a:spcBef>
              <a:spcAft>
                <a:spcPts val="0"/>
              </a:spcAft>
              <a:buNone/>
            </a:pPr>
            <a:r>
              <a:rPr lang="en" sz="600" u="sng"/>
              <a:t>  { // תווים לקריאה BUFER אם יש ב</a:t>
            </a:r>
            <a:endParaRPr sz="600" u="sng"/>
          </a:p>
          <a:p>
            <a:pPr marL="0" lvl="0" indent="0">
              <a:spcBef>
                <a:spcPts val="0"/>
              </a:spcBef>
              <a:spcAft>
                <a:spcPts val="0"/>
              </a:spcAft>
              <a:buNone/>
            </a:pPr>
            <a:r>
              <a:rPr lang="en" sz="600" u="sng"/>
              <a:t>  order = Serial.read(); // order קרא את התו למשתנה</a:t>
            </a:r>
            <a:endParaRPr sz="600" u="sng"/>
          </a:p>
          <a:p>
            <a:pPr marL="0" lvl="0" indent="0">
              <a:spcBef>
                <a:spcPts val="0"/>
              </a:spcBef>
              <a:spcAft>
                <a:spcPts val="0"/>
              </a:spcAft>
              <a:buNone/>
            </a:pPr>
            <a:r>
              <a:rPr lang="en" sz="600" u="sng"/>
              <a:t>  if(order == 'A') </a:t>
            </a:r>
            <a:endParaRPr sz="600" u="sng"/>
          </a:p>
          <a:p>
            <a:pPr marL="0" lvl="0" indent="0">
              <a:spcBef>
                <a:spcPts val="0"/>
              </a:spcBef>
              <a:spcAft>
                <a:spcPts val="0"/>
              </a:spcAft>
              <a:buNone/>
            </a:pPr>
            <a:r>
              <a:rPr lang="en" sz="600" u="sng"/>
              <a:t>  { // L אם התו שנקרא הוא </a:t>
            </a:r>
            <a:endParaRPr sz="600" u="sng"/>
          </a:p>
          <a:p>
            <a:pPr marL="0" lvl="0" indent="0">
              <a:spcBef>
                <a:spcPts val="0"/>
              </a:spcBef>
              <a:spcAft>
                <a:spcPts val="0"/>
              </a:spcAft>
              <a:buNone/>
            </a:pPr>
            <a:r>
              <a:rPr lang="en" sz="600" u="sng"/>
              <a:t>  pos = 10; // הוסף לזוית הנוכחית 5 מעלות</a:t>
            </a:r>
            <a:endParaRPr sz="600" u="sng"/>
          </a:p>
          <a:p>
            <a:pPr marL="0" lvl="0" indent="0">
              <a:spcBef>
                <a:spcPts val="0"/>
              </a:spcBef>
              <a:spcAft>
                <a:spcPts val="0"/>
              </a:spcAft>
              <a:buNone/>
            </a:pPr>
            <a:r>
              <a:rPr lang="en" sz="600" u="sng"/>
              <a:t>  MyServo.write(pos); </a:t>
            </a:r>
            <a:endParaRPr sz="600" u="sng"/>
          </a:p>
          <a:p>
            <a:pPr marL="0" lvl="0" indent="0">
              <a:spcBef>
                <a:spcPts val="0"/>
              </a:spcBef>
              <a:spcAft>
                <a:spcPts val="0"/>
              </a:spcAft>
              <a:buNone/>
            </a:pPr>
            <a:r>
              <a:rPr lang="en" sz="600" u="sng"/>
              <a:t>  delay(200);</a:t>
            </a:r>
            <a:endParaRPr sz="600" u="sng"/>
          </a:p>
          <a:p>
            <a:pPr marL="0" lvl="0" indent="0">
              <a:spcBef>
                <a:spcPts val="0"/>
              </a:spcBef>
              <a:spcAft>
                <a:spcPts val="0"/>
              </a:spcAft>
              <a:buNone/>
            </a:pPr>
            <a:r>
              <a:rPr lang="en" sz="600" u="sng"/>
              <a:t>  Serial.println("Are you scared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if(order == 'B') </a:t>
            </a:r>
            <a:endParaRPr sz="600" u="sng"/>
          </a:p>
          <a:p>
            <a:pPr marL="0" lvl="0" indent="0">
              <a:spcBef>
                <a:spcPts val="0"/>
              </a:spcBef>
              <a:spcAft>
                <a:spcPts val="0"/>
              </a:spcAft>
              <a:buNone/>
            </a:pPr>
            <a:r>
              <a:rPr lang="en" sz="600" u="sng"/>
              <a:t>  { // R אחרת, אם התו שנקרא הוא </a:t>
            </a:r>
            <a:endParaRPr sz="600" u="sng"/>
          </a:p>
          <a:p>
            <a:pPr marL="0" lvl="0" indent="0">
              <a:spcBef>
                <a:spcPts val="0"/>
              </a:spcBef>
              <a:spcAft>
                <a:spcPts val="0"/>
              </a:spcAft>
              <a:buNone/>
            </a:pPr>
            <a:r>
              <a:rPr lang="en" sz="600" u="sng"/>
              <a:t>  pos = 40; // החסר מהזווית הנוכחית 5 מעלות</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r>
              <a:rPr lang="en" sz="600" u="sng"/>
              <a:t>  delay(200);</a:t>
            </a:r>
            <a:endParaRPr sz="600" u="sng"/>
          </a:p>
          <a:p>
            <a:pPr marL="0" lvl="0" indent="0">
              <a:spcBef>
                <a:spcPts val="0"/>
              </a:spcBef>
              <a:spcAft>
                <a:spcPts val="0"/>
              </a:spcAft>
              <a:buNone/>
            </a:pPr>
            <a:r>
              <a:rPr lang="en" sz="600" u="sng"/>
              <a:t>  Serial.println("Gotcha in sector B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if(order == 'C')</a:t>
            </a:r>
            <a:endParaRPr sz="600" u="sng"/>
          </a:p>
          <a:p>
            <a:pPr marL="0" lvl="0" indent="0">
              <a:spcBef>
                <a:spcPts val="0"/>
              </a:spcBef>
              <a:spcAft>
                <a:spcPts val="0"/>
              </a:spcAft>
              <a:buNone/>
            </a:pPr>
            <a:r>
              <a:rPr lang="en" sz="600" u="sng"/>
              <a:t>  { // R אחרת, אם התו שנקרא הוא </a:t>
            </a:r>
            <a:endParaRPr sz="600" u="sng"/>
          </a:p>
          <a:p>
            <a:pPr marL="0" lvl="0" indent="0">
              <a:spcBef>
                <a:spcPts val="0"/>
              </a:spcBef>
              <a:spcAft>
                <a:spcPts val="0"/>
              </a:spcAft>
              <a:buNone/>
            </a:pPr>
            <a:r>
              <a:rPr lang="en" sz="600" u="sng"/>
              <a:t>  pos = 80; // החסר מהזווית הנוכחית 5 מעלות</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r>
              <a:rPr lang="en" sz="600" u="sng"/>
              <a:t>  delay(200);</a:t>
            </a:r>
            <a:endParaRPr sz="600" u="sng"/>
          </a:p>
          <a:p>
            <a:pPr marL="0" lvl="0" indent="0">
              <a:spcBef>
                <a:spcPts val="0"/>
              </a:spcBef>
              <a:spcAft>
                <a:spcPts val="0"/>
              </a:spcAft>
              <a:buNone/>
            </a:pPr>
            <a:r>
              <a:rPr lang="en" sz="600" u="sng"/>
              <a:t>  Serial.println("They will come to you ");</a:t>
            </a:r>
            <a:endParaRPr sz="600" u="sng"/>
          </a:p>
          <a:p>
            <a:pPr marL="0" lvl="0" indent="0">
              <a:spcBef>
                <a:spcPts val="0"/>
              </a:spcBef>
              <a:spcAft>
                <a:spcPts val="0"/>
              </a:spcAft>
              <a:buNone/>
            </a:pPr>
            <a:r>
              <a:rPr lang="en" sz="600" u="sng"/>
              <a:t>  } </a:t>
            </a:r>
            <a:endParaRPr sz="600" u="sng"/>
          </a:p>
          <a:p>
            <a:pPr marL="0" lvl="0" indent="0">
              <a:spcBef>
                <a:spcPts val="0"/>
              </a:spcBef>
              <a:spcAft>
                <a:spcPts val="0"/>
              </a:spcAft>
              <a:buNone/>
            </a:pPr>
            <a:r>
              <a:rPr lang="en" sz="600" u="sng"/>
              <a:t>  else if(order == 'D') </a:t>
            </a:r>
            <a:endParaRPr sz="600" u="sng"/>
          </a:p>
          <a:p>
            <a:pPr marL="0" lvl="0" indent="0">
              <a:spcBef>
                <a:spcPts val="0"/>
              </a:spcBef>
              <a:spcAft>
                <a:spcPts val="0"/>
              </a:spcAft>
              <a:buNone/>
            </a:pPr>
            <a:r>
              <a:rPr lang="en" sz="600" u="sng"/>
              <a:t>  { // R אחרת, אם התו שנקרא הוא </a:t>
            </a:r>
            <a:endParaRPr sz="600" u="sng"/>
          </a:p>
          <a:p>
            <a:pPr marL="0" lvl="0" indent="0">
              <a:spcBef>
                <a:spcPts val="0"/>
              </a:spcBef>
              <a:spcAft>
                <a:spcPts val="0"/>
              </a:spcAft>
              <a:buNone/>
            </a:pPr>
            <a:r>
              <a:rPr lang="en" sz="600" u="sng"/>
              <a:t>  pos = 120; // החסר מהזווית הנוכחית 5 מעלות</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r>
              <a:rPr lang="en" sz="600" u="sng"/>
              <a:t>  delay(200);</a:t>
            </a:r>
            <a:endParaRPr sz="600" u="sng"/>
          </a:p>
          <a:p>
            <a:pPr marL="0" lvl="0" indent="0">
              <a:spcBef>
                <a:spcPts val="0"/>
              </a:spcBef>
              <a:spcAft>
                <a:spcPts val="0"/>
              </a:spcAft>
              <a:buNone/>
            </a:pPr>
            <a:r>
              <a:rPr lang="en" sz="600" u="sng"/>
              <a:t>  Serial.println("Any last words ?");</a:t>
            </a:r>
            <a:endParaRPr sz="600" u="sng"/>
          </a:p>
          <a:p>
            <a:pPr marL="0" lvl="0" indent="0">
              <a:spcBef>
                <a:spcPts val="0"/>
              </a:spcBef>
              <a:spcAft>
                <a:spcPts val="0"/>
              </a:spcAft>
              <a:buNone/>
            </a:pPr>
            <a:r>
              <a:rPr lang="en" sz="600" u="sng"/>
              <a:t>  }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//pos=90;</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delay(20);</a:t>
            </a:r>
            <a:endParaRPr sz="600" u="sng"/>
          </a:p>
          <a:p>
            <a:pPr marL="0" lvl="0" indent="0">
              <a:spcBef>
                <a:spcPts val="0"/>
              </a:spcBef>
              <a:spcAft>
                <a:spcPts val="0"/>
              </a:spcAft>
              <a:buNone/>
            </a:pPr>
            <a:r>
              <a:rPr lang="en" sz="600" u="sng"/>
              <a:t>  }while(order!='E');</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option();</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automatic()</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AUTO MODE...PLEASE PUT YOUR HAND IN THE BOX");</a:t>
            </a:r>
            <a:endParaRPr sz="600" u="sng"/>
          </a:p>
          <a:p>
            <a:pPr marL="0" lvl="0" indent="0">
              <a:spcBef>
                <a:spcPts val="0"/>
              </a:spcBef>
              <a:spcAft>
                <a:spcPts val="0"/>
              </a:spcAft>
              <a:buNone/>
            </a:pPr>
            <a:r>
              <a:rPr lang="en" sz="600" u="sng"/>
              <a:t>  while (1)</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int sensorValue2 = digitalRead(2);</a:t>
            </a:r>
            <a:endParaRPr sz="600" u="sng"/>
          </a:p>
          <a:p>
            <a:pPr marL="0" lvl="0" indent="0">
              <a:spcBef>
                <a:spcPts val="0"/>
              </a:spcBef>
              <a:spcAft>
                <a:spcPts val="0"/>
              </a:spcAft>
              <a:buNone/>
            </a:pPr>
            <a:r>
              <a:rPr lang="en" sz="600" u="sng"/>
              <a:t>  int sensorValue3 = digitalRead(3);</a:t>
            </a:r>
            <a:endParaRPr sz="600" u="sng"/>
          </a:p>
          <a:p>
            <a:pPr marL="0" lvl="0" indent="0">
              <a:spcBef>
                <a:spcPts val="0"/>
              </a:spcBef>
              <a:spcAft>
                <a:spcPts val="0"/>
              </a:spcAft>
              <a:buNone/>
            </a:pPr>
            <a:r>
              <a:rPr lang="en" sz="600" u="sng"/>
              <a:t>  int sensorValue4 = digitalRead(4);</a:t>
            </a:r>
            <a:endParaRPr sz="600" u="sng"/>
          </a:p>
          <a:p>
            <a:pPr marL="0" lvl="0" indent="0">
              <a:spcBef>
                <a:spcPts val="0"/>
              </a:spcBef>
              <a:spcAft>
                <a:spcPts val="0"/>
              </a:spcAft>
              <a:buNone/>
            </a:pPr>
            <a:r>
              <a:rPr lang="en" sz="600" u="sng"/>
              <a:t>  int sensorValue5 = digitalRead(5);</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if(sensorValue2)</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sensor2();</a:t>
            </a:r>
            <a:endParaRPr sz="600" u="sng"/>
          </a:p>
          <a:p>
            <a:pPr marL="0" lvl="0" indent="0">
              <a:spcBef>
                <a:spcPts val="0"/>
              </a:spcBef>
              <a:spcAft>
                <a:spcPts val="0"/>
              </a:spcAft>
              <a:buNone/>
            </a:pPr>
            <a:r>
              <a:rPr lang="en" sz="600" u="sng"/>
              <a:t>  delay(50);</a:t>
            </a:r>
            <a:endParaRPr sz="600" u="sng"/>
          </a:p>
          <a:p>
            <a:pPr marL="0" lvl="0" indent="0">
              <a:spcBef>
                <a:spcPts val="0"/>
              </a:spcBef>
              <a:spcAft>
                <a:spcPts val="0"/>
              </a:spcAft>
              <a:buNone/>
            </a:pPr>
            <a:r>
              <a:rPr lang="en" sz="600" u="sng"/>
              <a:t>  bluetooth();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 (sensorValue3)</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sensor3();</a:t>
            </a:r>
            <a:endParaRPr sz="600" u="sng"/>
          </a:p>
          <a:p>
            <a:pPr marL="0" lvl="0" indent="0">
              <a:spcBef>
                <a:spcPts val="0"/>
              </a:spcBef>
              <a:spcAft>
                <a:spcPts val="0"/>
              </a:spcAft>
              <a:buNone/>
            </a:pPr>
            <a:r>
              <a:rPr lang="en" sz="600" u="sng"/>
              <a:t>  delay(50);</a:t>
            </a:r>
            <a:endParaRPr sz="600" u="sng"/>
          </a:p>
          <a:p>
            <a:pPr marL="0" lvl="0" indent="0">
              <a:spcBef>
                <a:spcPts val="0"/>
              </a:spcBef>
              <a:spcAft>
                <a:spcPts val="0"/>
              </a:spcAft>
              <a:buNone/>
            </a:pPr>
            <a:r>
              <a:rPr lang="en" sz="600" u="sng"/>
              <a:t>  bluetooth();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 (sensorValue4)</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sensor4();</a:t>
            </a:r>
            <a:endParaRPr sz="600" u="sng"/>
          </a:p>
          <a:p>
            <a:pPr marL="0" lvl="0" indent="0">
              <a:spcBef>
                <a:spcPts val="0"/>
              </a:spcBef>
              <a:spcAft>
                <a:spcPts val="0"/>
              </a:spcAft>
              <a:buNone/>
            </a:pPr>
            <a:r>
              <a:rPr lang="en" sz="600" u="sng"/>
              <a:t>  delay(50);</a:t>
            </a:r>
            <a:endParaRPr sz="600" u="sng"/>
          </a:p>
          <a:p>
            <a:pPr marL="0" lvl="0" indent="0">
              <a:spcBef>
                <a:spcPts val="0"/>
              </a:spcBef>
              <a:spcAft>
                <a:spcPts val="0"/>
              </a:spcAft>
              <a:buNone/>
            </a:pPr>
            <a:r>
              <a:rPr lang="en" sz="600" u="sng"/>
              <a:t>  bluetooth();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 (sensorValue5)</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sensor5();</a:t>
            </a:r>
            <a:endParaRPr sz="600" u="sng"/>
          </a:p>
          <a:p>
            <a:pPr marL="0" lvl="0" indent="0">
              <a:spcBef>
                <a:spcPts val="0"/>
              </a:spcBef>
              <a:spcAft>
                <a:spcPts val="0"/>
              </a:spcAft>
              <a:buNone/>
            </a:pPr>
            <a:r>
              <a:rPr lang="en" sz="600" u="sng"/>
              <a:t>  delay(50);</a:t>
            </a:r>
            <a:endParaRPr sz="600" u="sng"/>
          </a:p>
          <a:p>
            <a:pPr marL="0" lvl="0" indent="0">
              <a:spcBef>
                <a:spcPts val="0"/>
              </a:spcBef>
              <a:spcAft>
                <a:spcPts val="0"/>
              </a:spcAft>
              <a:buNone/>
            </a:pPr>
            <a:r>
              <a:rPr lang="en" sz="600" u="sng"/>
              <a:t>  bluetooth();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a:t>
            </a:r>
            <a:endParaRPr sz="600" u="sng"/>
          </a:p>
          <a:p>
            <a:pPr marL="0" lvl="0" indent="0">
              <a:spcBef>
                <a:spcPts val="0"/>
              </a:spcBef>
              <a:spcAft>
                <a:spcPts val="0"/>
              </a:spcAft>
              <a:buNone/>
            </a:pPr>
            <a:r>
              <a:rPr lang="en" sz="600" u="sng"/>
              <a:t>  digitalWrite(13, LOW); // set the LED off</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sensor2()</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SERVO 2 IS WORKING");</a:t>
            </a:r>
            <a:endParaRPr sz="600" u="sng"/>
          </a:p>
          <a:p>
            <a:pPr marL="0" lvl="0" indent="0">
              <a:spcBef>
                <a:spcPts val="0"/>
              </a:spcBef>
              <a:spcAft>
                <a:spcPts val="0"/>
              </a:spcAft>
              <a:buNone/>
            </a:pPr>
            <a:r>
              <a:rPr lang="en" sz="600" u="sng"/>
              <a:t>  digitalWrite(13, HIGH);// set the LED on</a:t>
            </a:r>
            <a:endParaRPr sz="600" u="sng"/>
          </a:p>
          <a:p>
            <a:pPr marL="0" lvl="0" indent="0">
              <a:spcBef>
                <a:spcPts val="0"/>
              </a:spcBef>
              <a:spcAft>
                <a:spcPts val="0"/>
              </a:spcAft>
              <a:buNone/>
            </a:pPr>
            <a:r>
              <a:rPr lang="en" sz="600" u="sng"/>
              <a:t>  pos = 10; </a:t>
            </a:r>
            <a:endParaRPr sz="600" u="sng"/>
          </a:p>
          <a:p>
            <a:pPr marL="0" lvl="0" indent="0">
              <a:spcBef>
                <a:spcPts val="0"/>
              </a:spcBef>
              <a:spcAft>
                <a:spcPts val="0"/>
              </a:spcAft>
              <a:buNone/>
            </a:pPr>
            <a:r>
              <a:rPr lang="en" sz="600" u="sng"/>
              <a:t>  posB= 10; </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sensor3()</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SERVO 3 IS WORKING");</a:t>
            </a:r>
            <a:endParaRPr sz="600" u="sng"/>
          </a:p>
          <a:p>
            <a:pPr marL="0" lvl="0" indent="0">
              <a:spcBef>
                <a:spcPts val="0"/>
              </a:spcBef>
              <a:spcAft>
                <a:spcPts val="0"/>
              </a:spcAft>
              <a:buNone/>
            </a:pPr>
            <a:r>
              <a:rPr lang="en" sz="600" u="sng"/>
              <a:t>  digitalWrite(13, HIGH); // set the LED on</a:t>
            </a:r>
            <a:endParaRPr sz="600" u="sng"/>
          </a:p>
          <a:p>
            <a:pPr marL="0" lvl="0" indent="0">
              <a:spcBef>
                <a:spcPts val="0"/>
              </a:spcBef>
              <a:spcAft>
                <a:spcPts val="0"/>
              </a:spcAft>
              <a:buNone/>
            </a:pPr>
            <a:r>
              <a:rPr lang="en" sz="600" u="sng"/>
              <a:t>  pos = 30;</a:t>
            </a:r>
            <a:endParaRPr sz="600" u="sng"/>
          </a:p>
          <a:p>
            <a:pPr marL="0" lvl="0" indent="0">
              <a:spcBef>
                <a:spcPts val="0"/>
              </a:spcBef>
              <a:spcAft>
                <a:spcPts val="0"/>
              </a:spcAft>
              <a:buNone/>
            </a:pPr>
            <a:r>
              <a:rPr lang="en" sz="600" u="sng"/>
              <a:t>  posB = 30;  </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sensor4()</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SERVO 4 IS WORKING");</a:t>
            </a:r>
            <a:endParaRPr sz="600" u="sng"/>
          </a:p>
          <a:p>
            <a:pPr marL="0" lvl="0" indent="0">
              <a:spcBef>
                <a:spcPts val="0"/>
              </a:spcBef>
              <a:spcAft>
                <a:spcPts val="0"/>
              </a:spcAft>
              <a:buNone/>
            </a:pPr>
            <a:r>
              <a:rPr lang="en" sz="600" u="sng"/>
              <a:t>  digitalWrite(13, HIGH); // set the LED on</a:t>
            </a:r>
            <a:endParaRPr sz="600" u="sng"/>
          </a:p>
          <a:p>
            <a:pPr marL="0" lvl="0" indent="0">
              <a:spcBef>
                <a:spcPts val="0"/>
              </a:spcBef>
              <a:spcAft>
                <a:spcPts val="0"/>
              </a:spcAft>
              <a:buNone/>
            </a:pPr>
            <a:r>
              <a:rPr lang="en" sz="600" u="sng"/>
              <a:t>  pos = 70; </a:t>
            </a:r>
            <a:endParaRPr sz="600" u="sng"/>
          </a:p>
          <a:p>
            <a:pPr marL="0" lvl="0" indent="0">
              <a:spcBef>
                <a:spcPts val="0"/>
              </a:spcBef>
              <a:spcAft>
                <a:spcPts val="0"/>
              </a:spcAft>
              <a:buNone/>
            </a:pPr>
            <a:r>
              <a:rPr lang="en" sz="600" u="sng"/>
              <a:t>  posB = 70; </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sensor5()</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 SERVO 5 IS WORKING");</a:t>
            </a:r>
            <a:endParaRPr sz="600" u="sng"/>
          </a:p>
          <a:p>
            <a:pPr marL="0" lvl="0" indent="0">
              <a:spcBef>
                <a:spcPts val="0"/>
              </a:spcBef>
              <a:spcAft>
                <a:spcPts val="0"/>
              </a:spcAft>
              <a:buNone/>
            </a:pPr>
            <a:r>
              <a:rPr lang="en" sz="600" u="sng"/>
              <a:t>  digitalWrite(13, HIGH); // set the LED on</a:t>
            </a:r>
            <a:endParaRPr sz="600" u="sng"/>
          </a:p>
          <a:p>
            <a:pPr marL="0" lvl="0" indent="0">
              <a:spcBef>
                <a:spcPts val="0"/>
              </a:spcBef>
              <a:spcAft>
                <a:spcPts val="0"/>
              </a:spcAft>
              <a:buNone/>
            </a:pPr>
            <a:r>
              <a:rPr lang="en" sz="600" u="sng"/>
              <a:t>  pos = 100; </a:t>
            </a:r>
            <a:endParaRPr sz="600" u="sng"/>
          </a:p>
          <a:p>
            <a:pPr marL="0" lvl="0" indent="0">
              <a:spcBef>
                <a:spcPts val="0"/>
              </a:spcBef>
              <a:spcAft>
                <a:spcPts val="0"/>
              </a:spcAft>
              <a:buNone/>
            </a:pPr>
            <a:r>
              <a:rPr lang="en" sz="600" u="sng"/>
              <a:t>  posB = 100; </a:t>
            </a:r>
            <a:endParaRPr sz="600" u="sng"/>
          </a:p>
          <a:p>
            <a:pPr marL="0" lvl="0" indent="0">
              <a:spcBef>
                <a:spcPts val="0"/>
              </a:spcBef>
              <a:spcAft>
                <a:spcPts val="0"/>
              </a:spcAft>
              <a:buNone/>
            </a:pPr>
            <a:r>
              <a:rPr lang="en" sz="600" u="sng"/>
              <a:t>  MyServo.write(pos);</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void up_down(){</a:t>
            </a:r>
            <a:endParaRPr sz="600" u="sng"/>
          </a:p>
          <a:p>
            <a:pPr marL="0" lvl="0" indent="0">
              <a:spcBef>
                <a:spcPts val="0"/>
              </a:spcBef>
              <a:spcAft>
                <a:spcPts val="0"/>
              </a:spcAft>
              <a:buNone/>
            </a:pPr>
            <a:r>
              <a:rPr lang="en" sz="600" u="sng"/>
              <a:t>    Serial.println(" first,choose U OR D for up-down direction");</a:t>
            </a:r>
            <a:endParaRPr sz="600" u="sng"/>
          </a:p>
          <a:p>
            <a:pPr marL="0" lvl="0" indent="0">
              <a:spcBef>
                <a:spcPts val="0"/>
              </a:spcBef>
              <a:spcAft>
                <a:spcPts val="0"/>
              </a:spcAft>
              <a:buNone/>
            </a:pPr>
            <a:r>
              <a:rPr lang="en" sz="600" u="sng"/>
              <a:t>    Serial.println("press F when finish");</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do</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if (Serial.available() &gt; 0) {   // תווים לקריאה  BUFER אם יש ב</a:t>
            </a:r>
            <a:endParaRPr sz="600" u="sng"/>
          </a:p>
          <a:p>
            <a:pPr marL="0" lvl="0" indent="0">
              <a:spcBef>
                <a:spcPts val="0"/>
              </a:spcBef>
              <a:spcAft>
                <a:spcPts val="0"/>
              </a:spcAft>
              <a:buNone/>
            </a:pPr>
            <a:r>
              <a:rPr lang="en" sz="600" u="sng"/>
              <a:t>      updown = Serial.read();     //  order קרא את התו למשתנה </a:t>
            </a:r>
            <a:endParaRPr sz="600" u="sng"/>
          </a:p>
          <a:p>
            <a:pPr marL="0" lvl="0" indent="0">
              <a:spcBef>
                <a:spcPts val="0"/>
              </a:spcBef>
              <a:spcAft>
                <a:spcPts val="0"/>
              </a:spcAft>
              <a:buNone/>
            </a:pPr>
            <a:r>
              <a:rPr lang="en" sz="600" u="sng"/>
              <a:t>      if(updown == 'U') {   //    L אם התו שנקרא הוא </a:t>
            </a:r>
            <a:endParaRPr sz="600" u="sng"/>
          </a:p>
          <a:p>
            <a:pPr marL="0" lvl="0" indent="0">
              <a:spcBef>
                <a:spcPts val="0"/>
              </a:spcBef>
              <a:spcAft>
                <a:spcPts val="0"/>
              </a:spcAft>
              <a:buNone/>
            </a:pPr>
            <a:r>
              <a:rPr lang="en" sz="600" u="sng"/>
              <a:t>             pos = pos + 5;  // הוסף לזוית הנוכחית 5 מעלות</a:t>
            </a:r>
            <a:endParaRPr sz="600" u="sng"/>
          </a:p>
          <a:p>
            <a:pPr marL="0" lvl="0" indent="0">
              <a:spcBef>
                <a:spcPts val="0"/>
              </a:spcBef>
              <a:spcAft>
                <a:spcPts val="0"/>
              </a:spcAft>
              <a:buNone/>
            </a:pPr>
            <a:r>
              <a:rPr lang="en" sz="600" u="sng"/>
              <a:t>              MyServoB.write(pos);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else if(updown == 'D') {      //   R אחרת, אם התו שנקרא הוא </a:t>
            </a:r>
            <a:endParaRPr sz="600" u="sng"/>
          </a:p>
          <a:p>
            <a:pPr marL="0" lvl="0" indent="0">
              <a:spcBef>
                <a:spcPts val="0"/>
              </a:spcBef>
              <a:spcAft>
                <a:spcPts val="0"/>
              </a:spcAft>
              <a:buNone/>
            </a:pPr>
            <a:r>
              <a:rPr lang="en" sz="600" u="sng"/>
              <a:t>                pos = pos -5;      // החסר מהזווית הנוכחית 5 מעלות</a:t>
            </a:r>
            <a:endParaRPr sz="600" u="sng"/>
          </a:p>
          <a:p>
            <a:pPr marL="0" lvl="0" indent="0">
              <a:spcBef>
                <a:spcPts val="0"/>
              </a:spcBef>
              <a:spcAft>
                <a:spcPts val="0"/>
              </a:spcAft>
              <a:buNone/>
            </a:pPr>
            <a:r>
              <a:rPr lang="en" sz="600" u="sng"/>
              <a:t>              MyServoB.write(pos);</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delay(20);</a:t>
            </a:r>
            <a:endParaRPr sz="600" u="sng"/>
          </a:p>
          <a:p>
            <a:pPr marL="0" lvl="0" indent="0">
              <a:spcBef>
                <a:spcPts val="0"/>
              </a:spcBef>
              <a:spcAft>
                <a:spcPts val="0"/>
              </a:spcAft>
              <a:buNone/>
            </a:pPr>
            <a:r>
              <a:rPr lang="en" sz="600" u="sng"/>
              <a:t>    }  while(updown!='F');</a:t>
            </a:r>
            <a:endParaRPr sz="600" u="sng"/>
          </a:p>
          <a:p>
            <a:pPr marL="0" lvl="0" indent="0">
              <a:spcBef>
                <a:spcPts val="0"/>
              </a:spcBef>
              <a:spcAft>
                <a:spcPts val="0"/>
              </a:spcAft>
              <a:buNone/>
            </a:pPr>
            <a:r>
              <a:rPr lang="en" sz="600" u="sng"/>
              <a:t>    Serial.println("finished!!!");</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void option()</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setup();</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r>
              <a:rPr lang="en" sz="600" u="sng"/>
              <a:t> void text()</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r>
              <a:rPr lang="en" sz="600" u="sng"/>
              <a:t>  Serial.println("test number one");</a:t>
            </a:r>
            <a:endParaRPr sz="600" u="sng"/>
          </a:p>
          <a:p>
            <a:pPr marL="0" lvl="0" indent="0">
              <a:spcBef>
                <a:spcPts val="0"/>
              </a:spcBef>
              <a:spcAft>
                <a:spcPts val="0"/>
              </a:spcAft>
              <a:buNone/>
            </a:pPr>
            <a:r>
              <a:rPr lang="en" sz="600" u="sng"/>
              <a:t> }</a:t>
            </a:r>
            <a:endParaRPr sz="600" u="sng"/>
          </a:p>
          <a:p>
            <a:pPr marL="0" lvl="0" indent="0">
              <a:spcBef>
                <a:spcPts val="0"/>
              </a:spcBef>
              <a:spcAft>
                <a:spcPts val="0"/>
              </a:spcAft>
              <a:buNone/>
            </a:pPr>
            <a:endParaRPr sz="600" u="sng"/>
          </a:p>
          <a:p>
            <a:pPr marL="0" lvl="0" indent="0">
              <a:spcBef>
                <a:spcPts val="0"/>
              </a:spcBef>
              <a:spcAft>
                <a:spcPts val="0"/>
              </a:spcAft>
              <a:buNone/>
            </a:pPr>
            <a:endParaRPr sz="600" u="sng"/>
          </a:p>
          <a:p>
            <a:pPr marL="0" lvl="0" indent="0">
              <a:spcBef>
                <a:spcPts val="0"/>
              </a:spcBef>
              <a:spcAft>
                <a:spcPts val="0"/>
              </a:spcAft>
              <a:buNone/>
            </a:pPr>
            <a:endParaRPr sz="600" u="sng"/>
          </a:p>
        </p:txBody>
      </p:sp>
      <p:sp>
        <p:nvSpPr>
          <p:cNvPr id="88" name="Google Shape;88;p17"/>
          <p:cNvSpPr txBox="1"/>
          <p:nvPr/>
        </p:nvSpPr>
        <p:spPr>
          <a:xfrm>
            <a:off x="4128125" y="2232450"/>
            <a:ext cx="46077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u="sng">
                <a:solidFill>
                  <a:srgbClr val="FFFFFF"/>
                </a:solidFill>
              </a:rPr>
              <a:t>The code itself for arduino</a:t>
            </a:r>
            <a:endParaRPr sz="1800" b="1" u="sng">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33915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Purpose of the project </a:t>
            </a:r>
            <a:endParaRPr/>
          </a:p>
        </p:txBody>
      </p:sp>
      <p:sp>
        <p:nvSpPr>
          <p:cNvPr id="94" name="Google Shape;9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Nunito"/>
                <a:ea typeface="Nunito"/>
                <a:cs typeface="Nunito"/>
                <a:sym typeface="Nunito"/>
              </a:rPr>
              <a:t>English: </a:t>
            </a:r>
            <a:endParaRPr>
              <a:latin typeface="Nunito"/>
              <a:ea typeface="Nunito"/>
              <a:cs typeface="Nunito"/>
              <a:sym typeface="Nunito"/>
            </a:endParaRPr>
          </a:p>
          <a:p>
            <a:pPr marL="0" lvl="0" indent="0">
              <a:spcBef>
                <a:spcPts val="1600"/>
              </a:spcBef>
              <a:spcAft>
                <a:spcPts val="1600"/>
              </a:spcAft>
              <a:buNone/>
            </a:pPr>
            <a:r>
              <a:rPr lang="en">
                <a:latin typeface="Nunito"/>
                <a:ea typeface="Nunito"/>
                <a:cs typeface="Nunito"/>
                <a:sym typeface="Nunito"/>
              </a:rPr>
              <a:t>The main idea, is to create a system that recognize movement in several sectors. In real life it will be around the 100 meter separated from each sensor, more or less. This project can be used in the military bases or a simple house for family protection.   </a:t>
            </a:r>
            <a:endParaRPr>
              <a:latin typeface="Nunito"/>
              <a:ea typeface="Nunito"/>
              <a:cs typeface="Nunito"/>
              <a:sym typeface="Nunito"/>
            </a:endParaRPr>
          </a:p>
        </p:txBody>
      </p:sp>
      <p:sp>
        <p:nvSpPr>
          <p:cNvPr id="95" name="Google Shape;9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:עברית</a:t>
            </a:r>
            <a:endParaRPr/>
          </a:p>
          <a:p>
            <a:pPr marL="0" lvl="0" indent="0" algn="r" rtl="0">
              <a:spcBef>
                <a:spcPts val="1600"/>
              </a:spcBef>
              <a:spcAft>
                <a:spcPts val="1600"/>
              </a:spcAft>
              <a:buNone/>
            </a:pPr>
            <a:r>
              <a:rPr lang="en"/>
              <a:t>הרעיון המרכזי הוא, לעשות מערכת שמסוגל לקלוט תזוזה בנקודות מסוימות(הפרוייקט הקטן). בגודל אמיתי ההפרש של החיישנים יהיו בין 100 מטר, פחות או יותר. פרוייקט זה יכול להיות שימושי בבסיס של צה”ל או בבית רגיל כדי להגן על המשפחה.</a:t>
            </a:r>
            <a:endParaRPr/>
          </a:p>
        </p:txBody>
      </p:sp>
      <p:sp>
        <p:nvSpPr>
          <p:cNvPr id="96" name="Google Shape;96;p18"/>
          <p:cNvSpPr txBox="1"/>
          <p:nvPr/>
        </p:nvSpPr>
        <p:spPr>
          <a:xfrm>
            <a:off x="6032250" y="436350"/>
            <a:ext cx="2942100" cy="343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F3F3F3"/>
                </a:solidFill>
              </a:rPr>
              <a:t>מטרת הפרוייקט</a:t>
            </a:r>
            <a:endParaRPr sz="30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17619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 </a:t>
            </a:r>
            <a:endParaRPr>
              <a:latin typeface="Comfortaa"/>
              <a:ea typeface="Comfortaa"/>
              <a:cs typeface="Comfortaa"/>
              <a:sym typeface="Comfortaa"/>
            </a:endParaRPr>
          </a:p>
        </p:txBody>
      </p:sp>
      <p:sp>
        <p:nvSpPr>
          <p:cNvPr id="102" name="Google Shape;10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English:</a:t>
            </a:r>
            <a:endParaRPr/>
          </a:p>
          <a:p>
            <a:pPr marL="0" lvl="0" indent="0">
              <a:spcBef>
                <a:spcPts val="1600"/>
              </a:spcBef>
              <a:spcAft>
                <a:spcPts val="1600"/>
              </a:spcAft>
              <a:buNone/>
            </a:pPr>
            <a:r>
              <a:rPr lang="en"/>
              <a:t>Thanks to the c++ course, it allows to us, creating a system that can save lives or keeping the security on. So we wish to continue the course of C++ to create new things or maybe applications with the same way.</a:t>
            </a:r>
            <a:endParaRPr/>
          </a:p>
        </p:txBody>
      </p:sp>
      <p:sp>
        <p:nvSpPr>
          <p:cNvPr id="103" name="Google Shape;103;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a:t>עברית:</a:t>
            </a:r>
            <a:endParaRPr/>
          </a:p>
          <a:p>
            <a:pPr marL="0" lvl="0" indent="0" algn="r" rtl="1">
              <a:spcBef>
                <a:spcPts val="1600"/>
              </a:spcBef>
              <a:spcAft>
                <a:spcPts val="1600"/>
              </a:spcAft>
              <a:buNone/>
            </a:pPr>
            <a:r>
              <a:rPr lang="en"/>
              <a:t>תודה לקורס של C++, זה איפשר לנו לעשות מערכת שיכולה להציל חיים או לשמור רק על בטיחות קיימת. אז אנו מחקים שנוכל להמשיך לשנה שנייה של תכנות בC++ כדי שנוכל לעשות אפליקציות  או לעשות דברים אחרים אם אותו רעיון.</a:t>
            </a:r>
            <a:endParaRPr/>
          </a:p>
        </p:txBody>
      </p:sp>
      <p:sp>
        <p:nvSpPr>
          <p:cNvPr id="104" name="Google Shape;104;p19"/>
          <p:cNvSpPr txBox="1"/>
          <p:nvPr/>
        </p:nvSpPr>
        <p:spPr>
          <a:xfrm>
            <a:off x="7593550" y="368000"/>
            <a:ext cx="2942100" cy="343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000">
                <a:solidFill>
                  <a:schemeClr val="dk1"/>
                </a:solidFill>
                <a:latin typeface="Comfortaa"/>
                <a:ea typeface="Comfortaa"/>
                <a:cs typeface="Comfortaa"/>
                <a:sym typeface="Comfortaa"/>
              </a:rPr>
              <a:t>לסיכום</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1976</Words>
  <Application>Microsoft Office PowerPoint</Application>
  <PresentationFormat>‫הצגה על המסך (16:9)</PresentationFormat>
  <Paragraphs>325</Paragraphs>
  <Slides>7</Slides>
  <Notes>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Arial</vt:lpstr>
      <vt:lpstr>Comfortaa</vt:lpstr>
      <vt:lpstr>Oswald</vt:lpstr>
      <vt:lpstr>Average</vt:lpstr>
      <vt:lpstr>Nunito</vt:lpstr>
      <vt:lpstr>Slate</vt:lpstr>
      <vt:lpstr>פרוייקט אבטחה</vt:lpstr>
      <vt:lpstr>מצגת של PowerPoint‏</vt:lpstr>
      <vt:lpstr>הפרוייקט עצמו </vt:lpstr>
      <vt:lpstr>מצגת של PowerPoint‏</vt:lpstr>
      <vt:lpstr>מצגת של PowerPoint‏</vt:lpstr>
      <vt:lpstr>Purpose of the project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אבטחה</dc:title>
  <cp:lastModifiedBy>samuel mora</cp:lastModifiedBy>
  <cp:revision>3</cp:revision>
  <dcterms:modified xsi:type="dcterms:W3CDTF">2018-07-31T16:03:14Z</dcterms:modified>
</cp:coreProperties>
</file>