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6D224C6-15C0-47FA-BF06-5335C3EB14D6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ED5DBE8-09F1-4772-903C-48605D9AA7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https://www.youtube.com/watch?v=PjCN4vWTn90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5DBE8-09F1-4772-903C-48605D9AA7B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6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60816A-F846-FC9A-79ED-309616709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CF36118-95FC-FC09-DC8E-0AAE6C60E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ACD9A9-EDDF-5820-2998-CF6354C6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9CA272-4E41-EC8D-30A9-619A198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2CF361-A173-8BD6-8088-898B994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CAE7E-88A5-952C-30B2-3266A388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E4B6798-8DC1-3416-1A49-C42ED0184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01AB82-AF48-3F2D-B0FC-BA9EC29C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FEB8BF-87ED-2EEA-837F-ABA771BA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FB3157-6145-A59E-0824-C75883E2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F67056D-9364-3375-533D-30478ABF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D8BFEC-A8B1-B031-9C41-C9B16DE2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D51177-62F3-01E5-BBBF-BE1B8F40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189AF2-061F-8F3E-77A5-3E0CB8C0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62719D-BE58-48C5-FDC0-D029E3E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0B9621-C222-A71D-88E4-99C6F74F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F30B5D-8AB1-9513-D898-197487F9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A0F22-6EE6-01AF-5519-979A14A3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7CADA3-C74F-2A72-3ADB-4B59BE98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B5B850-F295-C01B-F923-7FBE9CF9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CF2B58-27B9-2331-A136-2EEA8DAA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309EA2-1999-81AC-FD84-5EA915A9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C9FE27-0AD1-808F-9971-0000AE01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42AA9D-623D-BABA-78CC-87FDB1AE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84DB19-49F1-E9D7-06EF-EA930C79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C70314-8568-2A7C-467D-F3270B18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DA7F64-A8B3-ABBF-9BBC-92E621A26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362C30-9B40-04EF-0A3E-5FAD99A3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9BB42E-10CE-265C-1955-CDE6498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1B1A7B-2696-5EAE-4705-D87C09FD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A368FD-033C-41AF-FDF8-36DABABF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4449D1-DE6E-D9D5-A151-37A318BD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6A10D27-5637-0E84-62B8-3BBC63CD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43CD9B-9DD1-3F24-5236-52DFA286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3A30A00-FBC5-6F7D-58A4-70A866498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09918B6-3CFF-3A00-ECD9-5C83F6447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078B73C-C0B8-DCB7-7BB8-09898C98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3367C0-80A7-F5C3-6839-986952B6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4FF78C2-7BE6-F67E-19F5-D931715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7E7946-6F24-BFB1-8ED1-1F2D3470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1A19B8B-32DD-6CD9-418F-08B1793E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F8E766E-B6B2-6DEA-5ABB-643318B8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E399E9-55D6-DAF8-1D53-F67A2F9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FBED90-8C4F-EB6C-4A0C-00DABA89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B5A26A-967F-6514-765A-A6E7775F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9547B5E-FEF7-0E63-9DB4-310F506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D24C1F-0010-0EA1-8EE0-53B48D9E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2E40C0-0AEE-AA76-235F-DD15985C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1300AA-AB3C-58FC-2C9A-71034B6E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3602B9-BB92-ABA3-5311-06C780B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BC9D4C-114E-5E73-B856-6E136F07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D90F3D-40AF-3493-A396-7F4B22C5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6B6FAD-5634-3A42-4653-D9B16A22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B61EBD-2C92-2ADC-FF13-083464DC9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511793-A07F-577A-7FF7-CE410DB0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5FBEE6-EB5D-69CD-16D0-347BBF68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2924BD-5D9A-15DB-484C-6466EC3C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F06798-95D9-CCF3-BE1D-4347807C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3D0D22E-70C0-F52E-60F5-897C804B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0B6706-AA19-6F23-1FA8-5380A00D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0DA5D2-BC5C-C7C8-DD1B-327E8CCB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FA49-8FAA-4C02-ACA0-F98942FBC6D0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E401BF-71D3-9C5A-CC2C-91719D46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872709-72EB-48F4-7E99-EEA819AC5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61C7-23D5-4365-A66B-3038219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F06C850-0F52-50EF-E857-3A05F4BE9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he-IL" sz="7000" dirty="0">
                <a:latin typeface="Helvetica" panose="020B0604020202020204" pitchFamily="34" charset="0"/>
                <a:cs typeface="Helvetica" panose="020B0604020202020204" pitchFamily="34" charset="0"/>
              </a:rPr>
              <a:t>בעיית </a:t>
            </a:r>
            <a:r>
              <a:rPr lang="he-IL" sz="70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יוספוס</a:t>
            </a:r>
            <a:r>
              <a:rPr lang="he-IL" sz="7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e-IL" sz="7000" dirty="0" err="1">
                <a:latin typeface="Helvetica" panose="020B0604020202020204" pitchFamily="34" charset="0"/>
                <a:cs typeface="Helvetica" panose="020B0604020202020204" pitchFamily="34" charset="0"/>
              </a:rPr>
              <a:t>פלביוס</a:t>
            </a:r>
            <a:endParaRPr lang="he-IL" sz="7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7D7274-7D0A-4B55-09B3-1913423D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 fontScale="85000" lnSpcReduction="20000"/>
          </a:bodyPr>
          <a:lstStyle/>
          <a:p>
            <a:r>
              <a:rPr lang="he-IL" dirty="0">
                <a:latin typeface="Helvetica" panose="020B0604020202020204" pitchFamily="34" charset="0"/>
                <a:cs typeface="Helvetica" panose="020B0604020202020204" pitchFamily="34" charset="0"/>
              </a:rPr>
              <a:t>פרויקט סמינר בשפות תכנות</a:t>
            </a:r>
          </a:p>
          <a:p>
            <a:r>
              <a:rPr lang="he-IL" sz="2100" dirty="0">
                <a:latin typeface="Helvetica" panose="020B0604020202020204" pitchFamily="34" charset="0"/>
                <a:cs typeface="Helvetica" panose="020B0604020202020204" pitchFamily="34" charset="0"/>
              </a:rPr>
              <a:t>מרצה: יצחק אביב</a:t>
            </a:r>
          </a:p>
          <a:p>
            <a:r>
              <a:rPr lang="he-IL" sz="1900" dirty="0">
                <a:latin typeface="Helvetica" panose="020B0604020202020204" pitchFamily="34" charset="0"/>
                <a:cs typeface="Helvetica" panose="020B0604020202020204" pitchFamily="34" charset="0"/>
              </a:rPr>
              <a:t>מגישים: אלעזר פיין ומאור אופק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707C5F-BF1C-530A-DAD1-E2BEAEA41CE1}"/>
              </a:ext>
            </a:extLst>
          </p:cNvPr>
          <p:cNvSpPr/>
          <p:nvPr/>
        </p:nvSpPr>
        <p:spPr>
          <a:xfrm>
            <a:off x="805544" y="855574"/>
            <a:ext cx="42490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ln/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בעיית</a:t>
            </a:r>
            <a:r>
              <a:rPr lang="en-US" sz="4400" b="1" kern="1200" dirty="0">
                <a:ln/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sz="4400" b="1" kern="1200" dirty="0" err="1">
                <a:ln/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יוספוס</a:t>
            </a:r>
            <a:r>
              <a:rPr lang="en-US" sz="4400" b="1" kern="1200" dirty="0">
                <a:ln/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sz="4400" b="1" kern="1200" dirty="0" err="1">
                <a:ln/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פלביוס</a:t>
            </a:r>
            <a:endParaRPr lang="en-US" sz="4400" b="1" kern="1200" dirty="0">
              <a:ln/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A5F4D0-1061-BA81-C356-4EFFEB9BBB92}"/>
              </a:ext>
            </a:extLst>
          </p:cNvPr>
          <p:cNvSpPr txBox="1"/>
          <p:nvPr/>
        </p:nvSpPr>
        <p:spPr>
          <a:xfrm>
            <a:off x="805544" y="2485483"/>
            <a:ext cx="4245428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רקע</a:t>
            </a: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בעיה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זו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לוקחת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שמה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אחר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האירוע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החשוב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ביותר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בחייו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ההיסטוריון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הקדום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יוספוס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פלאביוס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)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יוסף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מתתיהו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פי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סיפורו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הוא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ו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-40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חייליו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נלכדו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במערה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ידי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הרומאים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במהלך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מצור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בסירובם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להיכנע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לאויב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בחרו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דווקא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בהתאבדות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המונית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טוויסט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יצרו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מעגל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והמשיכו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להרוג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כל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אדם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שני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עד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שנשאר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אדם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אחרון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)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שהיה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אמור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להרוג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עצמו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כדי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לסיים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המעשה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עפ"י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האגדה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יוספוס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פלאביוס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חישב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מראש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היכן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עליו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לעמוד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על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מנת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להישאר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בחיים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ואכן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יוסף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מתתיהו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ואדם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אחר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היו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השניים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האחרונים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וכפי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שאנו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יודעים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לא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בדיוק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עקבו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אחר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הרעיון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המקורי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אלא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נכנעו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לרומאים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he-IL" sz="1600" dirty="0">
                <a:latin typeface="Helvetica" panose="020B0604020202020204" pitchFamily="34" charset="0"/>
                <a:cs typeface="Helvetica" panose="020B0604020202020204" pitchFamily="34" charset="0"/>
              </a:rPr>
              <a:t>..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Josephus: The man who “invented” Jewish history - Unpacked">
            <a:extLst>
              <a:ext uri="{FF2B5EF4-FFF2-40B4-BE49-F238E27FC236}">
                <a16:creationId xmlns:a16="http://schemas.microsoft.com/office/drawing/2014/main" id="{AB832D10-F7C1-69C6-C2F8-700CD49E8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0" b="1681"/>
          <a:stretch/>
        </p:blipFill>
        <p:spPr bwMode="auto"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תמונה שמכילה טקסט, בוהה&#10;&#10;התיאור נוצר באופן אוטומטי">
            <a:extLst>
              <a:ext uri="{FF2B5EF4-FFF2-40B4-BE49-F238E27FC236}">
                <a16:creationId xmlns:a16="http://schemas.microsoft.com/office/drawing/2014/main" id="{80E3B92F-E3BD-5110-095D-02E4F44E5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b="32359"/>
          <a:stretch/>
        </p:blipFill>
        <p:spPr bwMode="auto"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BA5F4D0-1061-BA81-C356-4EFFEB9BBB92}"/>
              </a:ext>
            </a:extLst>
          </p:cNvPr>
          <p:cNvSpPr txBox="1"/>
          <p:nvPr/>
        </p:nvSpPr>
        <p:spPr>
          <a:xfrm>
            <a:off x="642938" y="642938"/>
            <a:ext cx="10904538" cy="21193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he-IL" sz="2800" b="1" dirty="0"/>
              <a:t>תיאור האלגוריתם הקלאסי:</a:t>
            </a:r>
          </a:p>
          <a:p>
            <a:pPr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יש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אנשים במעגל.</a:t>
            </a:r>
          </a:p>
          <a:p>
            <a:pPr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מתחילים מאדם כלשהו במעגל, ומוציאים מהמעגל כל אדם </a:t>
            </a:r>
            <a:r>
              <a:rPr lang="he-IL" sz="2800" dirty="0">
                <a:solidFill>
                  <a:srgbClr val="202122"/>
                </a:solidFill>
                <a:latin typeface="Arial" panose="020B0604020202020204" pitchFamily="34" charset="0"/>
              </a:rPr>
              <a:t>שני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תהליך זה נמשך עד שנותר אדם אחד בלבד.</a:t>
            </a:r>
          </a:p>
          <a:p>
            <a:pPr>
              <a:spcAft>
                <a:spcPts val="600"/>
              </a:spcAft>
            </a:pPr>
            <a:endParaRPr lang="he-IL" sz="28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8083D1-1906-5F11-6CB1-C6F0D3E21174}"/>
              </a:ext>
            </a:extLst>
          </p:cNvPr>
          <p:cNvSpPr txBox="1"/>
          <p:nvPr/>
        </p:nvSpPr>
        <p:spPr>
          <a:xfrm>
            <a:off x="642938" y="3101059"/>
            <a:ext cx="10904538" cy="286829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b="1" dirty="0"/>
              <a:t>תיאור הגרסה שלנו לאלגוריתם: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יש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אנשים במעגל.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מתחילים מאדם כלשהו במעגל, ומוציאים מהמעגל כל אדם </a:t>
            </a:r>
            <a:r>
              <a:rPr lang="he-IL" sz="2800" dirty="0">
                <a:solidFill>
                  <a:srgbClr val="202122"/>
                </a:solidFill>
                <a:latin typeface="Arial" panose="020B0604020202020204" pitchFamily="34" charset="0"/>
              </a:rPr>
              <a:t>שני</a:t>
            </a: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תהליך זה נמשך עד שנותרים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 &lt;= 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&lt;= n </a:t>
            </a:r>
            <a:r>
              <a:rPr lang="he-IL" sz="2800" dirty="0">
                <a:solidFill>
                  <a:srgbClr val="202122"/>
                </a:solidFill>
                <a:latin typeface="Arial" panose="020B0604020202020204" pitchFamily="34" charset="0"/>
              </a:rPr>
              <a:t> אנשים במעגל.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dirty="0">
                <a:solidFill>
                  <a:srgbClr val="202122"/>
                </a:solidFill>
                <a:latin typeface="Arial" panose="020B0604020202020204" pitchFamily="34" charset="0"/>
              </a:rPr>
              <a:t>- ניתן להתחיל מכל אדם.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800" dirty="0">
                <a:solidFill>
                  <a:srgbClr val="202122"/>
                </a:solidFill>
                <a:latin typeface="Arial" panose="020B0604020202020204" pitchFamily="34" charset="0"/>
              </a:rPr>
              <a:t>- ניתן להתקדם עם או נגד כיוון השעון.</a:t>
            </a:r>
          </a:p>
        </p:txBody>
      </p:sp>
    </p:spTree>
    <p:extLst>
      <p:ext uri="{BB962C8B-B14F-4D97-AF65-F5344CB8AC3E}">
        <p14:creationId xmlns:p14="http://schemas.microsoft.com/office/powerpoint/2010/main" val="1774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338487-FF64-D802-9F99-87ECDBF3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he-IL" dirty="0">
                <a:latin typeface="Helvetica" panose="020B0604020202020204" pitchFamily="34" charset="0"/>
                <a:cs typeface="Helvetica" panose="020B0604020202020204" pitchFamily="34" charset="0"/>
              </a:rPr>
              <a:t>תיאור המימוש ההנדסי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5C5220-547B-4452-674F-314E3536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אפליקציית דקסטופ עם ממשק משתמש גרפי.</a:t>
            </a:r>
          </a:p>
          <a:p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שימוש בתבנית </a:t>
            </a: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MVC</a:t>
            </a:r>
            <a:b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(Model-View-Controller)</a:t>
            </a:r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נכתב באמצעות</a:t>
            </a:r>
            <a:b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Java + OpenJFX</a:t>
            </a:r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 עם תלויות מנוהלות ע"י </a:t>
            </a:r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Maven</a:t>
            </a:r>
            <a:r>
              <a:rPr lang="he-IL" sz="240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0F9C111-83D4-5CDD-63CD-A2C4E42E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413387"/>
            <a:ext cx="4475531" cy="40279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281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405397-7BDC-B21F-7AF6-686CE18E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15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he-IL" sz="5400" kern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תיאור </a:t>
            </a:r>
            <a:r>
              <a:rPr lang="en-US" sz="5400" kern="1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הממשק</a:t>
            </a:r>
            <a:endParaRPr lang="en-US" sz="54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A227A7D-97C0-8C78-CFCD-2005B302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1"/>
            <a:ext cx="12192000" cy="61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652791-57DA-2564-C169-5DCB630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865963" cy="1039426"/>
          </a:xfrm>
        </p:spPr>
        <p:txBody>
          <a:bodyPr/>
          <a:lstStyle/>
          <a:p>
            <a:r>
              <a:rPr lang="he-IL" dirty="0">
                <a:latin typeface="Helvetica" panose="020B0604020202020204" pitchFamily="34" charset="0"/>
                <a:cs typeface="Helvetica" panose="020B0604020202020204" pitchFamily="34" charset="0"/>
              </a:rPr>
              <a:t>דמו</a:t>
            </a:r>
          </a:p>
        </p:txBody>
      </p:sp>
      <p:pic>
        <p:nvPicPr>
          <p:cNvPr id="4" name="2022-12-12 02-18-24">
            <a:hlinkClick r:id="" action="ppaction://media"/>
            <a:extLst>
              <a:ext uri="{FF2B5EF4-FFF2-40B4-BE49-F238E27FC236}">
                <a16:creationId xmlns:a16="http://schemas.microsoft.com/office/drawing/2014/main" id="{94D3BE91-A23D-BA1D-4A15-6FD19B88B02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6038" y="1039426"/>
            <a:ext cx="9539926" cy="5366087"/>
          </a:xfrm>
        </p:spPr>
      </p:pic>
    </p:spTree>
    <p:extLst>
      <p:ext uri="{BB962C8B-B14F-4D97-AF65-F5344CB8AC3E}">
        <p14:creationId xmlns:p14="http://schemas.microsoft.com/office/powerpoint/2010/main" val="294026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1D2476-B23B-2A0E-BDC8-68D3764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he-IL" sz="3100" dirty="0">
                <a:latin typeface="Helvetica" panose="020B0604020202020204" pitchFamily="34" charset="0"/>
                <a:cs typeface="Helvetica" panose="020B0604020202020204" pitchFamily="34" charset="0"/>
              </a:rPr>
              <a:t>בונוס - איך מציירים מעגל אנשים בצורה דינמית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A7E14D-8402-E9A6-5B59-EF6804CB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he-IL" sz="2000" dirty="0"/>
              <a:t>עבור כל אדם:</a:t>
            </a:r>
          </a:p>
          <a:p>
            <a:pPr lvl="1"/>
            <a:r>
              <a:rPr lang="he-IL" sz="1600" dirty="0"/>
              <a:t>חישוב הזווית של האדם במעגל על פי מספרו מתוך מספר האנשים הכולל כפול </a:t>
            </a:r>
            <a:r>
              <a:rPr lang="el-GR" sz="1600" dirty="0"/>
              <a:t>π</a:t>
            </a:r>
            <a:r>
              <a:rPr lang="he-IL" sz="1600" dirty="0"/>
              <a:t>2.</a:t>
            </a:r>
          </a:p>
          <a:p>
            <a:pPr lvl="1"/>
            <a:r>
              <a:rPr lang="he-IL" sz="1600" dirty="0"/>
              <a:t>המרת קואורדינטות פולאריות </a:t>
            </a:r>
            <a:r>
              <a:rPr lang="he-IL" sz="1600" dirty="0" err="1"/>
              <a:t>לקרטזיות</a:t>
            </a:r>
            <a:r>
              <a:rPr lang="he-IL" sz="1600" dirty="0"/>
              <a:t>.</a:t>
            </a:r>
          </a:p>
          <a:p>
            <a:pPr lvl="1"/>
            <a:r>
              <a:rPr lang="he-IL" sz="1600" dirty="0"/>
              <a:t>הצבת האדם בקואורדינטות שחושבו.</a:t>
            </a:r>
          </a:p>
          <a:p>
            <a:pPr lvl="1"/>
            <a:r>
              <a:rPr lang="he-IL" sz="1600" dirty="0"/>
              <a:t>במידה והאדם מת – קבע את שקיפות התמונה ל50%.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BEB8BE-D2CB-1433-99A8-4E1076FA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54113"/>
            <a:ext cx="6019331" cy="51465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585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E5E9F0"/>
      </a:dk1>
      <a:lt1>
        <a:sysClr val="window" lastClr="2E344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E5E9F0"/>
      </a:dk1>
      <a:lt1>
        <a:sysClr val="window" lastClr="2E344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TM03457515[[fn=נוף]]</Template>
  <TotalTime>227</TotalTime>
  <Words>312</Words>
  <Application>Microsoft Office PowerPoint</Application>
  <PresentationFormat>מסך רחב</PresentationFormat>
  <Paragraphs>34</Paragraphs>
  <Slides>7</Slides>
  <Notes>1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ערכת נושא Office</vt:lpstr>
      <vt:lpstr>בעיית יוספוס פלביוס</vt:lpstr>
      <vt:lpstr>מצגת של PowerPoint‏</vt:lpstr>
      <vt:lpstr>מצגת של PowerPoint‏</vt:lpstr>
      <vt:lpstr>תיאור המימוש ההנדסי</vt:lpstr>
      <vt:lpstr>תיאור הממשק</vt:lpstr>
      <vt:lpstr>דמו</vt:lpstr>
      <vt:lpstr>בונוס - איך מציירים מעגל אנשים בצורה דינמית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 ofek</dc:creator>
  <cp:lastModifiedBy>Elazar Fine</cp:lastModifiedBy>
  <cp:revision>26</cp:revision>
  <dcterms:created xsi:type="dcterms:W3CDTF">2022-12-11T21:24:00Z</dcterms:created>
  <dcterms:modified xsi:type="dcterms:W3CDTF">2022-12-12T01:13:07Z</dcterms:modified>
</cp:coreProperties>
</file>