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147376855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2F57-617B-A2B8-7EEB-5861F4CB4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D79DD-ABB5-E25F-8CB6-100616514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7C05-3219-92C2-356C-CF7D4CD1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A1E8-29F5-F50F-9AFE-3490EB7B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CA23-2654-D2C7-F8CC-C0856289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66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8F70-3741-FBD2-F2E1-8ED64BB5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E4318-43BE-B0B4-A394-594E0D5E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99BE-F9AC-5B4E-AC60-1A890281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E717-10E9-E8D1-0B54-800167C3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6F01-983C-3F56-7459-95838130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922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BE703-EC4B-8F4D-BD92-732AC5762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ADEDB-8FB8-AF6A-F889-5696ABBD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A2FD-FCE7-15F0-400F-265D4A3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6B29-257E-FC66-52F4-CD8F3FFC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A1DB-EAA0-65BD-6927-E056FF58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5930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2021 / © 2021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3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7B2A-CACE-EFB8-A6C6-30754969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9A24-C706-3899-DB73-2D31D5AB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55EF-2E41-BB4D-7B4D-4028EE7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0B3D-9F54-2D86-0728-C8462770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23BCD-B67E-C32A-B5CB-675DFD6C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52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8898-82C4-0058-BFB6-4EA56C3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C9663-9EA2-CFB4-B749-20644721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E515-A7D2-709A-1BEF-9704F20A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275D-10DC-745E-DC00-02967FB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9282-DC0E-8C34-2234-C5A6F9B3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4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035E-FEC4-EBE3-9F3B-61F8F0A1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118C-8126-5D2A-C238-7F3D3B011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DDD05-6D34-DE32-36BB-DA032F4C1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5533-0CEA-5E6F-A80F-AB8BD92D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44706-CD6D-2758-5425-840BE063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36DE0-8498-2D50-B212-C12091D1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63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EB1A-50E4-0075-CCB8-5C804411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D169-3E1A-7D14-1631-322C69D4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8F2BF-4860-995D-1E98-E91D2C78A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9A56C-9329-1E86-314F-FD31681C9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AC72F-788C-F6E9-F593-D1BC33B17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34186-1944-108E-9228-091EA37A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710F6-A508-A8ED-6A01-458FD8B4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98360-8865-6067-4461-93AD2019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48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E464-0B7C-06CD-083A-C8CB7833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FA9EF-5C00-8E2A-3F1D-56CF871A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80EAE-B850-BB8A-553A-A0C944B7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1016-1A92-380A-7088-35111B92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495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773CC-744E-9EB8-4A30-E03F3C8E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6BED8-9B23-E385-9A40-BA727873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D09-3C3D-B551-95F7-0A4B7CF3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6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019C-3F9E-F5FD-B8AF-E08190D9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CB26-1A40-4B15-FE97-8F9A32AB8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25006-2409-EB7D-84F4-6CD5B193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27D1-17AA-8914-DDCB-A2635F05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3CACE-03C2-01AB-E363-24324349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3ACD1-7E1A-7F42-C15B-FCB7F819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06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1F61-0FF0-E8BC-0DFB-AD62D67C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C8B40-9F32-F810-E0AC-BD5B87123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7C12B-7AEB-36E3-1265-FD57433E3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B2DBC-AD39-D0C4-B5A0-4D6407B5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FAC2-3280-9253-0FF5-4BC6F495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279D1-C3A5-F8DF-9400-F8E6A51E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25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AE49F-DF1B-CD44-04ED-5507A235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DC96B-5659-74D3-6E48-233B04ED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7792-5965-FD01-E2E8-F594EE810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5EC94-0F0D-F542-8334-5BEDA3A8E4BF}" type="datetimeFigureOut">
              <a:rPr lang="en-IL" smtClean="0"/>
              <a:t>19/02/2025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E897-CCB3-15C8-A6EE-F24DDB961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D44F-DEB5-CD3A-E293-EDCA0CE4A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1958E-5EAE-8D4F-8169-931BE8D184F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154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A40B-C45F-0085-2472-387643D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Senza / Watsonx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269CF-E46F-9F16-477E-B7DB9AACF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/>
              <a:t>18-19/02/25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9488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413A-CEB7-CC35-AA4F-4DB58E6E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FE9A361-3705-6739-FA47-B8F47B4A0CAC}"/>
              </a:ext>
            </a:extLst>
          </p:cNvPr>
          <p:cNvSpPr/>
          <p:nvPr/>
        </p:nvSpPr>
        <p:spPr bwMode="auto">
          <a:xfrm>
            <a:off x="15132" y="3812590"/>
            <a:ext cx="11949429" cy="1135681"/>
          </a:xfrm>
          <a:prstGeom prst="rect">
            <a:avLst/>
          </a:prstGeom>
          <a:solidFill>
            <a:srgbClr val="FFF1F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I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136717-293A-9DF1-C0B3-9E6466591211}"/>
              </a:ext>
            </a:extLst>
          </p:cNvPr>
          <p:cNvSpPr/>
          <p:nvPr/>
        </p:nvSpPr>
        <p:spPr bwMode="auto">
          <a:xfrm>
            <a:off x="1" y="2656873"/>
            <a:ext cx="10377054" cy="1135681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I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058466-4651-76EB-B2C8-07329B5469BA}"/>
              </a:ext>
            </a:extLst>
          </p:cNvPr>
          <p:cNvSpPr/>
          <p:nvPr/>
        </p:nvSpPr>
        <p:spPr bwMode="auto">
          <a:xfrm>
            <a:off x="0" y="1501199"/>
            <a:ext cx="11949429" cy="1135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I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3898F-8197-DACF-4E30-2B23A558D58B}"/>
              </a:ext>
            </a:extLst>
          </p:cNvPr>
          <p:cNvSpPr txBox="1"/>
          <p:nvPr/>
        </p:nvSpPr>
        <p:spPr>
          <a:xfrm>
            <a:off x="794333" y="-18945"/>
            <a:ext cx="11087020" cy="83099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i="1" dirty="0">
                <a:solidFill>
                  <a:srgbClr val="FF5A50"/>
                </a:solidFill>
                <a:latin typeface="Gellix"/>
              </a:rPr>
              <a:t>Senza</a:t>
            </a:r>
            <a:r>
              <a:rPr lang="en-US" sz="4800" b="0" i="1" dirty="0">
                <a:solidFill>
                  <a:srgbClr val="333333"/>
                </a:solidFill>
                <a:effectLst/>
                <a:latin typeface="Gellix"/>
              </a:rPr>
              <a:t> Migration Agent </a:t>
            </a:r>
            <a:r>
              <a:rPr lang="en-US" sz="4800" i="1" dirty="0">
                <a:solidFill>
                  <a:srgbClr val="333333"/>
                </a:solidFill>
                <a:latin typeface="Gellix"/>
              </a:rPr>
              <a:t>Architecture</a:t>
            </a:r>
            <a:r>
              <a:rPr lang="en-US" sz="4800" b="0" i="1" dirty="0">
                <a:solidFill>
                  <a:srgbClr val="333333"/>
                </a:solidFill>
                <a:effectLst/>
                <a:latin typeface="Gellix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1DDB8-9A5B-C4C5-F4D6-62B0FB71C3AE}"/>
              </a:ext>
            </a:extLst>
          </p:cNvPr>
          <p:cNvSpPr txBox="1"/>
          <p:nvPr/>
        </p:nvSpPr>
        <p:spPr>
          <a:xfrm>
            <a:off x="1903610" y="3107308"/>
            <a:ext cx="1764797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i="1">
                <a:solidFill>
                  <a:srgbClr val="333333"/>
                </a:solidFill>
                <a:latin typeface="+mj-lt"/>
              </a:defRPr>
            </a:lvl1pPr>
          </a:lstStyle>
          <a:p>
            <a:r>
              <a:rPr lang="en-US" sz="1800" dirty="0"/>
              <a:t>General review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D54C4-122D-21ED-C6E4-45DFCECB6EB2}"/>
              </a:ext>
            </a:extLst>
          </p:cNvPr>
          <p:cNvSpPr txBox="1"/>
          <p:nvPr/>
        </p:nvSpPr>
        <p:spPr>
          <a:xfrm>
            <a:off x="2194244" y="4336872"/>
            <a:ext cx="2378316" cy="30777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333333"/>
                </a:solidFill>
                <a:latin typeface="+mj-lt"/>
              </a:rPr>
              <a:t>GitHub integration</a:t>
            </a:r>
            <a:endParaRPr lang="en-IL" sz="1400" i="1" dirty="0">
              <a:latin typeface="IBM Plex Sans Medm" panose="020B050305020300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759B1-DE84-64C7-7B52-07E001645640}"/>
              </a:ext>
            </a:extLst>
          </p:cNvPr>
          <p:cNvSpPr txBox="1"/>
          <p:nvPr/>
        </p:nvSpPr>
        <p:spPr>
          <a:xfrm>
            <a:off x="9930947" y="3125593"/>
            <a:ext cx="1473234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+mj-lt"/>
              </a:rPr>
              <a:t>REPORT</a:t>
            </a:r>
            <a:endParaRPr lang="en-IL" sz="16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50F16-3623-1B14-AA04-2E6A0AA86430}"/>
              </a:ext>
            </a:extLst>
          </p:cNvPr>
          <p:cNvSpPr txBox="1"/>
          <p:nvPr/>
        </p:nvSpPr>
        <p:spPr>
          <a:xfrm>
            <a:off x="-38255" y="3110743"/>
            <a:ext cx="1764797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33"/>
                </a:solidFill>
                <a:latin typeface="+mj-lt"/>
              </a:rPr>
              <a:t>Code Rep</a:t>
            </a:r>
            <a:endParaRPr lang="en-IL" sz="1600" b="1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605278-C59D-7AA9-9D66-3C09F2EA09BE}"/>
              </a:ext>
            </a:extLst>
          </p:cNvPr>
          <p:cNvSpPr/>
          <p:nvPr/>
        </p:nvSpPr>
        <p:spPr bwMode="auto">
          <a:xfrm>
            <a:off x="1587509" y="1094315"/>
            <a:ext cx="10361921" cy="426248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I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3F215-D146-238E-8DD2-B32796837456}"/>
              </a:ext>
            </a:extLst>
          </p:cNvPr>
          <p:cNvSpPr txBox="1"/>
          <p:nvPr/>
        </p:nvSpPr>
        <p:spPr>
          <a:xfrm>
            <a:off x="6337843" y="737728"/>
            <a:ext cx="2509961" cy="70788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000" b="1" kern="0" dirty="0">
                <a:latin typeface="IBM Plex Sans" panose="020B0503050203000203" pitchFamily="34" charset="0"/>
                <a:ea typeface="+mj-ea"/>
                <a:cs typeface="Arial" panose="020B0604020202020204" pitchFamily="34" charset="0"/>
                <a:sym typeface="IBM Plex Sans Light"/>
              </a:rPr>
              <a:t>w</a:t>
            </a:r>
            <a:r>
              <a:rPr lang="en-IL" sz="4000" b="1" kern="0" dirty="0">
                <a:effectLst/>
                <a:latin typeface="IBM Plex Sans" panose="020B0503050203000203" pitchFamily="34" charset="0"/>
                <a:ea typeface="+mj-ea"/>
                <a:cs typeface="Arial" panose="020B0604020202020204" pitchFamily="34" charset="0"/>
                <a:sym typeface="IBM Plex Sans Light"/>
              </a:rPr>
              <a:t>atson</a:t>
            </a:r>
            <a:r>
              <a:rPr lang="en-IL" sz="4000" b="1" kern="0" dirty="0">
                <a:solidFill>
                  <a:schemeClr val="accent1"/>
                </a:solidFill>
                <a:effectLst/>
                <a:latin typeface="IBM Plex Sans" panose="020B0503050203000203" pitchFamily="34" charset="0"/>
                <a:ea typeface="+mj-ea"/>
                <a:cs typeface="Arial" panose="020B0604020202020204" pitchFamily="34" charset="0"/>
                <a:sym typeface="IBM Plex Sans Light"/>
              </a:rPr>
              <a:t>x</a:t>
            </a:r>
            <a:endParaRPr lang="en-IL" sz="4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24F3C9-6CE5-246A-5B39-B3DC24E3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4533" y="741643"/>
            <a:ext cx="1924509" cy="6415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7F49BA-EB2A-8E2E-CAEE-A44DE096F98D}"/>
              </a:ext>
            </a:extLst>
          </p:cNvPr>
          <p:cNvCxnSpPr/>
          <p:nvPr/>
        </p:nvCxnSpPr>
        <p:spPr bwMode="auto">
          <a:xfrm>
            <a:off x="1164841" y="3308144"/>
            <a:ext cx="73024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C2B5CE-B163-83CC-E7EE-F6F289B9AA96}"/>
              </a:ext>
            </a:extLst>
          </p:cNvPr>
          <p:cNvCxnSpPr>
            <a:cxnSpLocks/>
          </p:cNvCxnSpPr>
          <p:nvPr/>
        </p:nvCxnSpPr>
        <p:spPr bwMode="auto">
          <a:xfrm>
            <a:off x="3668407" y="3308144"/>
            <a:ext cx="644249" cy="1033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D20278-50B5-688E-699B-7FADF3B74651}"/>
              </a:ext>
            </a:extLst>
          </p:cNvPr>
          <p:cNvCxnSpPr>
            <a:cxnSpLocks/>
          </p:cNvCxnSpPr>
          <p:nvPr/>
        </p:nvCxnSpPr>
        <p:spPr bwMode="auto">
          <a:xfrm>
            <a:off x="4994972" y="3318475"/>
            <a:ext cx="82571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342B3A-1694-CEAC-AD7D-252633B95E4A}"/>
              </a:ext>
            </a:extLst>
          </p:cNvPr>
          <p:cNvSpPr txBox="1"/>
          <p:nvPr/>
        </p:nvSpPr>
        <p:spPr>
          <a:xfrm>
            <a:off x="5767873" y="725899"/>
            <a:ext cx="839155" cy="70788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333333"/>
                </a:solidFill>
                <a:effectLst/>
                <a:latin typeface="Gellix"/>
              </a:rPr>
              <a:t>+</a:t>
            </a:r>
            <a:endParaRPr lang="en-IL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EEC45-AC0C-8343-B5FC-F1C83769001A}"/>
              </a:ext>
            </a:extLst>
          </p:cNvPr>
          <p:cNvSpPr txBox="1"/>
          <p:nvPr/>
        </p:nvSpPr>
        <p:spPr>
          <a:xfrm>
            <a:off x="4357801" y="3110684"/>
            <a:ext cx="825716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i="1">
                <a:solidFill>
                  <a:srgbClr val="333333"/>
                </a:solidFill>
                <a:latin typeface="+mj-lt"/>
              </a:defRPr>
            </a:lvl1pPr>
          </a:lstStyle>
          <a:p>
            <a:r>
              <a:rPr lang="en-US" sz="1800" dirty="0"/>
              <a:t>State</a:t>
            </a:r>
            <a:endParaRPr lang="en-IL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A26C0-000A-30AA-B0F7-B96F2C9B7216}"/>
              </a:ext>
            </a:extLst>
          </p:cNvPr>
          <p:cNvSpPr txBox="1"/>
          <p:nvPr/>
        </p:nvSpPr>
        <p:spPr>
          <a:xfrm>
            <a:off x="7794384" y="3095354"/>
            <a:ext cx="1764796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i="1">
                <a:solidFill>
                  <a:srgbClr val="333333"/>
                </a:solidFill>
                <a:latin typeface="+mj-lt"/>
              </a:defRPr>
            </a:lvl1pPr>
          </a:lstStyle>
          <a:p>
            <a:r>
              <a:rPr lang="en-US" sz="1800" dirty="0"/>
              <a:t>Shaka Player</a:t>
            </a:r>
            <a:endParaRPr lang="en-IL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8FD64B-18C7-4B1C-69AE-57CF782533D7}"/>
              </a:ext>
            </a:extLst>
          </p:cNvPr>
          <p:cNvCxnSpPr>
            <a:cxnSpLocks/>
          </p:cNvCxnSpPr>
          <p:nvPr/>
        </p:nvCxnSpPr>
        <p:spPr bwMode="auto">
          <a:xfrm flipV="1">
            <a:off x="9306850" y="3280020"/>
            <a:ext cx="614916" cy="11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71593E-78E2-9E9C-935D-C44375336C4A}"/>
              </a:ext>
            </a:extLst>
          </p:cNvPr>
          <p:cNvSpPr txBox="1"/>
          <p:nvPr/>
        </p:nvSpPr>
        <p:spPr>
          <a:xfrm>
            <a:off x="3486941" y="1740914"/>
            <a:ext cx="2073031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i="1">
                <a:solidFill>
                  <a:srgbClr val="333333"/>
                </a:solidFill>
                <a:latin typeface="+mj-lt"/>
              </a:defRPr>
            </a:lvl1pPr>
          </a:lstStyle>
          <a:p>
            <a:r>
              <a:rPr lang="en-US" sz="1800" i="0" dirty="0">
                <a:latin typeface="IBM Plex Sans Medm" panose="020B0503050203000203" pitchFamily="34" charset="0"/>
              </a:rPr>
              <a:t>Senza Developer</a:t>
            </a:r>
            <a:endParaRPr lang="en-IL" sz="1800" i="0" dirty="0">
              <a:latin typeface="IBM Plex Sans Medm" panose="020B050305020300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5AE0EB-D449-A289-067F-668C204E1F64}"/>
              </a:ext>
            </a:extLst>
          </p:cNvPr>
          <p:cNvSpPr txBox="1"/>
          <p:nvPr/>
        </p:nvSpPr>
        <p:spPr>
          <a:xfrm>
            <a:off x="7799617" y="1728958"/>
            <a:ext cx="2472489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i="1">
                <a:solidFill>
                  <a:srgbClr val="333333"/>
                </a:solidFill>
                <a:latin typeface="+mj-lt"/>
              </a:defRPr>
            </a:lvl1pPr>
          </a:lstStyle>
          <a:p>
            <a:r>
              <a:rPr lang="en-US" sz="1800" i="0" dirty="0">
                <a:latin typeface="IBM Plex Sans Medm" panose="020B0503050203000203" pitchFamily="34" charset="0"/>
              </a:rPr>
              <a:t>Senza code Reviewer </a:t>
            </a:r>
            <a:endParaRPr lang="en-IL" sz="1800" i="0" dirty="0">
              <a:latin typeface="IBM Plex Sans Medm" panose="020B050305020300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2D0BA-D766-C10C-01E4-0BB09DA7768F}"/>
              </a:ext>
            </a:extLst>
          </p:cNvPr>
          <p:cNvSpPr txBox="1"/>
          <p:nvPr/>
        </p:nvSpPr>
        <p:spPr>
          <a:xfrm>
            <a:off x="-56481" y="3834275"/>
            <a:ext cx="1764797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 sz="1600" dirty="0"/>
              <a:t>Tools &amp; models</a:t>
            </a:r>
            <a:endParaRPr lang="en-IL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9EB5D-5DD4-DF8F-0BD0-B2BA267AEECA}"/>
              </a:ext>
            </a:extLst>
          </p:cNvPr>
          <p:cNvSpPr txBox="1"/>
          <p:nvPr/>
        </p:nvSpPr>
        <p:spPr>
          <a:xfrm>
            <a:off x="-56037" y="2660948"/>
            <a:ext cx="1764797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r>
              <a:rPr lang="en-US" sz="1600" dirty="0"/>
              <a:t>Tasks</a:t>
            </a:r>
            <a:endParaRPr lang="en-IL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F0740-B47C-CDD9-7F77-E18010A5CE3C}"/>
              </a:ext>
            </a:extLst>
          </p:cNvPr>
          <p:cNvSpPr txBox="1"/>
          <p:nvPr/>
        </p:nvSpPr>
        <p:spPr>
          <a:xfrm>
            <a:off x="-56481" y="1461910"/>
            <a:ext cx="1764797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Agents</a:t>
            </a:r>
            <a:endParaRPr lang="en-IL" sz="1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0620A-5EBC-B23B-2DD0-66537DD03A2B}"/>
              </a:ext>
            </a:extLst>
          </p:cNvPr>
          <p:cNvSpPr txBox="1"/>
          <p:nvPr/>
        </p:nvSpPr>
        <p:spPr>
          <a:xfrm>
            <a:off x="4468542" y="4271064"/>
            <a:ext cx="2988607" cy="52322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333333"/>
                </a:solidFill>
                <a:latin typeface="+mj-lt"/>
              </a:rPr>
              <a:t>Build with </a:t>
            </a:r>
          </a:p>
          <a:p>
            <a:r>
              <a:rPr lang="en-US" sz="1400" b="1" i="1" dirty="0">
                <a:solidFill>
                  <a:srgbClr val="333333"/>
                </a:solidFill>
                <a:latin typeface="+mj-lt"/>
              </a:rPr>
              <a:t>Llama 3.3 70b</a:t>
            </a:r>
            <a:endParaRPr lang="en-IL" sz="1400" b="1" i="1" dirty="0">
              <a:latin typeface="IBM Plex Sans Medm" panose="020B0503050203000203" pitchFamily="34" charset="0"/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33532FB-488D-5746-3C4E-F17DDBDA1C9F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 bwMode="auto">
          <a:xfrm rot="5400000">
            <a:off x="3156202" y="1740053"/>
            <a:ext cx="997062" cy="17374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371616EA-4C0E-71F5-9007-0E4421DE85B7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 bwMode="auto">
          <a:xfrm rot="16200000" flipH="1">
            <a:off x="6107565" y="526137"/>
            <a:ext cx="985108" cy="41533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27361A8-3DDD-7A10-5529-E577B48034A3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 bwMode="auto">
          <a:xfrm rot="16200000" flipH="1">
            <a:off x="9338062" y="1796090"/>
            <a:ext cx="1027303" cy="16317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DC637E6-EF89-9D81-1D63-0B7EA0DFDD56}"/>
              </a:ext>
            </a:extLst>
          </p:cNvPr>
          <p:cNvSpPr txBox="1"/>
          <p:nvPr/>
        </p:nvSpPr>
        <p:spPr>
          <a:xfrm>
            <a:off x="5820688" y="3107308"/>
            <a:ext cx="1283718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i="1">
                <a:solidFill>
                  <a:srgbClr val="333333"/>
                </a:solidFill>
                <a:latin typeface="+mj-lt"/>
              </a:defRPr>
            </a:lvl1pPr>
          </a:lstStyle>
          <a:p>
            <a:r>
              <a:rPr lang="en-US" sz="1800" dirty="0"/>
              <a:t>Key Press</a:t>
            </a:r>
            <a:endParaRPr lang="en-IL" sz="18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DC563F-F543-16F5-0F82-6CA14A416832}"/>
              </a:ext>
            </a:extLst>
          </p:cNvPr>
          <p:cNvCxnSpPr>
            <a:cxnSpLocks/>
          </p:cNvCxnSpPr>
          <p:nvPr/>
        </p:nvCxnSpPr>
        <p:spPr bwMode="auto">
          <a:xfrm>
            <a:off x="6892854" y="3321116"/>
            <a:ext cx="82571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81D10FA2-3A5A-79E6-5D31-5756BD409E92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 bwMode="auto">
          <a:xfrm rot="16200000" flipH="1">
            <a:off x="4146839" y="2486864"/>
            <a:ext cx="1000438" cy="2472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4EE7E91-49FE-B863-0937-7750A2F34F58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 bwMode="auto">
          <a:xfrm rot="16200000" flipH="1">
            <a:off x="4994471" y="1639232"/>
            <a:ext cx="997062" cy="19390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86B1B76-4880-1FCA-FE2C-0FC5AB682F83}"/>
              </a:ext>
            </a:extLst>
          </p:cNvPr>
          <p:cNvSpPr txBox="1"/>
          <p:nvPr/>
        </p:nvSpPr>
        <p:spPr>
          <a:xfrm>
            <a:off x="11427084" y="3079965"/>
            <a:ext cx="1764796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i="1">
                <a:solidFill>
                  <a:srgbClr val="333333"/>
                </a:solidFill>
                <a:latin typeface="+mj-lt"/>
              </a:defRPr>
            </a:lvl1pPr>
          </a:lstStyle>
          <a:p>
            <a:r>
              <a:rPr lang="en-US" sz="1800" dirty="0"/>
              <a:t>PR</a:t>
            </a:r>
            <a:endParaRPr lang="en-IL" sz="18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CAC305-29C5-14FC-21F6-99D6E7501FCB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48105" y="3274043"/>
            <a:ext cx="614916" cy="119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325D3F5-946E-FD15-2739-F3D48710A51C}"/>
              </a:ext>
            </a:extLst>
          </p:cNvPr>
          <p:cNvSpPr/>
          <p:nvPr/>
        </p:nvSpPr>
        <p:spPr bwMode="auto">
          <a:xfrm>
            <a:off x="1818290" y="4172829"/>
            <a:ext cx="2280744" cy="62145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I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78EDC6-4DD9-A3BA-B86B-D7CD6DD2F1D1}"/>
              </a:ext>
            </a:extLst>
          </p:cNvPr>
          <p:cNvSpPr/>
          <p:nvPr/>
        </p:nvSpPr>
        <p:spPr bwMode="auto">
          <a:xfrm>
            <a:off x="11125159" y="2834278"/>
            <a:ext cx="1066841" cy="62145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I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9E9E1F-C167-513D-B072-4C9E86EB38F5}"/>
              </a:ext>
            </a:extLst>
          </p:cNvPr>
          <p:cNvSpPr/>
          <p:nvPr/>
        </p:nvSpPr>
        <p:spPr bwMode="auto">
          <a:xfrm>
            <a:off x="1888995" y="6354913"/>
            <a:ext cx="1765738" cy="36119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2885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Gellix</vt:lpstr>
      <vt:lpstr>IBM Plex Sans</vt:lpstr>
      <vt:lpstr>IBM Plex Sans Light</vt:lpstr>
      <vt:lpstr>IBM Plex Sans Medm</vt:lpstr>
      <vt:lpstr>Office Theme</vt:lpstr>
      <vt:lpstr>Senza / Watsonx Hackathon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Bensoussan</dc:creator>
  <cp:lastModifiedBy>Yohan Bensoussan</cp:lastModifiedBy>
  <cp:revision>1</cp:revision>
  <dcterms:created xsi:type="dcterms:W3CDTF">2025-02-19T14:05:52Z</dcterms:created>
  <dcterms:modified xsi:type="dcterms:W3CDTF">2025-02-19T14:07:20Z</dcterms:modified>
</cp:coreProperties>
</file>