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2310" y="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6C81-F89D-4565-A395-9F37C6BAE595}" type="datetimeFigureOut">
              <a:rPr kumimoji="1" lang="ja-JP" altLang="en-US" smtClean="0"/>
              <a:t>2019/11/13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E6FFB-FD2A-4EE1-9C80-3C33D674A6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2455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6C81-F89D-4565-A395-9F37C6BAE595}" type="datetimeFigureOut">
              <a:rPr kumimoji="1" lang="ja-JP" altLang="en-US" smtClean="0"/>
              <a:t>2019/11/13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E6FFB-FD2A-4EE1-9C80-3C33D674A6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088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6C81-F89D-4565-A395-9F37C6BAE595}" type="datetimeFigureOut">
              <a:rPr kumimoji="1" lang="ja-JP" altLang="en-US" smtClean="0"/>
              <a:t>2019/11/13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E6FFB-FD2A-4EE1-9C80-3C33D674A6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468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6C81-F89D-4565-A395-9F37C6BAE595}" type="datetimeFigureOut">
              <a:rPr kumimoji="1" lang="ja-JP" altLang="en-US" smtClean="0"/>
              <a:t>2019/11/13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E6FFB-FD2A-4EE1-9C80-3C33D674A6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1407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6C81-F89D-4565-A395-9F37C6BAE595}" type="datetimeFigureOut">
              <a:rPr kumimoji="1" lang="ja-JP" altLang="en-US" smtClean="0"/>
              <a:t>2019/11/13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E6FFB-FD2A-4EE1-9C80-3C33D674A6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5155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6C81-F89D-4565-A395-9F37C6BAE595}" type="datetimeFigureOut">
              <a:rPr kumimoji="1" lang="ja-JP" altLang="en-US" smtClean="0"/>
              <a:t>2019/11/13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E6FFB-FD2A-4EE1-9C80-3C33D674A6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510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6C81-F89D-4565-A395-9F37C6BAE595}" type="datetimeFigureOut">
              <a:rPr kumimoji="1" lang="ja-JP" altLang="en-US" smtClean="0"/>
              <a:t>2019/11/13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E6FFB-FD2A-4EE1-9C80-3C33D674A6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0930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6C81-F89D-4565-A395-9F37C6BAE595}" type="datetimeFigureOut">
              <a:rPr kumimoji="1" lang="ja-JP" altLang="en-US" smtClean="0"/>
              <a:t>2019/11/13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E6FFB-FD2A-4EE1-9C80-3C33D674A6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6007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6C81-F89D-4565-A395-9F37C6BAE595}" type="datetimeFigureOut">
              <a:rPr kumimoji="1" lang="ja-JP" altLang="en-US" smtClean="0"/>
              <a:t>2019/11/13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E6FFB-FD2A-4EE1-9C80-3C33D674A6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0694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6C81-F89D-4565-A395-9F37C6BAE595}" type="datetimeFigureOut">
              <a:rPr kumimoji="1" lang="ja-JP" altLang="en-US" smtClean="0"/>
              <a:t>2019/11/13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E6FFB-FD2A-4EE1-9C80-3C33D674A6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7839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6C81-F89D-4565-A395-9F37C6BAE595}" type="datetimeFigureOut">
              <a:rPr kumimoji="1" lang="ja-JP" altLang="en-US" smtClean="0"/>
              <a:t>2019/11/13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E6FFB-FD2A-4EE1-9C80-3C33D674A6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816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E6C81-F89D-4565-A395-9F37C6BAE595}" type="datetimeFigureOut">
              <a:rPr kumimoji="1" lang="ja-JP" altLang="en-US" smtClean="0"/>
              <a:t>2019/11/13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E6FFB-FD2A-4EE1-9C80-3C33D674A6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8063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粒子法を用いた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/>
              <a:t>流体</a:t>
            </a:r>
            <a:r>
              <a:rPr kumimoji="1" lang="ja-JP" altLang="en-US" dirty="0" smtClean="0"/>
              <a:t>シミュレーション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03-190195</a:t>
            </a:r>
          </a:p>
          <a:p>
            <a:r>
              <a:rPr kumimoji="1" lang="ja-JP" altLang="en-US" dirty="0" smtClean="0"/>
              <a:t>笹倉</a:t>
            </a:r>
            <a:r>
              <a:rPr kumimoji="1" lang="ja-JP" altLang="en-US" dirty="0" err="1" smtClean="0"/>
              <a:t>まお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44282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本当はこれがやりたかった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5469268"/>
            <a:ext cx="8625114" cy="11387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シンプル</a:t>
            </a:r>
            <a:r>
              <a:rPr lang="ja-JP" altLang="en-US" dirty="0" smtClean="0"/>
              <a:t>だしすぐできると思ってた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→流体のシミュレーションメッチャムズカッタ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06307" y="2218502"/>
            <a:ext cx="41764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水</a:t>
            </a:r>
            <a:r>
              <a:rPr lang="ja-JP" altLang="en-US" sz="2400" u="sng" dirty="0" smtClean="0"/>
              <a:t>の</a:t>
            </a:r>
            <a:r>
              <a:rPr lang="ja-JP" altLang="en-US" sz="2400" u="sng" dirty="0"/>
              <a:t>上</a:t>
            </a:r>
            <a:r>
              <a:rPr lang="ja-JP" altLang="en-US" sz="2400" u="sng" dirty="0" smtClean="0"/>
              <a:t>を歩くゲーム</a:t>
            </a:r>
            <a:endParaRPr kumimoji="1" lang="en-US" altLang="ja-JP" sz="2400" u="sng" dirty="0" smtClean="0"/>
          </a:p>
          <a:p>
            <a:endParaRPr lang="en-US" altLang="ja-JP" sz="2400" u="sng" dirty="0"/>
          </a:p>
          <a:p>
            <a:r>
              <a:rPr lang="ja-JP" altLang="en-US" sz="2400" dirty="0"/>
              <a:t>・液体の粘性を調節</a:t>
            </a:r>
          </a:p>
          <a:p>
            <a:r>
              <a:rPr lang="ja-JP" altLang="en-US" sz="2400" dirty="0"/>
              <a:t>・スペースボタンを一回押すと一歩進む</a:t>
            </a:r>
          </a:p>
          <a:p>
            <a:r>
              <a:rPr lang="ja-JP" altLang="en-US" sz="2400" dirty="0"/>
              <a:t>・進んだ距離が表示される</a:t>
            </a:r>
          </a:p>
          <a:p>
            <a:r>
              <a:rPr lang="ja-JP" altLang="en-US" sz="2400" dirty="0"/>
              <a:t>・ほっとくと沈む</a:t>
            </a:r>
          </a:p>
          <a:p>
            <a:endParaRPr kumimoji="1" lang="ja-JP" altLang="en-US" sz="24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/>
          <a:srcRect l="40217" t="47600" r="37734" b="25801"/>
          <a:stretch/>
        </p:blipFill>
        <p:spPr>
          <a:xfrm>
            <a:off x="7310423" y="2817218"/>
            <a:ext cx="3926331" cy="2664296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7358179" y="1521074"/>
            <a:ext cx="3816424" cy="3744416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3210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粒子法の実装だけで手一杯でした。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2827111"/>
            <a:ext cx="4067629" cy="4351338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 smtClean="0"/>
              <a:t>・左に詰まれた粒子が流体のように動く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 smtClean="0"/>
              <a:t>・計算重い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l="7301" t="11728" r="66508" b="32117"/>
          <a:stretch/>
        </p:blipFill>
        <p:spPr>
          <a:xfrm>
            <a:off x="5223646" y="2041865"/>
            <a:ext cx="3249305" cy="3918858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 rotWithShape="1">
          <a:blip r:embed="rId3"/>
          <a:srcRect l="7402" t="12582" r="66877" b="32545"/>
          <a:stretch/>
        </p:blipFill>
        <p:spPr>
          <a:xfrm>
            <a:off x="8656274" y="2041864"/>
            <a:ext cx="3265715" cy="391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202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17714" y="1242558"/>
            <a:ext cx="6937829" cy="48878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kumimoji="1" lang="ja-JP" altLang="en-US" dirty="0" smtClean="0"/>
              <a:t>どうやってるのか</a:t>
            </a:r>
            <a:endParaRPr kumimoji="1" lang="en-US" altLang="ja-JP" dirty="0" smtClean="0"/>
          </a:p>
          <a:p>
            <a:r>
              <a:rPr kumimoji="1" lang="ja-JP" altLang="en-US" dirty="0" smtClean="0"/>
              <a:t>壁は動かない粒子</a:t>
            </a:r>
            <a:endParaRPr kumimoji="1" lang="en-US" altLang="ja-JP" dirty="0" smtClean="0"/>
          </a:p>
          <a:p>
            <a:r>
              <a:rPr lang="ja-JP" altLang="en-US" dirty="0"/>
              <a:t>ナビエ</a:t>
            </a:r>
            <a:r>
              <a:rPr lang="ja-JP" altLang="en-US" dirty="0" smtClean="0"/>
              <a:t>なん</a:t>
            </a:r>
            <a:r>
              <a:rPr lang="ja-JP" altLang="en-US" dirty="0" err="1" smtClean="0"/>
              <a:t>ちゃら</a:t>
            </a:r>
            <a:r>
              <a:rPr lang="ja-JP" altLang="en-US" dirty="0" smtClean="0"/>
              <a:t>方程式</a:t>
            </a:r>
            <a:endParaRPr kumimoji="1" lang="en-US" altLang="ja-JP" dirty="0" smtClean="0"/>
          </a:p>
          <a:p>
            <a:r>
              <a:rPr lang="ja-JP" altLang="en-US" dirty="0" smtClean="0"/>
              <a:t>各</a:t>
            </a:r>
            <a:r>
              <a:rPr lang="ja-JP" altLang="en-US" dirty="0"/>
              <a:t>粒子</a:t>
            </a:r>
            <a:r>
              <a:rPr lang="ja-JP" altLang="en-US" dirty="0" smtClean="0"/>
              <a:t>の圧力を元に粒子が移動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大変</a:t>
            </a:r>
            <a:r>
              <a:rPr lang="ja-JP" altLang="en-US" dirty="0" smtClean="0"/>
              <a:t>だったこ</a:t>
            </a:r>
            <a:r>
              <a:rPr lang="ja-JP" altLang="en-US" dirty="0"/>
              <a:t>と</a:t>
            </a:r>
            <a:endParaRPr kumimoji="1" lang="en-US" altLang="ja-JP" dirty="0" smtClean="0"/>
          </a:p>
          <a:p>
            <a:r>
              <a:rPr lang="ja-JP" altLang="en-US" dirty="0" smtClean="0"/>
              <a:t>粒子</a:t>
            </a:r>
            <a:r>
              <a:rPr lang="ja-JP" altLang="en-US" dirty="0"/>
              <a:t>法</a:t>
            </a:r>
            <a:r>
              <a:rPr lang="ja-JP" altLang="en-US" dirty="0" smtClean="0"/>
              <a:t>のサンプルコードを</a:t>
            </a:r>
            <a:r>
              <a:rPr lang="en-US" altLang="ja-JP" dirty="0" smtClean="0"/>
              <a:t>DEM</a:t>
            </a:r>
            <a:r>
              <a:rPr lang="ja-JP" altLang="en-US" dirty="0" smtClean="0"/>
              <a:t>のデータ型に合わせて</a:t>
            </a:r>
            <a:r>
              <a:rPr lang="ja-JP" altLang="en-US" dirty="0"/>
              <a:t>改造</a:t>
            </a:r>
            <a:r>
              <a:rPr lang="ja-JP" altLang="en-US" dirty="0" smtClean="0"/>
              <a:t>した</a:t>
            </a:r>
            <a:endParaRPr lang="en-US" altLang="ja-JP" dirty="0" smtClean="0"/>
          </a:p>
          <a:p>
            <a:r>
              <a:rPr lang="ja-JP" altLang="en-US" dirty="0" smtClean="0"/>
              <a:t>ちょうどいい</a:t>
            </a:r>
            <a:r>
              <a:rPr lang="ja-JP" altLang="en-US" dirty="0"/>
              <a:t>スケール</a:t>
            </a:r>
            <a:r>
              <a:rPr lang="ja-JP" altLang="en-US" dirty="0" smtClean="0"/>
              <a:t>にしないと粒子が暴れる</a:t>
            </a:r>
            <a:endParaRPr lang="en-US" altLang="ja-JP" dirty="0" smtClean="0"/>
          </a:p>
          <a:p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もう少し時間があれば</a:t>
            </a:r>
            <a:endParaRPr lang="en-US" altLang="ja-JP" dirty="0" smtClean="0"/>
          </a:p>
          <a:p>
            <a:r>
              <a:rPr lang="en-US" altLang="ja-JP" dirty="0" smtClean="0"/>
              <a:t>START</a:t>
            </a:r>
            <a:r>
              <a:rPr lang="ja-JP" altLang="en-US" dirty="0" smtClean="0"/>
              <a:t>を押す前にトラックバーで値の調節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粒子サイズ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粘度</a:t>
            </a:r>
            <a:endParaRPr lang="en-US" altLang="ja-JP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l="11111" t="19189" r="62540" b="25079"/>
          <a:stretch/>
        </p:blipFill>
        <p:spPr>
          <a:xfrm>
            <a:off x="7344230" y="1100023"/>
            <a:ext cx="4267200" cy="507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963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136</Words>
  <Application>Microsoft Office PowerPoint</Application>
  <PresentationFormat>ワイド画面</PresentationFormat>
  <Paragraphs>29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粒子法を用いた 流体シミュレーション</vt:lpstr>
      <vt:lpstr>本当はこれがやりたかった</vt:lpstr>
      <vt:lpstr>粒子法の実装だけで手一杯でした。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粒子法を用いた 流体シミュレーション</dc:title>
  <dc:creator>mech-user</dc:creator>
  <cp:lastModifiedBy>mech-user</cp:lastModifiedBy>
  <cp:revision>3</cp:revision>
  <dcterms:created xsi:type="dcterms:W3CDTF">2019-11-13T01:03:26Z</dcterms:created>
  <dcterms:modified xsi:type="dcterms:W3CDTF">2019-11-13T01:30:45Z</dcterms:modified>
</cp:coreProperties>
</file>