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5T08:48:25.83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231 114,'9'34,"-7"8,-4 59,2-101,0 0,0 1,0-1,0 0,0 1,0-1,0 1,0-1,0 0,0 1,0-1,0 0,0 1,0-1,0 0,0 1,-1-1,1 0,0 1,0-1,0 0,-1 1,1-1,0 0,0 0,-1 1,1-1,0 0,-1 0,1 1,0-1,-1 0,1 0,0 0,-1 0,1 0,0 1,-1-1,1 0,-14-11,-9-24,23 34,-3-5,0 0,1 0,0 0,0-1,1 1,-1 0,0-11,1-47,1 55,-1-17,0 18,1 0,0 0,0 1,1-1,2-13,-3 21,0 0,0 0,0 0,0 0,0 0,0-1,0 1,0 0,0 0,0 0,0 0,0 0,0 0,0 0,1 0,-1 0,0 0,0 0,0 0,0-1,0 1,0 0,0 0,0 0,0 0,1 0,-1 0,0 0,0 0,0 0,0 0,0 0,0 0,0 0,0 0,1 0,-1 0,0 0,0 0,0 0,0 0,0 0,0 1,0-1,0 0,0 0,1 0,-1 0,0 0,0 0,0 0,0 0,0 0,0 0,0 0,0 0,0 1,0-1,0 0,0 0,0 0,7 11,3 14,-8-15,0-1,-1 1,0 0,-1 12,3 30,0-32,-1 0,-1-1,-1 1,-3 24,3-39,-1-1,0 0,-1 0,1 0,-1 0,1 0,-1 0,-5 7,7-10,-1 0,1 0,-1 0,0 0,1 0,-1-1,0 1,0 0,1 0,-1 0,0-1,0 1,0 0,0-1,0 1,0-1,0 1,0-1,-1 0,1 1,0-1,0 0,0 0,0 0,0 0,-1 0,1 0,0 0,0 0,0 0,0-1,0 1,0 0,0-1,-1 1,0-1,-4-3,0-1,0 0,0 0,1 0,0-1,0 1,0-1,1-1,0 1,0 0,0-1,1 0,0 0,0 0,1 0,0 0,0-1,-1-9,-3-11,-2 2,-11-29,-9-27,55 150,-22-53,-1 1,-1-1,-1 1,0 0,-1 21,0-7,0-22,-1 1,0-1,0 1,-1 0,-2 13,3-22,0 0,0 1,0-1,0 0,0 0,0 0,0 0,0 0,0 1,-1-1,1 0,0 0,0 0,0 0,0 0,0 0,0 0,0 1,0-1,-1 0,1 0,0 0,0 0,0 0,0 0,0 0,0 0,-1 0,1 0,0 0,0 0,0 0,0 0,-1 0,1 0,0 0,0 0,0 0,0 0,0 0,0 0,-1 0,1 0,0 0,0 0,0 0,-8-8,-5-11,10 10,0 0,0 0,1-1,1 1,-2-12,-2-15,3 21,0 0,2 0,1-25,0 29,-1 1,0-1,0 0,-1 1,0-1,-1 0,0 1,-5-16,12 44,0 1,-2 0,3 39,12 47,-12-58,-3-30,-3-26,-1-8,1 0,0 0,2 0,0 0,0 0,6-16,-6 24,-1 0,0 1,-1-1,0 0,0 0,-1 0,0 0,0 1,-1-1,0 1,-1-1,0 1,-4-10,3 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5T08:48:39.98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451 4816,'-1'1,"0"-1,1 0,-1 1,1-1,-1 0,1 1,-1-1,1 1,-1-1,1 1,0-1,-1 1,1 0,0-1,-1 1,1-1,0 1,0 0,-1-1,1 1,0 0,0-1,0 1,0 0,0-1,0 2,-1 22,1-21,0-2,0 0,1 0,-1 0,0 0,-1 0,1 0,0 0,0 0,0 0,0 0,-1 0,1-1,-1 1,1 0,0 0,-1 0,1 0,-1-1,0 1,1 0,-2 1,1-2,1 0,-1 0,0 0,0 0,0 1,1-1,-1 0,0 0,0 0,1 0,-1-1,0 1,0 0,0 0,1 0,-1-1,0 1,1 0,-1-1,-1 0,-3-2,-1-1,1 0,0 0,0 0,-4-6,6 5,1 1,0-1,1 0,-1 0,1 0,0 0,0 0,0 0,1 0,0-1,0-6,2-20,-1 25,-1 8,0 7,1-2,-1 0,-1-1,1 1,-1-1,1 1,-3 5,3-10,-1 0,1 0,-1-1,1 1,-1 0,1 0,-1 0,1-1,-1 1,0 0,1-1,-1 1,0-1,0 1,0 0,1-1,-1 0,0 1,0-1,0 1,0-1,0 0,0 0,0 0,0 1,0-1,0 0,1 0,-1 0,0-1,0 1,0 0,0 0,0 0,0-1,0 1,0 0,0-1,0 1,1-1,-1 1,-1-2,0 1,0 1,0-1,0 0,0 0,0-1,1 1,-1 0,0-1,1 1,-1-1,1 1,0-1,-1 1,1-1,0 0,0 0,0 0,0 0,0 0,1 0,-1 0,1 0,-1 0,1 0,0 0,-1 0,1 0,0 0,0-1,1 1,-1-2,2-4,1 1,-1-1,1 1,0 0,1 0,8-13,-9 15,0 1,0-1,0 1,0 0,0 0,7-6,-8 8,1 1,-1 0,0 0,1 0,-1 0,0 0,1 0,-1 1,1-1,0 1,-1-1,1 1,-1 0,4 1,-2-1,-1 0,1 1,-1 0,1 0,-1 0,1 0,-1 0,0 1,0-1,0 1,0 0,0 0,0 0,0 1,0-1,-1 1,1-1,-1 1,0 0,3 4,-2-2,0 0,0 0,-1 1,1 0,-1-1,0 1,-1 0,1 0,-1 0,-1 0,1 7,-10 173,9-128,-2-56,-1-8,-1-11,4 12,-1-1,1 1,1-1,-1 1,1-1,-1 1,2 0,-1-1,0 1,1 0,0 0,1 0,-1 0,1 0,0 1,0-1,6-7,-5 7,0 0,0-1,0 1,-1-1,0 0,0 0,-1 0,1-1,-1 1,-1-1,1 1,-1-1,0 0,-1 1,1-1,-1 0,-1 1,1-1,-1 0,-3-11,2 10,1 0,0-1,0 1,1-1,0 1,1-1,-1 1,3-9,-2 16,-1 1,0-1,0 1,0-1,0 1,1-1,-1 0,0 1,0-1,1 1,-1 0,0-1,1 1,-1-1,1 1,-1-1,1 1,-1 0,0-1,1 1,-1 0,1 0,0-1,-1 1,1 0,-1 0,1 0,-1-1,1 1,-1 0,1 0,0 0,-1 0,1 0,-1 0,1 0,-1 1,1-1,0 0,-1 0,1 0,-1 0,1 1,-1-1,1 0,-1 1,1-1,-1 0,1 1,-1-1,0 0,1 1,-1-1,1 1,-1-1,1 2,20 29,-19-28,1 2,1 0,-1 1,0-1,-1 1,0 0,0 0,0 0,0 0,-1 0,0 0,0 0,-1 1,0-1,0 0,0 0,-1 1,0-1,0 0,-1 0,1 0,-1 0,0 0,-5 8,5-10,1 0,0 0,1 0,-1 1,1-1,-1 0,1 0,1 8,0-9,-1 0,0 0,1 0,-1 1,-1-1,1 0,0 0,-1 0,0 0,0 0,0 0,0 0,-2 3,3-6,0 0,-1 0,1 0,0 0,-1 0,1 0,0 0,-1 0,1 0,0-1,0 1,-1 0,1 0,0 0,-1 0,1-1,0 1,0 0,-1 0,1-1,0 1,0 0,0-1,0 1,-1 0,1 0,0-1,0 1,0 0,0-1,0 1,0 0,0-1,0 1,0 0,0-1,0 1,0-1,0 1,-4-16,2 5,2 0,-1 0,1 0,1 0,0 0,1 0,4-18,-5 29,-1-1,0 1,0-1,0 1,0 0,0-1,0 1,0-1,0 1,0 0,0-1,0 1,0-1,0 1,0 0,-1-1,1 1,0-1,0 1,0 0,-1-1,1 1,0 0,0-1,-1 1,1 0,0 0,0-1,-1 1,1 0,0 0,-1-1,1 1,-1 0,1 0,0 0,-1 0,1 0,0-1,-1 1,1 0,-1 0,1 0,0 0,-1 0,1 0,-1 0,1 0,0 1,-1-1,1 0,-1 0,0 0,-30 6,24-4,-19 4,0 1,-37 16,-9 3,57-21,0 2,-27 14,11-4,29-16,-1 0,1 1,0-1,-1-1,1 1,-1 0,0 0,1-1,-1 0,1 1,-1-1,0 0,1 0,-1-1,-3 0,5 1,-1-1,1 0,0 0,-1 0,1 1,0-1,0 0,0-1,0 1,0 0,0 0,0 0,0-1,0 1,1 0,-1-1,0 1,1-1,-1 1,1-1,0 1,-1-1,1 1,0-1,0 1,0-1,0-1,-8-73,4 50,-1-41,4-3,3-54,-2 118,0 0,1 0,0 1,0-1,1 1,-1-1,5-9,-5 17,0 0,0 1,-1-1,1 0,0 0,-1 0,0 0,0 1,0 3,1 27,-2-1,-5 41,-7 13,12-84,1-1,-1 1,1 0,-1 0,0 0,1-1,-1 1,0 0,0-1,0 1,-2 2,2-4,1 0,0 0,0 0,0 0,0 0,-1 1,1-1,0 0,0 0,0 0,-1 0,1 0,0 0,0 0,0 0,-1 0,1 0,0 0,0 0,0 0,-1 0,1 0,0 0,0 0,0 0,-1 0,1 0,0 0,0 0,0 0,-1-1,1 1,0 0,0 0,0 0,-6-14,-2-95,6 94,1 0,1-19,0 19,0 0,-4-21,-13-110,13 98,2-17,-3-20,2 49,3-70,1 45,-1 60,0 0,0 0,0 0,0 0,0 0,0 0,0 1,0-1,0 0,0 0,0 0,1 0,-1 0,0 0,1 1,-1-1,1 0,0-1,-1 2,1 1,-1-1,1 0,-1 0,1 1,-1-1,0 0,1 0,-1 1,1-1,-1 1,0-1,1 0,-1 1,0-1,1 1,-1-1,0 1,0-1,0 1,1 0,12 36,4 122,-13-109,-4 80,-2-50,2-62,0 0,-1 1,-1-1,-7 28,-2 9,9-39,-2 1,-4 16,8-33,0 0,0 0,0 0,0 1,0-1,0 0,0 0,0 0,0 0,-1 1,1-1,0 0,0 0,0 0,0 0,0 1,0-1,0 0,0 0,-1 0,1 0,0 0,0 0,0 1,0-1,0 0,-1 0,1 0,0 0,0 0,0 0,-1 0,1 0,0 0,0 0,0 0,0 0,-1 0,1 0,0 0,0 0,0 0,-1 0,1 0,0 0,-7-9,-2-15,4-3,1 0,1 0,1-1,3-52,1 18,-1 41,1 0,2-1,8-29,4-28,11-54,-9 36,-16 88,0 16,3 25,-4-23,5 55,-2 0,-6 68,1-36,-8 39,8-86,1-408,1 175,8 32,25-187,-24 229,-7 61,3-90,-5 11,-3-124,-1 205,-2-52,-5 28,10 71,0-1,0 0,0 0,0 0,0 0,0 0,-1 0,1 0,0 0,-1 0,1 0,0 1,-1-1,1 0,-1 0,1 1,-1-1,0 0,1 0,-1 1,-1-2,2 3,-1-1,1 0,-1 0,1 1,-1-1,1 0,-1 1,1-1,-1 0,1 1,0-1,-1 0,1 1,0-1,-1 1,1-1,0 1,-1-1,1 1,0-1,0 1,0-1,0 1,-1 0,1-1,0 1,0-1,0 1,0-1,0 1,0 0,0-1,1 1,-1 0,-2 215,4-108,-33 245,23-296,6-40,-13 97,0 128,6-105,11-96,-1-21,-1-1,-3 33,2-52,-2-6,-2-13,4 15,-44-217,43 205,-11-108,6 33,-3-177,10 234,0 28,3 6,3 11,6 19,-8-14,0 0,-2 0,0 0,0 33,-1-27,8 43,-1 1,1-20,-7-36,1 0,-2 1,2 14,-4 95,-8-269,-9-86,10 116,-1-73,0-202,18 197,-8 179,1 1,5-24,1-20,-4 17,1-44,4 1,-2 249,-3-45,0 17,-2-34,-2-70,0 0,2-1,6 33,-4-36,0 0,-2 37,3 18,-3-62,2 18,0 40,-4-208,-1 37,14-124,-1 77,-10 95,2 0,2 0,14-55,-17 89,-1 0,2-19,-3 19,0 0,5-17,-6 29,0 0,0 0,0-1,0 1,0 0,0 0,0 0,0 0,0 0,0-1,0 1,0 0,0 0,0 0,0 0,0 0,0-1,0 1,0 0,0 0,0 0,1 0,-1 0,0 0,0 0,0 0,0-1,0 1,0 0,1 0,-1 0,0 0,0 0,0 0,0 0,0 0,1 0,-1 0,0 0,0 0,0 0,0 0,0 0,1 0,-1 0,0 0,5 7,1 13,12 325,-19-300,-11 75,1 19,8-78,-8 5,4-31,7-35,0-1,0 1,0 0,0 0,0 0,0 0,0 0,0 0,0 0,0 0,0 0,0 0,0 0,0 0,0 0,0 0,0 0,0 0,0 0,0 0,-1 0,1 0,0 0,0 0,0 0,0 0,0 0,0 0,0 0,0 0,0 0,0 0,0 0,0 0,0 0,0 0,-1 0,1 0,0 0,0 0,0 0,0 0,0 0,0 0,0 0,0 0,0 0,0 0,0 0,0 0,0 0,0 0,0 0,0 0,0 0,0 0,0 1,0-1,0 0,0 0,0 0,0 0,0 0,-1 0,2 0,-6-9,-2-11,-20-125,23 101,4-82,2 48,-4-11,4-94,1 167,0 24,0 25,-3-18,0 4,0-40,-2-62,4-88,2 128,1-35,-5 60,-1-21,9-71,-6 83,0 1,-3-36,0 13,9 99,1 44,-4-57,-1 36,-4 43,-9-388,8 167,2-108,8 103,0-53,-17 308,8-141,-3 36,3-23,-1 1,-1-1,-1 1,0-1,-7 22,10-39,0 0,0 1,0-1,0 0,0 1,0-1,0 0,0 0,0 1,0-1,-1 0,1 0,0 1,0-1,0 0,0 0,0 1,0-1,-1 0,1 0,0 1,0-1,0 0,0 0,-1 0,1 1,0-1,0 0,-1 0,1 0,0 0,0 0,-1 0,1 0,0 1,0-1,-1 0,1 0,0 0,-1 0,1 0,0 0,0 0,-1 0,1 0,0-1,0 1,-1 0,1 0,-8-17,1-26,-17-188,14 125,8 80,1 12,0 0,-6-26,7 40,0 0,0 0,-1 0,1 0,0 0,0 0,0 0,0 0,0 0,0 0,0 1,0-1,0 0,0 0,0 0,0 0,0 0,0 0,0 0,0 0,0 0,-1 0,1 0,0 0,0 0,0 0,0 0,0 0,0 0,0 0,0 0,0 0,0 0,0 0,0 0,0 0,0-1,0 1,0 0,-1 0,1 0,0 0,0 0,0 0,0 0,0 0,0 0,0 0,0 0,0 0,0 0,0 0,0 0,0 0,0 0,0 0,0-1,-2 11,-1 12,4 343,-10-258,3 1,3-67,-6 34,0-160,0 26,10 214,-1 8,9-51,-6-103,0-19,0-19,-4-112,2-87,17 56,-10 99,-4 40,1-41,-5 71,0 0,1 1,-1-1,1 0,-1 1,1-1,0 1,0-1,3-4,-4 7,0 0,0-1,0 1,0 0,1 0,-1-1,0 1,0 0,0 0,1 0,-1-1,0 1,0 0,1 0,-1 0,0 0,0-1,1 1,-1 0,0 0,0 0,1 0,-1 0,0 0,0 0,1 0,-1 0,0 0,1 0,-1 0,0 0,1 0,0 1,-1 0,1-1,0 1,-1 0,1 0,-1 0,1 0,-1 0,1-1,-1 1,0 0,1 0,-1 0,0 0,0 2,7 37,-3 0,-1 1,-4 69,-1-32,1-56,-8 41,0-4,1-10,5-35,1 0,-2 19,-5-138,8 4,3-103,7-33,-10 172,2-75,2 102,3-44,4 207,0-38,-4 154,-6-185,-9 76,8-121,0 0,0 1,-5 14,3-15,1 0,0 1,0 15,-7 55,9-82,1 1,-1 0,0 0,0 0,0-1,0 1,0 0,0 0,0 0,0 0,0-1,-1 1,1 0,0 0,0-1,-1 1,1 0,-1 0,1-1,-1 2,-7-13,-5-30,8 6,2 1,1-40,-8-30,10 66,1 18,-1 17,0 6,0 275,-10-208,10-70,0 1,1-1,-1 1,0-1,0 1,0-1,0 0,0 1,-1-1,1 1,0-1,0 1,0-1,0 0,0 1,-1-1,1 1,0-1,0 0,0 1,-1-1,1 0,0 1,-1-1,-6-4,-5-18,8 6,0 0,-1-33,1 12,2 24,1-1,0 0,1 0,0 0,1-1,1 2,3-17,3-6,-1-1,-2 0,0-37,-2 33,14-72,-13 82,-3 21,1 1,-2-1,1 0,-1 0,-1 1,0-1,-2-10,-3-16,1 0,2 0,2 0,2-40,1 8,-2 57,2-1,0 1,0 0,5-15,-3 15,-1-1,-1 0,2-22,5-55,-8 40,-2-43,-9 22,2-19,0 39,8 50,0 0,0 0,0 0,0 0,0 0,0 0,0 0,0 0,0-1,0 1,0 0,0 0,0 0,0 0,0 0,0 0,0 0,0 0,1 0,-1 0,0-1,0 1,0 0,0 0,0 0,0 0,0 0,0 0,0 0,0 0,0 0,1 0,-1 0,0 0,0 0,0 0,0 0,0 0,0 0,0 0,0 0,0 0,1 0,-1 0,0 0,0 0,0 0,0 0,0 0,0 0,0 0,0 0,0 0,0 0,1 0,-1 0,0 0,0 1,0-1,8 7,5 9,-8-7,0 2,-1-1,0 0,0 1,-1 0,3 21,5 17,-7-33,-1-1,0 1,-2 0,0 0,-1 21,9 122,0-50,-9 401,0-984,2 446,1 0,2 0,15-48,-20 75,0 1,0-1,0 1,0-1,0 1,0-1,0 1,0-1,0 1,1-1,-1 1,0 0,0-1,1 1,-1-1,0 1,0-1,1 1,-1 0,0-1,1 1,-1 0,1-1,-1 1,1-1,4 11,-2 22,-2 51,-3 92,-5-118,-26 99,28-139,-4 18,-24 115,31-142,0 1,0 0,-1 0,0-1,-4 9,7-17,0 0,-1 0,1 0,0 0,0 0,0 0,0 0,0 0,0 0,0 0,0 0,0 0,0 1,0-1,0 0,0 0,0 0,0 0,0 0,0 0,0 0,-1 0,1 0,0 0,0 0,0 0,0 0,0 0,0 0,0 0,0 0,0 0,0 0,0 0,0 0,-1 0,1 0,0 0,0 0,0 0,0 0,0 0,0 0,0 0,0 0,0 0,0 0,0 0,0-1,0 1,0 0,-1 0,1 0,0 0,0 0,0 0,0 0,0 0,0 0,0 0,0 0,0 0,0-1,-3-8,-1-14,3 20,-6-54,1-112,5 92,2-83,2 139,0-1,12-35,10 4,-25 52,0 0,0 0,1 0,-1 0,1 0,-1 0,1 0,-1 0,1 0,-1 0,1 0,0 0,0 0,-1 0,1 0,0 1,0-1,2-1,-3 2,1 0,-1 1,1-1,-1 0,1 0,0 0,-1 1,1-1,-1 0,0 1,1-1,-1 0,1 1,-1-1,1 1,-1-1,0 0,1 1,-1-1,0 1,0-1,1 1,-1-1,0 1,0 0,4 9,-1 0,3 18,-5-24,7 33,-3-18,-2-1,0 0,1 23,4 128,1 43,-9 41,-1-339,2-94,4 129,15-61,-3 26,40-172,-57 256,28-82,-20 61,3-15,-10 29,1 0,1 0,0 1,5-12,-4 32,-3 8,-1 508,-10-393,1-60,8-166,-1 39,7-72,2 85,23-75,-11 51,-13 46,12-28,-1 4,-16 39,-1 1,0 0,1 0,-1-1,1 1,0 0,-1 0,1 0,0 0,0 0,-1 0,1 0,2-1,-2 2,-1 0,1 0,-1 0,1 0,-1 1,0-1,1 0,-1 0,1 1,-1-1,1 0,-1 1,0-1,1 0,-1 1,0-1,1 0,-1 1,0-1,0 1,1-1,-1 1,0-1,0 1,0-1,1 1,-1-1,0 1,0-1,0 1,0-1,0 1,0-1,0 2,5 31,0 1,-3 0,-1 45,-1-59,9 111,-8-65,-2 59,1-125,0 1,0-1,0 1,0-1,0 0,0 1,0-1,0 1,0-1,0 0,0 1,0-1,0 1,0-1,0 0,-1 1,1-1,0 0,0 1,0-1,-1 0,1 1,0-1,-1 0,1 1,0-1,0 0,-1 0,1 1,0-1,-1 0,-8-9,-4-19,7 6,0 4,1 0,-5-29,-17-113,11 80,13 65,1 4,0-1,0-20,2 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5T08:48:45.02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54 341,'-1'16,"-1"-1,0 1,-7 21,1-6,0 10,2 1,-2 43,9-70,-1-11,1 0,-1-1,0 1,0-1,0 1,0 0,0-1,-1 1,0-1,1 1,-3 4,2-10,0 0,0 0,0-1,0 1,1 0,0-1,-1 1,1 0,0-4,0-270,0 273,0 1,0-1,0 1,0-1,1 0,-1 1,1-1,0 1,-1-1,1 1,0 0,0-1,1 1,-1 0,0 0,1 0,0 0,-1 0,3-3,-1 4,0-1,0 0,0 1,0 0,0-1,0 1,1 1,-1-1,0 0,0 1,1-1,-1 1,0 0,5 1,0-2,0 1,1-1,-1-1,10-2,21-3,-38 7,0 0,0 0,1 0,-1 1,0-1,0 0,0 1,0-1,0 1,0-1,0 1,0 0,0-1,0 1,-1 0,1 0,0 0,0-1,-1 1,1 0,0 0,-1 0,1 0,-1 0,1 0,-1 0,0 1,1-1,-1 0,0 2,7 41,-6-34,0 117,-1-116,0-47,2-1,7-38,-6 57,1 0,1 1,1 0,0 0,1 1,13-20,-17 29,9-11,-6 19,-2 12,2 29,-2 0,-2 0,-4 55,0-65,-2 0,-13 52,-21 0,34-117,-1 4,4 7,-1-7,1-1,6-50,0 53,13-40,-3 3,-6 22,-5 28,1 1,8-15,6-20,-19 47,1 0,-1 0,0 0,0 0,1 0,-1 0,0 0,1 0,-1 0,1 0,-1 0,1 0,0 1,-1-1,1 0,1-1,-1 2,-1 1,0-1,1 0,-1 1,1-1,-1 1,0-1,1 1,-1-1,0 0,0 1,0-1,1 1,-1-1,0 1,0 0,0-1,0 1,0-1,0 1,0 0,3 41,-3 405,2-467,1 0,0 0,2 1,1-1,12-28,-14 33,0 1,3-21,6-19,-1 23,-9 72,-3 28,-1 50,-8-52,0-149,9 45,3-67,-2 92,1-1,1 1,0 0,0 0,1 0,7-14,-7 17,2 0,0 22,-1 6,-1 0,3 36,-5-37,0 1,1 0,8 22,-4-12,9 56,-7-32,-8-26,-2-24,1 1,0 0,0 0,0 0,1-1,-1 1,1 0,0-1,0 1,0 0,2 4,-3-8,1 0,-1 0,0 1,0-1,0 0,0 0,0 0,0 0,1 0,-1 0,0 0,0 0,0 0,0 0,1 1,-1-1,0 0,0 0,0 0,0 0,1 0,-1 0,0 0,0 0,0 0,0 0,0-1,1 1,-1 0,0 0,0 0,0 0,0 0,1 0,-1 0,0 0,0 0,0 0,0-1,0 1,1 0,4-9,2-12,18-140,-20 131,-1-1,1-45,1-16,-3 57,4-25,-8 72,0 0,1 0,1 13,1 8,-1 44,-3 80,-2-109,-1 39,-4 4,9-89,0 0,0-1,0 1,0 0,0 0,-1 0,1 0,-1-1,1 1,-2 2,0-6,0-13,-6-194,-6 112,0 5,-4-41,10 44,-1 247,0-36,8-50,3 58,-1-123,2-7,3-15,5-22,19-159,-20-6,-10 202,0 0,0 0,0 0,0 0,0 0,0 0,0 0,0 0,0 0,0 0,1 0,-1 0,0 0,0 0,0 0,0 0,0 0,0 0,0 0,0 0,0 0,0 0,0 0,0 0,0 0,0 0,0 0,0 0,0 0,0 0,1 0,-1 0,0 0,0 0,0 0,0 0,0 0,0 0,0 0,0 0,0 0,0 0,0 0,0 0,0 0,0 0,0 0,0 0,0 0,0 0,1 1,-1-1,0 0,0 0,0 0,0 1,0-1,0 0,1 0,-1 0,0 0,0 1,0-1,0 0,1 0,-1 0,0 0,0 0,0 1,1-1,-1 0,0 0,0 0,1 0,-1 0,0 0,0 0,1 0,-1 0,0 0,0 0,1 0,-1 0,0 0,0 0,0 0,1 0,-1-1,0 1,0 0,1 0,-1 0,0 0,0 0,0 0,0-1,1 1,-1 0,0 0,0 0,0-1,0 1,0 0,1 0,-1 0,0-1,0 1,0 0,0 0,0-1,0 1,0 0,0 0,0-1,0 1,0 0,7-24,9-42,-11 38,-1-31,-4 36,0 18,0 8,8 107,-6-33,3 35,4 17,-5-22,0-125,0 1,-1 0,-1 0,1-21,-1 8,2 1,0 0,11-35,-7 28,1 6,-6 17,0 1,3-18,2 4,-7 23,1 0,-1 0,0 0,0 0,0 0,0-1,0-3,-1 77,-1 72,-2-127,0-22,0-26,4-18,-2-68,-1 111,0 10,1 16,7 5,-4-16,0 1,0 0,-1 0,1 15,-3-6,2 0,0 0,5 26,-7-54,1 0,1-1,-1 1,1 0,4-15,-1 4,14-30,-18 50,0 0,0 1,0-1,1 0,-1 1,1-1,-1 1,1-1,0 1,-1-1,1 1,0-1,2-1,4 5,0 12,-2 2,-1 0,0 1,-2 0,2 32,-2-24,1-11,0-17,-2 1,-1 1,0-1,0 0,0 1,0-1,0 0,0 1,0-1,0 0,-1 1,1-1,-1 1,1-1,-2-2,-2 44,5 22,-2 65,-1-104,-2 0,-7 25,12-55,-1 0,0 0,0 1,-1-1,0 0,0 0,-1 0,1 1,-2-1,1 1,-5-9,-9-36,2-5,-2-10,16 61,-1 0,0 0,-1 1,1-1,-1 1,0-1,-4-5,4 42,3 16,-2 84,-2-107,-14 48,12-58,1 0,-2 23,6-76,-1 21,1 0,1 0,0 0,1 0,1 0,0 0,2 0,8-21,10-25,-18 47,1 0,0 0,2 1,8-15,-11 22,15-20,-20 28,1-1,-1 1,1 0,-1-1,1 1,-1 0,1-1,-1 1,1 0,-1 0,1-1,0 1,-1 0,1 0,-1 0,1 0,0 0,-1 0,1 0,-1 0,1 0,0 0,-1 0,1 0,-1 0,1 1,0-1,-1 0,1 0,-1 1,1-1,-1 0,1 1,-1-1,1 0,-1 1,0-1,1 1,-1-1,1 1,-1-1,0 1,1-1,-1 1,0-1,1 2,4 8,0 1,-1 1,0-1,0 1,-1-1,2 23,5 17,-2-16,-2-1,-2 2,1 61,3-39,-10-92,3-54,1 26,0 22,7-45,-2 35,2-37,-7 76,1 19,0 19,-4 53,2 63,3-111,1 33,-2-49,2-28,4-28,-2-75,28-84,-27 180,-8 19,0 0,1 0,-1 0,0 0,0 0,1 0,-1 0,0 0,0 0,0 0,1 0,-1 0,0 0,0 0,0 0,1 0,-1 0,0 1,0-1,0 0,0 0,1 0,-1 0,0 1,0-1,0 0,0 0,0 0,1 0,-1 1,0-1,0 0,0 0,0 0,0 1,0-1,0 0,0 0,0 1,0-1,0 0,7 41,-6-32,2 18,-1 40,0 3,2-36,1 47,-5-78,0 1,1 0,-1-1,1 1,0-1,0 1,2 4,-1-49,-3-17,2-80,17 54,-19 104,2 0,1 0,0 0,6 23,-2-14,2 45,-8-69,0 3,0 0,0 0,1 0,0 0,1 1,-1-1,7 14,-8-21,0-1,0 0,0 0,0 0,0 0,0 1,0-1,0 0,0 0,0 0,1 0,-1 1,0-1,0 0,0 0,0 0,0 0,0 0,1 0,-1 1,0-1,0 0,0 0,0 0,1 0,-1 0,0 0,0 0,0 0,0 0,1 0,-1 0,0 0,0 0,0 0,1 0,-1 0,0 0,0 0,0 0,0 0,1 0,-1 0,0 0,0-1,5-9,-2-13,-3-6,0 11,0 1,1 0,1 0,6-29,-5 35,-1 0,-1 0,0-1,0-16,-2 14,2 0,2-16,-1-5,-2 29,0 1,0-1,1 1,0-1,0 0,0 1,2-6,9 52,-4 56,-4-63,2 56,-5-75,2-18,2-25,-5-22,0 30,0 18,0 7,8 105,-8-101,0-7,-1-1,1 0,0 1,0-1,0 0,0 1,0-1,0 0,1 1,-1-1,0 0,1 1,-1-1,1 0,-1 0,1 1,0-1,-1 0,1 0,0 0,0 0,0 0,1 1,1-2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5T08:48:46.42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1 148,'-1'-43,"2"-47,-1 90,0-1,0 1,0-1,0 1,0-1,0 1,0-1,0 1,0-1,0 1,0-1,0 1,0-1,0 1,1-1,-1 1,0 0,0-1,0 1,1-1,-1 1,0-1,1 1,-1 0,0-1,1 1,-1 0,0-1,1 1,-1 0,1 0,-1-1,0 1,1 0,-1 0,1 0,-1-1,1 1,-1 0,1 0,-1 0,1 0,-1 0,1 0,-1 0,1 0,0 1,0-1,1 1,-1 0,0 0,0 0,0 0,0 0,1 0,-1 0,-1 0,1 0,0 0,0 0,0 1,1 2,7 22,-1 0,7 49,-8-41,-14-52,6 16,-1-1,1 0,0 0,0 0,0 0,0 0,0 0,1 0,0 0,-1 0,1 0,0 0,0 0,1-4,0 2,1 0,-1 0,1 0,0 0,0 0,1 0,-1 0,1 1,0-1,0 1,7-7,-6 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5T08:48:47.16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1,'2'0,"1"0,3 0,-1 1,0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5T08:48:48.78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34241-2299-4593-B669-5DBA5F916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7AC55E-78AE-4320-AC88-019B6F8E4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FD55D-ABCF-4A44-8520-C1C6F504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04CA-4000-4DEA-8AF9-EC9D994CA99E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E37D2-4601-4AC4-9F2B-EA48EC2A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B5B670-1B3F-473B-9DBB-9CEC6ABB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0BFA-BDB1-41D6-AC4A-CC7732557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95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F7703-BAE4-48D2-AB25-F58AC8AB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2BFE23-7DD4-4871-955A-6F2AA5BD5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FF0DB3-ED0A-4506-AB75-92E636AB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04CA-4000-4DEA-8AF9-EC9D994CA99E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4E8D65-880C-4FD1-B57A-C093BE00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732B7-8518-4CFE-BFDD-4E68F703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0BFA-BDB1-41D6-AC4A-CC7732557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71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2AAB8F-7C4F-44D6-A951-C336D587B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D923CD-8177-443E-AA19-3CEA7BF9F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B985A-AC94-4CE7-B68C-FAD3C812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04CA-4000-4DEA-8AF9-EC9D994CA99E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E33515-B206-4A50-866C-843C47DB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22DF8-6BE1-4201-88E4-774DA3F9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0BFA-BDB1-41D6-AC4A-CC7732557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32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ED0A9-824F-4167-8480-8EC7A1F4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A0E124-3D44-40AE-BCF8-D184DAC56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0D181-EED3-4B5D-91A4-1BF85805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04CA-4000-4DEA-8AF9-EC9D994CA99E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2995D-B898-40AA-B41C-948FF65A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4EDA6-9D4D-4540-A96F-A5967DA6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0BFA-BDB1-41D6-AC4A-CC7732557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37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B974D-5DF5-4CB9-AEDF-218744EC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B18F50-8B38-43ED-A328-0B2A0A77B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868D2-D413-4012-A427-8CBAEDDA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04CA-4000-4DEA-8AF9-EC9D994CA99E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CC1D13-F942-499B-B5B8-B8156F2C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423E4-E7C1-41A0-A30B-9C42A0AE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0BFA-BDB1-41D6-AC4A-CC7732557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63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24CC2-C9A3-455D-A1B0-9F4F4A79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E1704-E6D5-4983-BBD7-E3A44F8A4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B9CAE3-E7D9-4518-B049-3D2D4497E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53B96C-144E-4EB6-B45B-DDC65ED3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04CA-4000-4DEA-8AF9-EC9D994CA99E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0F09FF-F32B-4110-93C2-6FC88650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717C45-85D5-4BC1-B7C7-07864D36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0BFA-BDB1-41D6-AC4A-CC7732557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2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A64E1-0F4F-408B-A612-206F79D6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BE84C6-25D2-4BDC-A010-2E69B7875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C33DEF-3D32-43B0-BF8F-4D52DFDB9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C8B8C2-974C-4A6E-A815-9809A9A17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4A0756-A330-4EC7-9B7A-71268A11D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60E0E5-7C59-4AB3-B13F-1F29ED80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04CA-4000-4DEA-8AF9-EC9D994CA99E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626EA7-99E6-447D-BBAF-8FDF1540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FCEAB4-3D3C-4DFC-A5A2-61C1572F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0BFA-BDB1-41D6-AC4A-CC7732557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16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1CA15-864D-47D6-A860-CC2435CB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48DACE-A50F-4419-AD96-A7301481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04CA-4000-4DEA-8AF9-EC9D994CA99E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A83CF7-AAC7-459A-A9DB-76DCF650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A4F5B0-6659-404A-B5F4-E0235C35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0BFA-BDB1-41D6-AC4A-CC7732557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90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04344D-7FE9-4A6F-917C-E87136EE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04CA-4000-4DEA-8AF9-EC9D994CA99E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C9CE30-BA02-4A00-AE69-3C279359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41B051-0509-4959-9163-CAB85827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0BFA-BDB1-41D6-AC4A-CC7732557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4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E8AD3-FB12-4B0C-986C-E5747A61D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255A9-02CE-4A2A-88FC-3C370A894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2CFACC-93AD-43B6-848D-7B38AEBD6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AC547F-00B4-4D1A-92AD-0426FF56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04CA-4000-4DEA-8AF9-EC9D994CA99E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39984B-05C7-411C-968D-B3EB67F3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1785DD-56D7-4F53-9FE3-B729EAEA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0BFA-BDB1-41D6-AC4A-CC7732557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66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B1751-87B5-4814-AAD2-762E81E0F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3D885E-17C0-4999-B0A1-1B81E4CDA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5F7613-571B-4136-80DF-CDD168CC9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94BAD7-16E3-4CD5-874C-5D9A22B69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04CA-4000-4DEA-8AF9-EC9D994CA99E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0D699B-3711-4650-8997-C8977081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C6DCC4-EBA8-4297-9ECC-AEFFB1BD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0BFA-BDB1-41D6-AC4A-CC7732557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19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A9B42E-0A6B-4B25-A0F4-7A53CE119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FD57B6-73D0-43FB-B6BF-13A8CA962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EA1B4-B078-4861-AA93-9FB3227C7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04CA-4000-4DEA-8AF9-EC9D994CA99E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AC9EF1-85DB-4E02-B370-2DED01E44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8A5C76-C82D-4F12-9E28-045183087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80BFA-BDB1-41D6-AC4A-CC7732557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46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0A1ADD1-7F35-457E-A570-A376B379A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462" y="504674"/>
            <a:ext cx="7664844" cy="584865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6D95A23-7524-463A-A361-20A72009906B}"/>
              </a:ext>
            </a:extLst>
          </p:cNvPr>
          <p:cNvSpPr/>
          <p:nvPr/>
        </p:nvSpPr>
        <p:spPr>
          <a:xfrm>
            <a:off x="2802067" y="3743938"/>
            <a:ext cx="859457" cy="8751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BD90FC-A45D-4F5A-B005-3DE1743E4449}"/>
              </a:ext>
            </a:extLst>
          </p:cNvPr>
          <p:cNvSpPr/>
          <p:nvPr/>
        </p:nvSpPr>
        <p:spPr>
          <a:xfrm>
            <a:off x="2802066" y="4838209"/>
            <a:ext cx="859457" cy="8751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408491-54ED-46ED-9396-4356BF0DB5D3}"/>
              </a:ext>
            </a:extLst>
          </p:cNvPr>
          <p:cNvSpPr txBox="1"/>
          <p:nvPr/>
        </p:nvSpPr>
        <p:spPr>
          <a:xfrm>
            <a:off x="2802065" y="3743938"/>
            <a:ext cx="859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Branch</a:t>
            </a:r>
          </a:p>
          <a:p>
            <a:pPr algn="ctr"/>
            <a:r>
              <a:rPr lang="en-US" altLang="zh-CN" sz="1000" b="1" dirty="0"/>
              <a:t>Predictor</a:t>
            </a:r>
            <a:endParaRPr lang="zh-CN" altLang="en-US" sz="10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A69EE8-E3B4-4AA1-9DB9-F644A7A9E101}"/>
              </a:ext>
            </a:extLst>
          </p:cNvPr>
          <p:cNvSpPr txBox="1"/>
          <p:nvPr/>
        </p:nvSpPr>
        <p:spPr>
          <a:xfrm>
            <a:off x="2802065" y="5018755"/>
            <a:ext cx="859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BTB</a:t>
            </a:r>
            <a:endParaRPr lang="zh-CN" altLang="en-US" sz="1000" b="1" dirty="0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8E54128F-EBFB-4CDD-A9CC-7A9FED804E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30198" y="3692083"/>
            <a:ext cx="1594605" cy="149125"/>
          </a:xfrm>
          <a:prstGeom prst="bentConnector3">
            <a:avLst>
              <a:gd name="adj1" fmla="val 9996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2EBBCAB-BDC5-4B2E-934F-F4BA22D14D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78404" y="4653099"/>
            <a:ext cx="1094271" cy="14520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CA4C45D6-1E79-4195-9647-8A2D2B3C5D22}"/>
              </a:ext>
            </a:extLst>
          </p:cNvPr>
          <p:cNvCxnSpPr>
            <a:cxnSpLocks/>
            <a:endCxn id="8" idx="1"/>
          </p:cNvCxnSpPr>
          <p:nvPr/>
        </p:nvCxnSpPr>
        <p:spPr>
          <a:xfrm rot="5400000">
            <a:off x="2646071" y="3126814"/>
            <a:ext cx="1210699" cy="898705"/>
          </a:xfrm>
          <a:prstGeom prst="bentConnector4">
            <a:avLst>
              <a:gd name="adj1" fmla="val 39060"/>
              <a:gd name="adj2" fmla="val 11190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BE61A81-A292-4DD0-9508-DE7805C7B4D1}"/>
              </a:ext>
            </a:extLst>
          </p:cNvPr>
          <p:cNvSpPr txBox="1"/>
          <p:nvPr/>
        </p:nvSpPr>
        <p:spPr>
          <a:xfrm>
            <a:off x="3194506" y="4137731"/>
            <a:ext cx="5454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Likely</a:t>
            </a:r>
            <a:endParaRPr lang="zh-CN" altLang="en-US" sz="9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47DCE92-6BF3-4715-8885-DE988D1479A4}"/>
              </a:ext>
            </a:extLst>
          </p:cNvPr>
          <p:cNvSpPr txBox="1"/>
          <p:nvPr/>
        </p:nvSpPr>
        <p:spPr>
          <a:xfrm>
            <a:off x="2649012" y="4442674"/>
            <a:ext cx="5454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PC</a:t>
            </a:r>
            <a:endParaRPr lang="zh-CN" altLang="en-US" sz="9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501AF5A-E976-41D7-B2D6-EA6B749F202C}"/>
              </a:ext>
            </a:extLst>
          </p:cNvPr>
          <p:cNvSpPr txBox="1"/>
          <p:nvPr/>
        </p:nvSpPr>
        <p:spPr>
          <a:xfrm>
            <a:off x="2635017" y="5148918"/>
            <a:ext cx="5454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PC</a:t>
            </a:r>
            <a:endParaRPr lang="zh-CN" altLang="en-US" sz="9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64BA57F-7BDB-4738-879D-3BD416ECDD6D}"/>
              </a:ext>
            </a:extLst>
          </p:cNvPr>
          <p:cNvSpPr txBox="1"/>
          <p:nvPr/>
        </p:nvSpPr>
        <p:spPr>
          <a:xfrm>
            <a:off x="2694985" y="4074242"/>
            <a:ext cx="5454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Instr</a:t>
            </a:r>
            <a:endParaRPr lang="zh-CN" altLang="en-US" sz="900" b="1" dirty="0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EE76D3BE-967F-495A-B5D6-C1102B7B447D}"/>
              </a:ext>
            </a:extLst>
          </p:cNvPr>
          <p:cNvCxnSpPr/>
          <p:nvPr/>
        </p:nvCxnSpPr>
        <p:spPr>
          <a:xfrm>
            <a:off x="3882887" y="2177774"/>
            <a:ext cx="0" cy="139839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7CD75AA3-69A4-4013-88BC-A1959F2A2091}"/>
              </a:ext>
            </a:extLst>
          </p:cNvPr>
          <p:cNvCxnSpPr>
            <a:cxnSpLocks/>
          </p:cNvCxnSpPr>
          <p:nvPr/>
        </p:nvCxnSpPr>
        <p:spPr>
          <a:xfrm flipH="1">
            <a:off x="2442826" y="3576167"/>
            <a:ext cx="14312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1312360B-3977-41EC-A1A7-E72D23724F61}"/>
              </a:ext>
            </a:extLst>
          </p:cNvPr>
          <p:cNvCxnSpPr/>
          <p:nvPr/>
        </p:nvCxnSpPr>
        <p:spPr>
          <a:xfrm>
            <a:off x="2442826" y="3575269"/>
            <a:ext cx="0" cy="8665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28A5588-19CB-4112-9A7B-27F7E4953D1F}"/>
              </a:ext>
            </a:extLst>
          </p:cNvPr>
          <p:cNvCxnSpPr>
            <a:cxnSpLocks/>
          </p:cNvCxnSpPr>
          <p:nvPr/>
        </p:nvCxnSpPr>
        <p:spPr>
          <a:xfrm>
            <a:off x="2442826" y="4441776"/>
            <a:ext cx="355316" cy="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C6E7711-729F-4528-92AC-32E8872ABB24}"/>
              </a:ext>
            </a:extLst>
          </p:cNvPr>
          <p:cNvSpPr txBox="1"/>
          <p:nvPr/>
        </p:nvSpPr>
        <p:spPr>
          <a:xfrm>
            <a:off x="2731580" y="4312514"/>
            <a:ext cx="5454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ID_PC</a:t>
            </a:r>
            <a:endParaRPr lang="zh-CN" altLang="en-US" sz="900" b="1" dirty="0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E5A4D901-0792-408D-AB60-863214D0A237}"/>
              </a:ext>
            </a:extLst>
          </p:cNvPr>
          <p:cNvCxnSpPr>
            <a:cxnSpLocks/>
          </p:cNvCxnSpPr>
          <p:nvPr/>
        </p:nvCxnSpPr>
        <p:spPr>
          <a:xfrm flipV="1">
            <a:off x="5223934" y="897438"/>
            <a:ext cx="0" cy="2963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96EB053A-32D9-40F6-828F-D626ADD0E2B6}"/>
              </a:ext>
            </a:extLst>
          </p:cNvPr>
          <p:cNvCxnSpPr>
            <a:cxnSpLocks/>
          </p:cNvCxnSpPr>
          <p:nvPr/>
        </p:nvCxnSpPr>
        <p:spPr>
          <a:xfrm flipH="1">
            <a:off x="1854200" y="903788"/>
            <a:ext cx="33697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8403A40E-A58F-413E-9B1D-F6374F9F0B7B}"/>
              </a:ext>
            </a:extLst>
          </p:cNvPr>
          <p:cNvCxnSpPr>
            <a:cxnSpLocks/>
          </p:cNvCxnSpPr>
          <p:nvPr/>
        </p:nvCxnSpPr>
        <p:spPr>
          <a:xfrm>
            <a:off x="1854200" y="903788"/>
            <a:ext cx="0" cy="34087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36A22514-6AEC-49D4-A662-6839B3835CF8}"/>
              </a:ext>
            </a:extLst>
          </p:cNvPr>
          <p:cNvCxnSpPr/>
          <p:nvPr/>
        </p:nvCxnSpPr>
        <p:spPr>
          <a:xfrm>
            <a:off x="1854200" y="4312514"/>
            <a:ext cx="9439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FC135A02-20FB-456F-94AD-2D371A377DE1}"/>
              </a:ext>
            </a:extLst>
          </p:cNvPr>
          <p:cNvSpPr txBox="1"/>
          <p:nvPr/>
        </p:nvSpPr>
        <p:spPr>
          <a:xfrm>
            <a:off x="2751205" y="4195343"/>
            <a:ext cx="5454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Branch</a:t>
            </a:r>
            <a:endParaRPr lang="zh-CN" altLang="en-US" sz="900" b="1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52973B94-ACB0-4739-9A5F-94E4530272FD}"/>
              </a:ext>
            </a:extLst>
          </p:cNvPr>
          <p:cNvSpPr txBox="1"/>
          <p:nvPr/>
        </p:nvSpPr>
        <p:spPr>
          <a:xfrm>
            <a:off x="3252558" y="5148918"/>
            <a:ext cx="5454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Hit</a:t>
            </a:r>
            <a:endParaRPr lang="zh-CN" altLang="en-US" sz="900" b="1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A05C96E-B589-4E37-A82C-7547699994AC}"/>
              </a:ext>
            </a:extLst>
          </p:cNvPr>
          <p:cNvSpPr txBox="1"/>
          <p:nvPr/>
        </p:nvSpPr>
        <p:spPr>
          <a:xfrm>
            <a:off x="3231793" y="5373433"/>
            <a:ext cx="5454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Addr</a:t>
            </a:r>
            <a:endParaRPr lang="zh-CN" altLang="en-US" sz="9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2" name="墨迹 101">
                <a:extLst>
                  <a:ext uri="{FF2B5EF4-FFF2-40B4-BE49-F238E27FC236}">
                    <a16:creationId xmlns:a16="http://schemas.microsoft.com/office/drawing/2014/main" id="{B1A93FE1-6D6F-48C5-88B7-CB4C9C85DF21}"/>
                  </a:ext>
                </a:extLst>
              </p14:cNvPr>
              <p14:cNvContentPartPr/>
              <p14:nvPr/>
            </p14:nvContentPartPr>
            <p14:xfrm>
              <a:off x="2263080" y="2899020"/>
              <a:ext cx="87120" cy="132480"/>
            </p14:xfrm>
          </p:contentPart>
        </mc:Choice>
        <mc:Fallback>
          <p:pic>
            <p:nvPicPr>
              <p:cNvPr id="102" name="墨迹 101">
                <a:extLst>
                  <a:ext uri="{FF2B5EF4-FFF2-40B4-BE49-F238E27FC236}">
                    <a16:creationId xmlns:a16="http://schemas.microsoft.com/office/drawing/2014/main" id="{B1A93FE1-6D6F-48C5-88B7-CB4C9C85DF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4440" y="2890380"/>
                <a:ext cx="1047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3" name="墨迹 102">
                <a:extLst>
                  <a:ext uri="{FF2B5EF4-FFF2-40B4-BE49-F238E27FC236}">
                    <a16:creationId xmlns:a16="http://schemas.microsoft.com/office/drawing/2014/main" id="{C253A1AD-A498-496D-AFDD-846C90C3558E}"/>
                  </a:ext>
                </a:extLst>
              </p14:cNvPr>
              <p14:cNvContentPartPr/>
              <p14:nvPr/>
            </p14:nvContentPartPr>
            <p14:xfrm>
              <a:off x="2250840" y="1237980"/>
              <a:ext cx="218520" cy="1800360"/>
            </p14:xfrm>
          </p:contentPart>
        </mc:Choice>
        <mc:Fallback>
          <p:pic>
            <p:nvPicPr>
              <p:cNvPr id="103" name="墨迹 102">
                <a:extLst>
                  <a:ext uri="{FF2B5EF4-FFF2-40B4-BE49-F238E27FC236}">
                    <a16:creationId xmlns:a16="http://schemas.microsoft.com/office/drawing/2014/main" id="{C253A1AD-A498-496D-AFDD-846C90C3558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33200" y="1220340"/>
                <a:ext cx="254160" cy="18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4161C7D5-3B4C-491F-A12D-72D0B57E091D}"/>
              </a:ext>
            </a:extLst>
          </p:cNvPr>
          <p:cNvGrpSpPr/>
          <p:nvPr/>
        </p:nvGrpSpPr>
        <p:grpSpPr>
          <a:xfrm>
            <a:off x="2361720" y="1353540"/>
            <a:ext cx="465120" cy="289800"/>
            <a:chOff x="2361720" y="1353540"/>
            <a:chExt cx="465120" cy="28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4" name="墨迹 103">
                  <a:extLst>
                    <a:ext uri="{FF2B5EF4-FFF2-40B4-BE49-F238E27FC236}">
                      <a16:creationId xmlns:a16="http://schemas.microsoft.com/office/drawing/2014/main" id="{9B86DE48-259E-4D3F-B8B1-257EEC4CBAD5}"/>
                    </a:ext>
                  </a:extLst>
                </p14:cNvPr>
                <p14:cNvContentPartPr/>
                <p14:nvPr/>
              </p14:nvContentPartPr>
              <p14:xfrm>
                <a:off x="2361720" y="1353540"/>
                <a:ext cx="420840" cy="289800"/>
              </p14:xfrm>
            </p:contentPart>
          </mc:Choice>
          <mc:Fallback>
            <p:pic>
              <p:nvPicPr>
                <p:cNvPr id="104" name="墨迹 103">
                  <a:extLst>
                    <a:ext uri="{FF2B5EF4-FFF2-40B4-BE49-F238E27FC236}">
                      <a16:creationId xmlns:a16="http://schemas.microsoft.com/office/drawing/2014/main" id="{9B86DE48-259E-4D3F-B8B1-257EEC4CBAD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44080" y="1335540"/>
                  <a:ext cx="4564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5" name="墨迹 104">
                  <a:extLst>
                    <a:ext uri="{FF2B5EF4-FFF2-40B4-BE49-F238E27FC236}">
                      <a16:creationId xmlns:a16="http://schemas.microsoft.com/office/drawing/2014/main" id="{09E2802B-8E0D-4631-A3A1-E9CF9547A79C}"/>
                    </a:ext>
                  </a:extLst>
                </p14:cNvPr>
                <p14:cNvContentPartPr/>
                <p14:nvPr/>
              </p14:nvContentPartPr>
              <p14:xfrm>
                <a:off x="2784000" y="1464420"/>
                <a:ext cx="33840" cy="65160"/>
              </p14:xfrm>
            </p:contentPart>
          </mc:Choice>
          <mc:Fallback>
            <p:pic>
              <p:nvPicPr>
                <p:cNvPr id="105" name="墨迹 104">
                  <a:extLst>
                    <a:ext uri="{FF2B5EF4-FFF2-40B4-BE49-F238E27FC236}">
                      <a16:creationId xmlns:a16="http://schemas.microsoft.com/office/drawing/2014/main" id="{09E2802B-8E0D-4631-A3A1-E9CF9547A79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66000" y="1446420"/>
                  <a:ext cx="694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6" name="墨迹 105">
                  <a:extLst>
                    <a:ext uri="{FF2B5EF4-FFF2-40B4-BE49-F238E27FC236}">
                      <a16:creationId xmlns:a16="http://schemas.microsoft.com/office/drawing/2014/main" id="{A34A4589-A8D0-4089-898A-6C330AA11D15}"/>
                    </a:ext>
                  </a:extLst>
                </p14:cNvPr>
                <p14:cNvContentPartPr/>
                <p14:nvPr/>
              </p14:nvContentPartPr>
              <p14:xfrm>
                <a:off x="2819280" y="1482420"/>
                <a:ext cx="7560" cy="1800"/>
              </p14:xfrm>
            </p:contentPart>
          </mc:Choice>
          <mc:Fallback>
            <p:pic>
              <p:nvPicPr>
                <p:cNvPr id="106" name="墨迹 105">
                  <a:extLst>
                    <a:ext uri="{FF2B5EF4-FFF2-40B4-BE49-F238E27FC236}">
                      <a16:creationId xmlns:a16="http://schemas.microsoft.com/office/drawing/2014/main" id="{A34A4589-A8D0-4089-898A-6C330AA11D1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801280" y="1464780"/>
                  <a:ext cx="4320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8" name="墨迹 107">
                <a:extLst>
                  <a:ext uri="{FF2B5EF4-FFF2-40B4-BE49-F238E27FC236}">
                    <a16:creationId xmlns:a16="http://schemas.microsoft.com/office/drawing/2014/main" id="{0B6869EB-92E3-4759-8537-E97608257191}"/>
                  </a:ext>
                </a:extLst>
              </p14:cNvPr>
              <p14:cNvContentPartPr/>
              <p14:nvPr/>
            </p14:nvContentPartPr>
            <p14:xfrm>
              <a:off x="1263360" y="3019260"/>
              <a:ext cx="360" cy="360"/>
            </p14:xfrm>
          </p:contentPart>
        </mc:Choice>
        <mc:Fallback>
          <p:pic>
            <p:nvPicPr>
              <p:cNvPr id="108" name="墨迹 107">
                <a:extLst>
                  <a:ext uri="{FF2B5EF4-FFF2-40B4-BE49-F238E27FC236}">
                    <a16:creationId xmlns:a16="http://schemas.microsoft.com/office/drawing/2014/main" id="{0B6869EB-92E3-4759-8537-E9760825719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45720" y="30016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梯形 100">
            <a:extLst>
              <a:ext uri="{FF2B5EF4-FFF2-40B4-BE49-F238E27FC236}">
                <a16:creationId xmlns:a16="http://schemas.microsoft.com/office/drawing/2014/main" id="{93938C43-F0E0-44F4-96B5-812A204D40DB}"/>
              </a:ext>
            </a:extLst>
          </p:cNvPr>
          <p:cNvSpPr/>
          <p:nvPr/>
        </p:nvSpPr>
        <p:spPr>
          <a:xfrm rot="5400000">
            <a:off x="2076073" y="2889319"/>
            <a:ext cx="383242" cy="151883"/>
          </a:xfrm>
          <a:prstGeom prst="trapezoid">
            <a:avLst>
              <a:gd name="adj" fmla="val 485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A7F2F2A2-EF6B-4C5B-BDC9-7B69B9C76820}"/>
              </a:ext>
            </a:extLst>
          </p:cNvPr>
          <p:cNvCxnSpPr>
            <a:cxnSpLocks/>
          </p:cNvCxnSpPr>
          <p:nvPr/>
        </p:nvCxnSpPr>
        <p:spPr>
          <a:xfrm flipH="1">
            <a:off x="2012880" y="1497000"/>
            <a:ext cx="8509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EE2A16A9-95A5-4B1F-B409-2D81AB8A1C2B}"/>
              </a:ext>
            </a:extLst>
          </p:cNvPr>
          <p:cNvCxnSpPr>
            <a:cxnSpLocks/>
          </p:cNvCxnSpPr>
          <p:nvPr/>
        </p:nvCxnSpPr>
        <p:spPr>
          <a:xfrm>
            <a:off x="2007299" y="1497000"/>
            <a:ext cx="0" cy="13799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7E342C3-B853-4C70-9F4B-583036083C13}"/>
              </a:ext>
            </a:extLst>
          </p:cNvPr>
          <p:cNvCxnSpPr>
            <a:cxnSpLocks/>
          </p:cNvCxnSpPr>
          <p:nvPr/>
        </p:nvCxnSpPr>
        <p:spPr>
          <a:xfrm>
            <a:off x="2007299" y="2876970"/>
            <a:ext cx="164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6F152C93-7E28-41F3-89E9-49D4DAEE54C2}"/>
              </a:ext>
            </a:extLst>
          </p:cNvPr>
          <p:cNvCxnSpPr/>
          <p:nvPr/>
        </p:nvCxnSpPr>
        <p:spPr>
          <a:xfrm>
            <a:off x="3661522" y="5488849"/>
            <a:ext cx="1834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2B52C062-A447-453E-A2C4-1634887F228B}"/>
              </a:ext>
            </a:extLst>
          </p:cNvPr>
          <p:cNvCxnSpPr/>
          <p:nvPr/>
        </p:nvCxnSpPr>
        <p:spPr>
          <a:xfrm>
            <a:off x="3844925" y="5488849"/>
            <a:ext cx="0" cy="4388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840942EE-988D-4BC2-8632-6CAA46BD6E03}"/>
              </a:ext>
            </a:extLst>
          </p:cNvPr>
          <p:cNvCxnSpPr>
            <a:cxnSpLocks/>
          </p:cNvCxnSpPr>
          <p:nvPr/>
        </p:nvCxnSpPr>
        <p:spPr>
          <a:xfrm flipH="1">
            <a:off x="2012880" y="5924550"/>
            <a:ext cx="18320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38E3116F-33C7-41DB-85B2-61EE872F5A12}"/>
              </a:ext>
            </a:extLst>
          </p:cNvPr>
          <p:cNvCxnSpPr>
            <a:cxnSpLocks/>
          </p:cNvCxnSpPr>
          <p:nvPr/>
        </p:nvCxnSpPr>
        <p:spPr>
          <a:xfrm flipH="1" flipV="1">
            <a:off x="2003000" y="3022372"/>
            <a:ext cx="11703" cy="29021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57DB822A-11FC-480F-8A3D-B118DB6C61D6}"/>
              </a:ext>
            </a:extLst>
          </p:cNvPr>
          <p:cNvCxnSpPr>
            <a:cxnSpLocks/>
          </p:cNvCxnSpPr>
          <p:nvPr/>
        </p:nvCxnSpPr>
        <p:spPr>
          <a:xfrm>
            <a:off x="2002710" y="3019260"/>
            <a:ext cx="164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D34CA15C-CCD6-44C4-95C2-926B50F461C4}"/>
              </a:ext>
            </a:extLst>
          </p:cNvPr>
          <p:cNvCxnSpPr>
            <a:cxnSpLocks/>
          </p:cNvCxnSpPr>
          <p:nvPr/>
        </p:nvCxnSpPr>
        <p:spPr>
          <a:xfrm>
            <a:off x="3667883" y="4253147"/>
            <a:ext cx="1428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5FAFF05E-5140-47CE-9AAF-A7C0B2DD17E0}"/>
              </a:ext>
            </a:extLst>
          </p:cNvPr>
          <p:cNvCxnSpPr/>
          <p:nvPr/>
        </p:nvCxnSpPr>
        <p:spPr>
          <a:xfrm>
            <a:off x="3814233" y="4253147"/>
            <a:ext cx="0" cy="4725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连接符: 肘形 146">
            <a:extLst>
              <a:ext uri="{FF2B5EF4-FFF2-40B4-BE49-F238E27FC236}">
                <a16:creationId xmlns:a16="http://schemas.microsoft.com/office/drawing/2014/main" id="{92E6B5DD-EF41-4759-B0A6-B91A860AC580}"/>
              </a:ext>
            </a:extLst>
          </p:cNvPr>
          <p:cNvCxnSpPr>
            <a:endCxn id="101" idx="3"/>
          </p:cNvCxnSpPr>
          <p:nvPr/>
        </p:nvCxnSpPr>
        <p:spPr>
          <a:xfrm rot="16200000" flipV="1">
            <a:off x="2236398" y="3151329"/>
            <a:ext cx="1605669" cy="1543076"/>
          </a:xfrm>
          <a:prstGeom prst="bentConnector3">
            <a:avLst>
              <a:gd name="adj1" fmla="val -35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文本框 149">
            <a:extLst>
              <a:ext uri="{FF2B5EF4-FFF2-40B4-BE49-F238E27FC236}">
                <a16:creationId xmlns:a16="http://schemas.microsoft.com/office/drawing/2014/main" id="{B715E189-3BB6-43B8-B43B-5716E5220D01}"/>
              </a:ext>
            </a:extLst>
          </p:cNvPr>
          <p:cNvSpPr txBox="1"/>
          <p:nvPr/>
        </p:nvSpPr>
        <p:spPr>
          <a:xfrm>
            <a:off x="1978093" y="2769759"/>
            <a:ext cx="5454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0</a:t>
            </a:r>
            <a:endParaRPr lang="zh-CN" altLang="en-US" sz="800" b="1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ADBCDE1F-196B-4F1B-BDDF-62D9A7DD92AF}"/>
              </a:ext>
            </a:extLst>
          </p:cNvPr>
          <p:cNvSpPr txBox="1"/>
          <p:nvPr/>
        </p:nvSpPr>
        <p:spPr>
          <a:xfrm>
            <a:off x="1974631" y="2904587"/>
            <a:ext cx="5454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1</a:t>
            </a:r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D317008A-8FA3-4680-8276-2C5014D3BB27}"/>
              </a:ext>
            </a:extLst>
          </p:cNvPr>
          <p:cNvCxnSpPr>
            <a:cxnSpLocks/>
          </p:cNvCxnSpPr>
          <p:nvPr/>
        </p:nvCxnSpPr>
        <p:spPr>
          <a:xfrm flipV="1">
            <a:off x="2355876" y="2968677"/>
            <a:ext cx="137241" cy="51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连接符: 肘形 160">
            <a:extLst>
              <a:ext uri="{FF2B5EF4-FFF2-40B4-BE49-F238E27FC236}">
                <a16:creationId xmlns:a16="http://schemas.microsoft.com/office/drawing/2014/main" id="{18F91AB8-C2A9-4175-8460-AE81C10769A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49622" y="4727348"/>
            <a:ext cx="934829" cy="357339"/>
          </a:xfrm>
          <a:prstGeom prst="bentConnector3">
            <a:avLst>
              <a:gd name="adj1" fmla="val 10026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连接符: 肘形 168">
            <a:extLst>
              <a:ext uri="{FF2B5EF4-FFF2-40B4-BE49-F238E27FC236}">
                <a16:creationId xmlns:a16="http://schemas.microsoft.com/office/drawing/2014/main" id="{F393183D-8E71-48A2-A428-06B61F5381C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47137" y="4419576"/>
            <a:ext cx="1155635" cy="941507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连接符: 肘形 180">
            <a:extLst>
              <a:ext uri="{FF2B5EF4-FFF2-40B4-BE49-F238E27FC236}">
                <a16:creationId xmlns:a16="http://schemas.microsoft.com/office/drawing/2014/main" id="{B1ED3995-5B83-48C3-B7C4-54F76D8E4E70}"/>
              </a:ext>
            </a:extLst>
          </p:cNvPr>
          <p:cNvCxnSpPr/>
          <p:nvPr/>
        </p:nvCxnSpPr>
        <p:spPr>
          <a:xfrm rot="10800000" flipV="1">
            <a:off x="1663701" y="1412874"/>
            <a:ext cx="1494739" cy="517525"/>
          </a:xfrm>
          <a:prstGeom prst="bentConnector3">
            <a:avLst>
              <a:gd name="adj1" fmla="val 93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连接符: 肘形 183">
            <a:extLst>
              <a:ext uri="{FF2B5EF4-FFF2-40B4-BE49-F238E27FC236}">
                <a16:creationId xmlns:a16="http://schemas.microsoft.com/office/drawing/2014/main" id="{530AB8D6-A1BA-419E-B835-993578F23E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7073" y="3187025"/>
            <a:ext cx="3642784" cy="1129531"/>
          </a:xfrm>
          <a:prstGeom prst="bentConnector3">
            <a:avLst>
              <a:gd name="adj1" fmla="val 9997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文本框 187">
            <a:extLst>
              <a:ext uri="{FF2B5EF4-FFF2-40B4-BE49-F238E27FC236}">
                <a16:creationId xmlns:a16="http://schemas.microsoft.com/office/drawing/2014/main" id="{358CD48C-5AB5-48F5-9FD6-CD718369E840}"/>
              </a:ext>
            </a:extLst>
          </p:cNvPr>
          <p:cNvSpPr txBox="1"/>
          <p:nvPr/>
        </p:nvSpPr>
        <p:spPr>
          <a:xfrm>
            <a:off x="2733800" y="5354276"/>
            <a:ext cx="5454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Branch</a:t>
            </a:r>
            <a:endParaRPr lang="zh-CN" altLang="en-US" sz="900" b="1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ED74C509-4EA3-48BB-9DA0-EAF0C25110D9}"/>
              </a:ext>
            </a:extLst>
          </p:cNvPr>
          <p:cNvSpPr txBox="1"/>
          <p:nvPr/>
        </p:nvSpPr>
        <p:spPr>
          <a:xfrm>
            <a:off x="2716650" y="5256929"/>
            <a:ext cx="5454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/>
              <a:t>ID_PC</a:t>
            </a:r>
            <a:endParaRPr lang="zh-CN" altLang="en-US" sz="900" b="1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CC2D7BB7-5697-4FD0-B585-7AFC16D4DE9C}"/>
              </a:ext>
            </a:extLst>
          </p:cNvPr>
          <p:cNvSpPr txBox="1"/>
          <p:nvPr/>
        </p:nvSpPr>
        <p:spPr>
          <a:xfrm>
            <a:off x="2743765" y="5484086"/>
            <a:ext cx="6729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b="1" dirty="0"/>
              <a:t>Target Addr</a:t>
            </a:r>
            <a:endParaRPr lang="zh-CN" altLang="en-US" sz="700" b="1" dirty="0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7F244D90-5303-4B72-9B4B-4D4DC552E2D4}"/>
              </a:ext>
            </a:extLst>
          </p:cNvPr>
          <p:cNvSpPr/>
          <p:nvPr/>
        </p:nvSpPr>
        <p:spPr>
          <a:xfrm>
            <a:off x="5200122" y="117094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58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毛 顺宇</dc:creator>
  <cp:lastModifiedBy>毛 顺宇</cp:lastModifiedBy>
  <cp:revision>5</cp:revision>
  <dcterms:created xsi:type="dcterms:W3CDTF">2023-08-05T08:20:02Z</dcterms:created>
  <dcterms:modified xsi:type="dcterms:W3CDTF">2023-08-05T09:03:24Z</dcterms:modified>
</cp:coreProperties>
</file>