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49" r:id="rId2"/>
    <p:sldId id="371" r:id="rId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9394A"/>
    <a:srgbClr val="DE6E58"/>
    <a:srgbClr val="474747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42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BCEBB125-A795-48A2-B099-97A3E9D9B732}" type="datetime1">
              <a:rPr lang="zh-CN" altLang="en-US"/>
              <a:pPr>
                <a:defRPr/>
              </a:pPr>
              <a:t>2014/9/25</a:t>
            </a:fld>
            <a:endParaRPr lang="zh-CN" altLang="en-US" sz="1200"/>
          </a:p>
        </p:txBody>
      </p:sp>
      <p:sp>
        <p:nvSpPr>
          <p:cNvPr id="512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charset="0"/>
              </a:rPr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charset="0"/>
              </a:rPr>
              <a:t>第二级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charset="0"/>
              </a:rPr>
              <a:t>第三级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charset="0"/>
              </a:rPr>
              <a:t>第四级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A4C7FF4-0B52-497E-88FD-654B1ECC3B24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2826724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71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1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07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68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9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65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37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837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103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646" y="-13644"/>
            <a:ext cx="8229600" cy="857250"/>
          </a:xfrm>
        </p:spPr>
        <p:txBody>
          <a:bodyPr/>
          <a:lstStyle/>
          <a:p>
            <a:r>
              <a:rPr lang="en-US" altLang="zh-CN" dirty="0" smtClean="0"/>
              <a:t>SPL</a:t>
            </a:r>
            <a:r>
              <a:rPr lang="zh-CN" altLang="en-US" dirty="0" smtClean="0"/>
              <a:t>的常用数据结构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4" y="699594"/>
            <a:ext cx="8268102" cy="452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539664" y="1707678"/>
            <a:ext cx="1872156" cy="2088174"/>
          </a:xfrm>
          <a:prstGeom prst="rect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67658" y="915612"/>
            <a:ext cx="864072" cy="432036"/>
          </a:xfrm>
          <a:prstGeom prst="rect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344698" y="923174"/>
            <a:ext cx="864072" cy="432036"/>
          </a:xfrm>
          <a:prstGeom prst="rect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619754" y="4227888"/>
            <a:ext cx="864072" cy="360030"/>
          </a:xfrm>
          <a:prstGeom prst="rect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120" y="3723846"/>
            <a:ext cx="1008084" cy="432036"/>
          </a:xfrm>
          <a:prstGeom prst="rect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724096" y="843606"/>
            <a:ext cx="1008084" cy="432036"/>
          </a:xfrm>
          <a:prstGeom prst="rect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768029" y="852325"/>
            <a:ext cx="756217" cy="432036"/>
          </a:xfrm>
          <a:prstGeom prst="rect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596252" y="852325"/>
            <a:ext cx="864072" cy="432036"/>
          </a:xfrm>
          <a:prstGeom prst="rect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323646" y="3867858"/>
            <a:ext cx="1296108" cy="360030"/>
          </a:xfrm>
          <a:prstGeom prst="wedgeRoundRectCallout">
            <a:avLst>
              <a:gd name="adj1" fmla="val 76914"/>
              <a:gd name="adj2" fmla="val -64029"/>
              <a:gd name="adj3" fmla="val 16667"/>
            </a:avLst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双向链表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4" name="圆角矩形标注 13"/>
          <p:cNvSpPr/>
          <p:nvPr/>
        </p:nvSpPr>
        <p:spPr bwMode="auto">
          <a:xfrm>
            <a:off x="1856034" y="4659924"/>
            <a:ext cx="1296108" cy="360030"/>
          </a:xfrm>
          <a:prstGeom prst="wedgeRoundRectCallout">
            <a:avLst>
              <a:gd name="adj1" fmla="val -43225"/>
              <a:gd name="adj2" fmla="val -76912"/>
              <a:gd name="adj3" fmla="val 16667"/>
            </a:avLst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定长数组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5" name="圆角矩形标注 14"/>
          <p:cNvSpPr/>
          <p:nvPr/>
        </p:nvSpPr>
        <p:spPr bwMode="auto">
          <a:xfrm>
            <a:off x="561191" y="337787"/>
            <a:ext cx="842545" cy="360030"/>
          </a:xfrm>
          <a:prstGeom prst="wedgeRoundRectCallout">
            <a:avLst>
              <a:gd name="adj1" fmla="val 13166"/>
              <a:gd name="adj2" fmla="val 101609"/>
              <a:gd name="adj3" fmla="val 16667"/>
            </a:avLst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堆栈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6" name="圆角矩形标注 15"/>
          <p:cNvSpPr/>
          <p:nvPr/>
        </p:nvSpPr>
        <p:spPr bwMode="auto">
          <a:xfrm>
            <a:off x="1569275" y="339564"/>
            <a:ext cx="842545" cy="360030"/>
          </a:xfrm>
          <a:prstGeom prst="wedgeRoundRectCallout">
            <a:avLst>
              <a:gd name="adj1" fmla="val 13166"/>
              <a:gd name="adj2" fmla="val 101609"/>
              <a:gd name="adj3" fmla="val 16667"/>
            </a:avLst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队列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7" name="圆角矩形标注 16"/>
          <p:cNvSpPr/>
          <p:nvPr/>
        </p:nvSpPr>
        <p:spPr bwMode="auto">
          <a:xfrm>
            <a:off x="4470285" y="1491660"/>
            <a:ext cx="1757853" cy="360030"/>
          </a:xfrm>
          <a:prstGeom prst="wedgeRoundRectCallout">
            <a:avLst>
              <a:gd name="adj1" fmla="val 46070"/>
              <a:gd name="adj2" fmla="val -104519"/>
              <a:gd name="adj3" fmla="val 16667"/>
            </a:avLst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优先级队列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8" name="圆角矩形标注 17"/>
          <p:cNvSpPr/>
          <p:nvPr/>
        </p:nvSpPr>
        <p:spPr bwMode="auto">
          <a:xfrm>
            <a:off x="6372150" y="267558"/>
            <a:ext cx="1080090" cy="360030"/>
          </a:xfrm>
          <a:prstGeom prst="wedgeRoundRectCallout">
            <a:avLst>
              <a:gd name="adj1" fmla="val 13166"/>
              <a:gd name="adj2" fmla="val 101609"/>
              <a:gd name="adj3" fmla="val 16667"/>
            </a:avLst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升序</a:t>
            </a:r>
            <a:r>
              <a:rPr lang="zh-CN" altLang="en-US" sz="2000" dirty="0"/>
              <a:t>堆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9" name="圆角矩形标注 18"/>
          <p:cNvSpPr/>
          <p:nvPr/>
        </p:nvSpPr>
        <p:spPr bwMode="auto">
          <a:xfrm>
            <a:off x="7524246" y="270073"/>
            <a:ext cx="1080090" cy="360030"/>
          </a:xfrm>
          <a:prstGeom prst="wedgeRoundRectCallout">
            <a:avLst>
              <a:gd name="adj1" fmla="val 13166"/>
              <a:gd name="adj2" fmla="val 101609"/>
              <a:gd name="adj3" fmla="val 16667"/>
            </a:avLst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降序堆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20" name="圆角矩形标注 19"/>
          <p:cNvSpPr/>
          <p:nvPr/>
        </p:nvSpPr>
        <p:spPr bwMode="auto">
          <a:xfrm>
            <a:off x="7452240" y="3075792"/>
            <a:ext cx="1080090" cy="360030"/>
          </a:xfrm>
          <a:prstGeom prst="wedgeRoundRectCallout">
            <a:avLst>
              <a:gd name="adj1" fmla="val -47568"/>
              <a:gd name="adj2" fmla="val -122923"/>
              <a:gd name="adj3" fmla="val 16667"/>
            </a:avLst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堆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22" name="圆角矩形标注 21"/>
          <p:cNvSpPr/>
          <p:nvPr/>
        </p:nvSpPr>
        <p:spPr bwMode="auto">
          <a:xfrm>
            <a:off x="6516162" y="4411412"/>
            <a:ext cx="1368114" cy="360030"/>
          </a:xfrm>
          <a:prstGeom prst="wedgeRoundRectCallout">
            <a:avLst>
              <a:gd name="adj1" fmla="val -47568"/>
              <a:gd name="adj2" fmla="val -122923"/>
              <a:gd name="adj3" fmla="val 16667"/>
            </a:avLst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对象容器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97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</a:t>
            </a:r>
            <a:r>
              <a:rPr lang="zh-CN" altLang="en-US" dirty="0"/>
              <a:t>函数的</a:t>
            </a:r>
            <a:r>
              <a:rPr lang="zh-CN" altLang="en-US" dirty="0" smtClean="0"/>
              <a:t>使用</a:t>
            </a:r>
            <a:r>
              <a:rPr lang="en-US" altLang="zh-CN" sz="2000" dirty="0" smtClean="0"/>
              <a:t>--</a:t>
            </a:r>
            <a:r>
              <a:rPr lang="zh-CN" altLang="en-US" sz="2000" dirty="0" smtClean="0"/>
              <a:t>类载入基本流程</a:t>
            </a:r>
            <a:endParaRPr lang="zh-CN" altLang="en-US" sz="2000" dirty="0"/>
          </a:p>
        </p:txBody>
      </p:sp>
      <p:sp>
        <p:nvSpPr>
          <p:cNvPr id="3" name="流程图: 准备 2"/>
          <p:cNvSpPr/>
          <p:nvPr/>
        </p:nvSpPr>
        <p:spPr bwMode="auto">
          <a:xfrm>
            <a:off x="210100" y="1203636"/>
            <a:ext cx="1318264" cy="360030"/>
          </a:xfrm>
          <a:prstGeom prst="flowChartPreparation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开始</a:t>
            </a:r>
          </a:p>
        </p:txBody>
      </p:sp>
      <p:sp>
        <p:nvSpPr>
          <p:cNvPr id="4" name="流程图: 过程 3"/>
          <p:cNvSpPr/>
          <p:nvPr/>
        </p:nvSpPr>
        <p:spPr bwMode="auto">
          <a:xfrm>
            <a:off x="2060098" y="1203211"/>
            <a:ext cx="2093713" cy="360030"/>
          </a:xfrm>
          <a:prstGeom prst="flowChartProcess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当前文件找类</a:t>
            </a:r>
          </a:p>
        </p:txBody>
      </p:sp>
      <p:sp>
        <p:nvSpPr>
          <p:cNvPr id="6" name="流程图: 过程 5"/>
          <p:cNvSpPr/>
          <p:nvPr/>
        </p:nvSpPr>
        <p:spPr bwMode="auto">
          <a:xfrm>
            <a:off x="1672374" y="2067708"/>
            <a:ext cx="2869162" cy="1008084"/>
          </a:xfrm>
          <a:prstGeom prst="flowChartProcess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依次调用</a:t>
            </a:r>
            <a:endParaRPr lang="en-US" altLang="zh-CN" sz="2000" dirty="0">
              <a:latin typeface="+mj-ea"/>
              <a:ea typeface="+mj-ea"/>
            </a:endParaRPr>
          </a:p>
          <a:p>
            <a:pPr algn="ctr"/>
            <a:r>
              <a:rPr lang="en-US" altLang="zh-CN" sz="2000" dirty="0" err="1">
                <a:latin typeface="+mj-ea"/>
                <a:ea typeface="+mj-ea"/>
              </a:rPr>
              <a:t>spl_autoload_register</a:t>
            </a:r>
            <a:r>
              <a:rPr lang="zh-CN" altLang="en-US" sz="2000" dirty="0">
                <a:latin typeface="+mj-ea"/>
                <a:ea typeface="+mj-ea"/>
              </a:rPr>
              <a:t>注册的方法找类</a:t>
            </a:r>
          </a:p>
        </p:txBody>
      </p:sp>
      <p:sp>
        <p:nvSpPr>
          <p:cNvPr id="7" name="流程图: 过程 6"/>
          <p:cNvSpPr/>
          <p:nvPr/>
        </p:nvSpPr>
        <p:spPr bwMode="auto">
          <a:xfrm>
            <a:off x="1706706" y="3579834"/>
            <a:ext cx="2800496" cy="648054"/>
          </a:xfrm>
          <a:prstGeom prst="flowChartProcess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文件的</a:t>
            </a:r>
            <a:r>
              <a:rPr lang="en-US" altLang="zh-CN" sz="2000" dirty="0">
                <a:latin typeface="+mj-ea"/>
                <a:ea typeface="+mj-ea"/>
              </a:rPr>
              <a:t>__</a:t>
            </a:r>
            <a:r>
              <a:rPr lang="en-US" altLang="zh-CN" sz="2000" dirty="0" err="1">
                <a:latin typeface="+mj-ea"/>
                <a:ea typeface="+mj-ea"/>
              </a:rPr>
              <a:t>autoload</a:t>
            </a:r>
            <a:endParaRPr lang="en-US" altLang="zh-CN" sz="2000" dirty="0">
              <a:latin typeface="+mj-ea"/>
              <a:ea typeface="+mj-ea"/>
            </a:endParaRPr>
          </a:p>
          <a:p>
            <a:pPr algn="ctr"/>
            <a:r>
              <a:rPr lang="zh-CN" altLang="en-US" sz="2000" dirty="0">
                <a:latin typeface="+mj-ea"/>
                <a:ea typeface="+mj-ea"/>
              </a:rPr>
              <a:t>函数找类</a:t>
            </a:r>
          </a:p>
        </p:txBody>
      </p:sp>
      <p:sp>
        <p:nvSpPr>
          <p:cNvPr id="8" name="流程图: 决策 7"/>
          <p:cNvSpPr/>
          <p:nvPr/>
        </p:nvSpPr>
        <p:spPr bwMode="auto">
          <a:xfrm>
            <a:off x="4929261" y="1059624"/>
            <a:ext cx="2016168" cy="648054"/>
          </a:xfrm>
          <a:prstGeom prst="flowChartDecision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找到？</a:t>
            </a:r>
          </a:p>
        </p:txBody>
      </p:sp>
      <p:cxnSp>
        <p:nvCxnSpPr>
          <p:cNvPr id="10" name="直接箭头连接符 9"/>
          <p:cNvCxnSpPr>
            <a:stCxn id="3" idx="3"/>
            <a:endCxn id="4" idx="1"/>
          </p:cNvCxnSpPr>
          <p:nvPr/>
        </p:nvCxnSpPr>
        <p:spPr bwMode="auto">
          <a:xfrm flipV="1">
            <a:off x="1528364" y="1383226"/>
            <a:ext cx="531734" cy="425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  <a:endCxn id="8" idx="1"/>
          </p:cNvCxnSpPr>
          <p:nvPr/>
        </p:nvCxnSpPr>
        <p:spPr bwMode="auto">
          <a:xfrm>
            <a:off x="4153811" y="1383226"/>
            <a:ext cx="775450" cy="425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8" idx="2"/>
            <a:endCxn id="6" idx="0"/>
          </p:cNvCxnSpPr>
          <p:nvPr/>
        </p:nvCxnSpPr>
        <p:spPr bwMode="auto">
          <a:xfrm rot="5400000">
            <a:off x="4342135" y="472498"/>
            <a:ext cx="360030" cy="2830390"/>
          </a:xfrm>
          <a:prstGeom prst="bentConnector3">
            <a:avLst>
              <a:gd name="adj1" fmla="val 50000"/>
            </a:avLst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决策 19"/>
          <p:cNvSpPr/>
          <p:nvPr/>
        </p:nvSpPr>
        <p:spPr bwMode="auto">
          <a:xfrm>
            <a:off x="4929262" y="2247723"/>
            <a:ext cx="2016168" cy="648054"/>
          </a:xfrm>
          <a:prstGeom prst="flowChartDecision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找到？</a:t>
            </a:r>
          </a:p>
        </p:txBody>
      </p:sp>
      <p:cxnSp>
        <p:nvCxnSpPr>
          <p:cNvPr id="22" name="直接箭头连接符 21"/>
          <p:cNvCxnSpPr>
            <a:stCxn id="6" idx="3"/>
            <a:endCxn id="20" idx="1"/>
          </p:cNvCxnSpPr>
          <p:nvPr/>
        </p:nvCxnSpPr>
        <p:spPr bwMode="auto">
          <a:xfrm>
            <a:off x="4541536" y="2571750"/>
            <a:ext cx="387726" cy="0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0" idx="2"/>
            <a:endCxn id="7" idx="0"/>
          </p:cNvCxnSpPr>
          <p:nvPr/>
        </p:nvCxnSpPr>
        <p:spPr bwMode="auto">
          <a:xfrm rot="5400000">
            <a:off x="4180122" y="1822609"/>
            <a:ext cx="684057" cy="2830392"/>
          </a:xfrm>
          <a:prstGeom prst="bentConnector3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决策 27"/>
          <p:cNvSpPr/>
          <p:nvPr/>
        </p:nvSpPr>
        <p:spPr bwMode="auto">
          <a:xfrm>
            <a:off x="4929263" y="3582534"/>
            <a:ext cx="2016168" cy="648054"/>
          </a:xfrm>
          <a:prstGeom prst="flowChartDecision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找到？</a:t>
            </a:r>
          </a:p>
        </p:txBody>
      </p:sp>
      <p:cxnSp>
        <p:nvCxnSpPr>
          <p:cNvPr id="29" name="直接箭头连接符 28"/>
          <p:cNvCxnSpPr>
            <a:stCxn id="7" idx="3"/>
            <a:endCxn id="28" idx="1"/>
          </p:cNvCxnSpPr>
          <p:nvPr/>
        </p:nvCxnSpPr>
        <p:spPr bwMode="auto">
          <a:xfrm>
            <a:off x="4507202" y="3903861"/>
            <a:ext cx="422061" cy="2700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终止 32"/>
          <p:cNvSpPr/>
          <p:nvPr/>
        </p:nvSpPr>
        <p:spPr bwMode="auto">
          <a:xfrm>
            <a:off x="7593484" y="2337730"/>
            <a:ext cx="1224102" cy="468039"/>
          </a:xfrm>
          <a:prstGeom prst="flowChartTerminator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终止</a:t>
            </a:r>
          </a:p>
        </p:txBody>
      </p:sp>
      <p:sp>
        <p:nvSpPr>
          <p:cNvPr id="40" name="流程图: 过程 39"/>
          <p:cNvSpPr/>
          <p:nvPr/>
        </p:nvSpPr>
        <p:spPr bwMode="auto">
          <a:xfrm>
            <a:off x="4890490" y="4515912"/>
            <a:ext cx="2093713" cy="360030"/>
          </a:xfrm>
          <a:prstGeom prst="flowChartProcess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类没有找到异常</a:t>
            </a:r>
          </a:p>
        </p:txBody>
      </p:sp>
      <p:cxnSp>
        <p:nvCxnSpPr>
          <p:cNvPr id="42" name="直接箭头连接符 41"/>
          <p:cNvCxnSpPr>
            <a:stCxn id="28" idx="2"/>
            <a:endCxn id="40" idx="0"/>
          </p:cNvCxnSpPr>
          <p:nvPr/>
        </p:nvCxnSpPr>
        <p:spPr bwMode="auto">
          <a:xfrm>
            <a:off x="5937347" y="4230588"/>
            <a:ext cx="0" cy="285324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40" idx="3"/>
            <a:endCxn id="33" idx="2"/>
          </p:cNvCxnSpPr>
          <p:nvPr/>
        </p:nvCxnSpPr>
        <p:spPr bwMode="auto">
          <a:xfrm flipV="1">
            <a:off x="6984203" y="2805769"/>
            <a:ext cx="1221332" cy="1890158"/>
          </a:xfrm>
          <a:prstGeom prst="bentConnector2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流程图: 过程 48"/>
          <p:cNvSpPr/>
          <p:nvPr/>
        </p:nvSpPr>
        <p:spPr bwMode="auto">
          <a:xfrm>
            <a:off x="7446701" y="1203212"/>
            <a:ext cx="1517665" cy="360030"/>
          </a:xfrm>
          <a:prstGeom prst="flowChartProcess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初始化类</a:t>
            </a:r>
          </a:p>
        </p:txBody>
      </p:sp>
      <p:cxnSp>
        <p:nvCxnSpPr>
          <p:cNvPr id="51" name="肘形连接符 50"/>
          <p:cNvCxnSpPr>
            <a:stCxn id="8" idx="3"/>
            <a:endCxn id="49" idx="1"/>
          </p:cNvCxnSpPr>
          <p:nvPr/>
        </p:nvCxnSpPr>
        <p:spPr bwMode="auto">
          <a:xfrm flipV="1">
            <a:off x="6945429" y="1383227"/>
            <a:ext cx="501272" cy="424"/>
          </a:xfrm>
          <a:prstGeom prst="bentConnector3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0" idx="3"/>
            <a:endCxn id="49" idx="1"/>
          </p:cNvCxnSpPr>
          <p:nvPr/>
        </p:nvCxnSpPr>
        <p:spPr bwMode="auto">
          <a:xfrm flipV="1">
            <a:off x="6945430" y="1383227"/>
            <a:ext cx="501271" cy="1188523"/>
          </a:xfrm>
          <a:prstGeom prst="bentConnector3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8" idx="3"/>
            <a:endCxn id="49" idx="1"/>
          </p:cNvCxnSpPr>
          <p:nvPr/>
        </p:nvCxnSpPr>
        <p:spPr bwMode="auto">
          <a:xfrm flipV="1">
            <a:off x="6945431" y="1383227"/>
            <a:ext cx="501270" cy="2523334"/>
          </a:xfrm>
          <a:prstGeom prst="bentConnector3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49" idx="2"/>
            <a:endCxn id="33" idx="0"/>
          </p:cNvCxnSpPr>
          <p:nvPr/>
        </p:nvCxnSpPr>
        <p:spPr bwMode="auto">
          <a:xfrm rot="16200000" flipH="1">
            <a:off x="7818290" y="1950485"/>
            <a:ext cx="774488" cy="1"/>
          </a:xfrm>
          <a:prstGeom prst="bentConnector3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804186" y="105962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+mn-ea"/>
                <a:ea typeface="+mn-ea"/>
              </a:rPr>
              <a:t>Y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4186" y="2243646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+mn-ea"/>
                <a:ea typeface="+mn-ea"/>
              </a:rPr>
              <a:t>Y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04186" y="357983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+mn-ea"/>
                <a:ea typeface="+mn-ea"/>
              </a:rPr>
              <a:t>Y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07088" y="163567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+mn-ea"/>
                <a:ea typeface="+mn-ea"/>
              </a:rPr>
              <a:t>N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07088" y="2819694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+mn-ea"/>
                <a:ea typeface="+mn-ea"/>
              </a:rPr>
              <a:t>N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40114" y="415588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+mn-ea"/>
                <a:ea typeface="+mn-ea"/>
              </a:rPr>
              <a:t>N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162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20" grpId="0" animBg="1"/>
      <p:bldP spid="28" grpId="0" animBg="1"/>
      <p:bldP spid="33" grpId="0" animBg="1"/>
      <p:bldP spid="40" grpId="0" animBg="1"/>
      <p:bldP spid="49" grpId="0" animBg="1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3053</TotalTime>
  <Pages>0</Pages>
  <Words>68</Words>
  <Characters>0</Characters>
  <Application>Microsoft Office PowerPoint</Application>
  <DocSecurity>0</DocSecurity>
  <PresentationFormat>全屏显示(16:9)</PresentationFormat>
  <Lines>0</Lines>
  <Paragraphs>29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SPL的常用数据结构</vt:lpstr>
      <vt:lpstr>SPL函数的使用--类载入基本流程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open</dc:creator>
  <cp:lastModifiedBy>open</cp:lastModifiedBy>
  <cp:revision>642</cp:revision>
  <dcterms:created xsi:type="dcterms:W3CDTF">2013-07-22T21:57:00Z</dcterms:created>
  <dcterms:modified xsi:type="dcterms:W3CDTF">2014-09-25T02:31:46Z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