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801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18AC8-7DC0-4E1E-8CFF-83AB79660601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CB79349B-3685-4EF9-8BB5-77E41BF77DCC}">
      <dgm:prSet phldrT="[文本]"/>
      <dgm:spPr/>
      <dgm:t>
        <a:bodyPr/>
        <a:lstStyle/>
        <a:p>
          <a:r>
            <a:rPr lang="zh-CN" altLang="en-US" dirty="0" smtClean="0"/>
            <a:t>文本输入</a:t>
          </a:r>
          <a:endParaRPr lang="zh-CN" altLang="en-US" dirty="0"/>
        </a:p>
      </dgm:t>
    </dgm:pt>
    <dgm:pt modelId="{175C02CB-1AE0-40EC-B7D7-FE99C459B49A}" type="parTrans" cxnId="{784EFED7-0529-44E1-9BDF-DEB9DDBC3460}">
      <dgm:prSet/>
      <dgm:spPr/>
      <dgm:t>
        <a:bodyPr/>
        <a:lstStyle/>
        <a:p>
          <a:endParaRPr lang="zh-CN" altLang="en-US"/>
        </a:p>
      </dgm:t>
    </dgm:pt>
    <dgm:pt modelId="{1AEE2446-61DC-41AC-AC53-18A114355843}" type="sibTrans" cxnId="{784EFED7-0529-44E1-9BDF-DEB9DDBC3460}">
      <dgm:prSet/>
      <dgm:spPr/>
      <dgm:t>
        <a:bodyPr/>
        <a:lstStyle/>
        <a:p>
          <a:endParaRPr lang="zh-CN" altLang="en-US"/>
        </a:p>
      </dgm:t>
    </dgm:pt>
    <dgm:pt modelId="{F10062D6-A1F8-4E82-BF3F-6FE9FE2F38D9}">
      <dgm:prSet phldrT="[文本]"/>
      <dgm:spPr/>
      <dgm:t>
        <a:bodyPr/>
        <a:lstStyle/>
        <a:p>
          <a:r>
            <a:rPr lang="zh-CN" altLang="en-US" dirty="0" smtClean="0"/>
            <a:t>语音合成</a:t>
          </a:r>
          <a:endParaRPr lang="zh-CN" altLang="en-US" dirty="0"/>
        </a:p>
      </dgm:t>
    </dgm:pt>
    <dgm:pt modelId="{EA620505-7903-457C-8251-8AD65D2F9D1D}" type="parTrans" cxnId="{25F784AC-9F5E-4C7B-B298-281ECF9674F5}">
      <dgm:prSet/>
      <dgm:spPr/>
      <dgm:t>
        <a:bodyPr/>
        <a:lstStyle/>
        <a:p>
          <a:endParaRPr lang="zh-CN" altLang="en-US"/>
        </a:p>
      </dgm:t>
    </dgm:pt>
    <dgm:pt modelId="{346C12B3-C3A3-4714-9B26-9EEE82A7258C}" type="sibTrans" cxnId="{25F784AC-9F5E-4C7B-B298-281ECF9674F5}">
      <dgm:prSet/>
      <dgm:spPr/>
      <dgm:t>
        <a:bodyPr/>
        <a:lstStyle/>
        <a:p>
          <a:endParaRPr lang="zh-CN" altLang="en-US"/>
        </a:p>
      </dgm:t>
    </dgm:pt>
    <dgm:pt modelId="{4E9EF2E4-3C08-408D-8093-F411A786DFF8}">
      <dgm:prSet phldrT="[文本]"/>
      <dgm:spPr/>
      <dgm:t>
        <a:bodyPr/>
        <a:lstStyle/>
        <a:p>
          <a:r>
            <a:rPr lang="zh-CN" altLang="en-US" dirty="0" smtClean="0"/>
            <a:t>音频播放</a:t>
          </a:r>
          <a:endParaRPr lang="zh-CN" altLang="en-US" dirty="0"/>
        </a:p>
      </dgm:t>
    </dgm:pt>
    <dgm:pt modelId="{B8552C1B-8D25-4CF6-9305-E591BD85E7A5}" type="parTrans" cxnId="{3B14144D-51A2-4D4C-A80C-96110145470A}">
      <dgm:prSet/>
      <dgm:spPr/>
      <dgm:t>
        <a:bodyPr/>
        <a:lstStyle/>
        <a:p>
          <a:endParaRPr lang="zh-CN" altLang="en-US"/>
        </a:p>
      </dgm:t>
    </dgm:pt>
    <dgm:pt modelId="{194B070B-B2E5-4723-963F-916A2152242F}" type="sibTrans" cxnId="{3B14144D-51A2-4D4C-A80C-96110145470A}">
      <dgm:prSet/>
      <dgm:spPr/>
      <dgm:t>
        <a:bodyPr/>
        <a:lstStyle/>
        <a:p>
          <a:endParaRPr lang="zh-CN" altLang="en-US"/>
        </a:p>
      </dgm:t>
    </dgm:pt>
    <dgm:pt modelId="{16E27568-14D3-40AE-8DF9-4AFD8CE46738}" type="pres">
      <dgm:prSet presAssocID="{21518AC8-7DC0-4E1E-8CFF-83AB79660601}" presName="Name0" presStyleCnt="0">
        <dgm:presLayoutVars>
          <dgm:dir/>
          <dgm:resizeHandles val="exact"/>
        </dgm:presLayoutVars>
      </dgm:prSet>
      <dgm:spPr/>
    </dgm:pt>
    <dgm:pt modelId="{EA5FDEC1-57FC-48DF-85AD-B3470EF4CCF0}" type="pres">
      <dgm:prSet presAssocID="{21518AC8-7DC0-4E1E-8CFF-83AB79660601}" presName="vNodes" presStyleCnt="0"/>
      <dgm:spPr/>
    </dgm:pt>
    <dgm:pt modelId="{5CE93C75-5D03-49C3-B03D-31266BA8EB01}" type="pres">
      <dgm:prSet presAssocID="{CB79349B-3685-4EF9-8BB5-77E41BF77D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B349B-F8D6-40F0-8A97-7E9806586BD2}" type="pres">
      <dgm:prSet presAssocID="{1AEE2446-61DC-41AC-AC53-18A114355843}" presName="spacerT" presStyleCnt="0"/>
      <dgm:spPr/>
    </dgm:pt>
    <dgm:pt modelId="{945D4B0D-FCDD-4969-B234-4E331DACAE13}" type="pres">
      <dgm:prSet presAssocID="{1AEE2446-61DC-41AC-AC53-18A11435584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7A937EB-AD52-4803-9126-38A2B027A8F2}" type="pres">
      <dgm:prSet presAssocID="{1AEE2446-61DC-41AC-AC53-18A114355843}" presName="spacerB" presStyleCnt="0"/>
      <dgm:spPr/>
    </dgm:pt>
    <dgm:pt modelId="{07B74482-ADB7-4FB6-A12F-3EFD42D6AF8C}" type="pres">
      <dgm:prSet presAssocID="{F10062D6-A1F8-4E82-BF3F-6FE9FE2F38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504B1-EBAE-42CA-B2D0-55E39778CA3D}" type="pres">
      <dgm:prSet presAssocID="{21518AC8-7DC0-4E1E-8CFF-83AB79660601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323FE329-52C7-47D6-A2F7-A4450147159B}" type="pres">
      <dgm:prSet presAssocID="{21518AC8-7DC0-4E1E-8CFF-83AB796606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4A78501-56BC-4371-8114-6059664E1AFD}" type="pres">
      <dgm:prSet presAssocID="{21518AC8-7DC0-4E1E-8CFF-83AB79660601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BC95E1-994A-4FD6-AA30-44C7AC6D7280}" type="presOf" srcId="{21518AC8-7DC0-4E1E-8CFF-83AB79660601}" destId="{16E27568-14D3-40AE-8DF9-4AFD8CE46738}" srcOrd="0" destOrd="0" presId="urn:microsoft.com/office/officeart/2005/8/layout/equation2"/>
    <dgm:cxn modelId="{3B14144D-51A2-4D4C-A80C-96110145470A}" srcId="{21518AC8-7DC0-4E1E-8CFF-83AB79660601}" destId="{4E9EF2E4-3C08-408D-8093-F411A786DFF8}" srcOrd="2" destOrd="0" parTransId="{B8552C1B-8D25-4CF6-9305-E591BD85E7A5}" sibTransId="{194B070B-B2E5-4723-963F-916A2152242F}"/>
    <dgm:cxn modelId="{F3F7FC7C-9A3B-4DF1-BAB5-2AAC5DE8D547}" type="presOf" srcId="{346C12B3-C3A3-4714-9B26-9EEE82A7258C}" destId="{B30504B1-EBAE-42CA-B2D0-55E39778CA3D}" srcOrd="0" destOrd="0" presId="urn:microsoft.com/office/officeart/2005/8/layout/equation2"/>
    <dgm:cxn modelId="{449EEBFE-CC44-40B0-9AB2-432801005A6E}" type="presOf" srcId="{1AEE2446-61DC-41AC-AC53-18A114355843}" destId="{945D4B0D-FCDD-4969-B234-4E331DACAE13}" srcOrd="0" destOrd="0" presId="urn:microsoft.com/office/officeart/2005/8/layout/equation2"/>
    <dgm:cxn modelId="{EC3CD56D-D00F-45C0-A7BB-5C454B41AFF3}" type="presOf" srcId="{F10062D6-A1F8-4E82-BF3F-6FE9FE2F38D9}" destId="{07B74482-ADB7-4FB6-A12F-3EFD42D6AF8C}" srcOrd="0" destOrd="0" presId="urn:microsoft.com/office/officeart/2005/8/layout/equation2"/>
    <dgm:cxn modelId="{784EFED7-0529-44E1-9BDF-DEB9DDBC3460}" srcId="{21518AC8-7DC0-4E1E-8CFF-83AB79660601}" destId="{CB79349B-3685-4EF9-8BB5-77E41BF77DCC}" srcOrd="0" destOrd="0" parTransId="{175C02CB-1AE0-40EC-B7D7-FE99C459B49A}" sibTransId="{1AEE2446-61DC-41AC-AC53-18A114355843}"/>
    <dgm:cxn modelId="{25F784AC-9F5E-4C7B-B298-281ECF9674F5}" srcId="{21518AC8-7DC0-4E1E-8CFF-83AB79660601}" destId="{F10062D6-A1F8-4E82-BF3F-6FE9FE2F38D9}" srcOrd="1" destOrd="0" parTransId="{EA620505-7903-457C-8251-8AD65D2F9D1D}" sibTransId="{346C12B3-C3A3-4714-9B26-9EEE82A7258C}"/>
    <dgm:cxn modelId="{03B0CAC1-FC9D-484D-8C7F-EDEE9FFE60FC}" type="presOf" srcId="{4E9EF2E4-3C08-408D-8093-F411A786DFF8}" destId="{B4A78501-56BC-4371-8114-6059664E1AFD}" srcOrd="0" destOrd="0" presId="urn:microsoft.com/office/officeart/2005/8/layout/equation2"/>
    <dgm:cxn modelId="{249A575C-19C0-4C88-AC05-FB254F5769D5}" type="presOf" srcId="{346C12B3-C3A3-4714-9B26-9EEE82A7258C}" destId="{323FE329-52C7-47D6-A2F7-A4450147159B}" srcOrd="1" destOrd="0" presId="urn:microsoft.com/office/officeart/2005/8/layout/equation2"/>
    <dgm:cxn modelId="{E1103A8F-5090-4B80-9BFD-2075EC96BC0D}" type="presOf" srcId="{CB79349B-3685-4EF9-8BB5-77E41BF77DCC}" destId="{5CE93C75-5D03-49C3-B03D-31266BA8EB01}" srcOrd="0" destOrd="0" presId="urn:microsoft.com/office/officeart/2005/8/layout/equation2"/>
    <dgm:cxn modelId="{F523B5A0-5DA9-4520-A827-F3EACB18D5E6}" type="presParOf" srcId="{16E27568-14D3-40AE-8DF9-4AFD8CE46738}" destId="{EA5FDEC1-57FC-48DF-85AD-B3470EF4CCF0}" srcOrd="0" destOrd="0" presId="urn:microsoft.com/office/officeart/2005/8/layout/equation2"/>
    <dgm:cxn modelId="{1970F87D-FA77-43B2-BD9F-58DB5E918393}" type="presParOf" srcId="{EA5FDEC1-57FC-48DF-85AD-B3470EF4CCF0}" destId="{5CE93C75-5D03-49C3-B03D-31266BA8EB01}" srcOrd="0" destOrd="0" presId="urn:microsoft.com/office/officeart/2005/8/layout/equation2"/>
    <dgm:cxn modelId="{3BD10A9D-2B67-4B32-9F30-44DB8F2D8E6F}" type="presParOf" srcId="{EA5FDEC1-57FC-48DF-85AD-B3470EF4CCF0}" destId="{04DB349B-F8D6-40F0-8A97-7E9806586BD2}" srcOrd="1" destOrd="0" presId="urn:microsoft.com/office/officeart/2005/8/layout/equation2"/>
    <dgm:cxn modelId="{3124F7FC-2BEC-486C-9126-DD139CDAC340}" type="presParOf" srcId="{EA5FDEC1-57FC-48DF-85AD-B3470EF4CCF0}" destId="{945D4B0D-FCDD-4969-B234-4E331DACAE13}" srcOrd="2" destOrd="0" presId="urn:microsoft.com/office/officeart/2005/8/layout/equation2"/>
    <dgm:cxn modelId="{DCA3BD0A-0608-4023-977C-16460E7A6F93}" type="presParOf" srcId="{EA5FDEC1-57FC-48DF-85AD-B3470EF4CCF0}" destId="{27A937EB-AD52-4803-9126-38A2B027A8F2}" srcOrd="3" destOrd="0" presId="urn:microsoft.com/office/officeart/2005/8/layout/equation2"/>
    <dgm:cxn modelId="{AD096885-0088-4760-BA0E-A7A2E3DD38EC}" type="presParOf" srcId="{EA5FDEC1-57FC-48DF-85AD-B3470EF4CCF0}" destId="{07B74482-ADB7-4FB6-A12F-3EFD42D6AF8C}" srcOrd="4" destOrd="0" presId="urn:microsoft.com/office/officeart/2005/8/layout/equation2"/>
    <dgm:cxn modelId="{53CA3B0C-2238-49C1-AD62-178DE951E29C}" type="presParOf" srcId="{16E27568-14D3-40AE-8DF9-4AFD8CE46738}" destId="{B30504B1-EBAE-42CA-B2D0-55E39778CA3D}" srcOrd="1" destOrd="0" presId="urn:microsoft.com/office/officeart/2005/8/layout/equation2"/>
    <dgm:cxn modelId="{227A2368-0777-4ABD-AB3C-8F76364E03F1}" type="presParOf" srcId="{B30504B1-EBAE-42CA-B2D0-55E39778CA3D}" destId="{323FE329-52C7-47D6-A2F7-A4450147159B}" srcOrd="0" destOrd="0" presId="urn:microsoft.com/office/officeart/2005/8/layout/equation2"/>
    <dgm:cxn modelId="{EAC96ACF-1B31-4497-9372-493112DA8B0C}" type="presParOf" srcId="{16E27568-14D3-40AE-8DF9-4AFD8CE46738}" destId="{B4A78501-56BC-4371-8114-6059664E1AF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50F84-CEA6-49DB-BFDE-ED60B83028C0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CFB734C-5627-4097-BD6D-DC9F08F8CBAE}">
      <dgm:prSet phldrT="[文本]"/>
      <dgm:spPr/>
      <dgm:t>
        <a:bodyPr/>
        <a:lstStyle/>
        <a:p>
          <a:r>
            <a:rPr lang="zh-CN" altLang="en-US" dirty="0" smtClean="0"/>
            <a:t>嵌入式微处理器</a:t>
          </a:r>
          <a:endParaRPr lang="zh-CN" altLang="en-US" dirty="0"/>
        </a:p>
      </dgm:t>
    </dgm:pt>
    <dgm:pt modelId="{E2917B12-288B-4461-B8A3-71721B39F12B}" type="parTrans" cxnId="{B7C188D3-AC79-46E8-A143-4B863CA6077C}">
      <dgm:prSet/>
      <dgm:spPr/>
      <dgm:t>
        <a:bodyPr/>
        <a:lstStyle/>
        <a:p>
          <a:endParaRPr lang="zh-CN" altLang="en-US"/>
        </a:p>
      </dgm:t>
    </dgm:pt>
    <dgm:pt modelId="{B2CB30D0-F445-4E38-8910-3852D5B35C18}" type="sibTrans" cxnId="{B7C188D3-AC79-46E8-A143-4B863CA6077C}">
      <dgm:prSet/>
      <dgm:spPr/>
      <dgm:t>
        <a:bodyPr/>
        <a:lstStyle/>
        <a:p>
          <a:endParaRPr lang="zh-CN" altLang="en-US"/>
        </a:p>
      </dgm:t>
    </dgm:pt>
    <dgm:pt modelId="{CAC8D8CB-0D84-4B12-A418-C519BE336ED3}">
      <dgm:prSet phldrT="[文本]"/>
      <dgm:spPr/>
      <dgm:t>
        <a:bodyPr/>
        <a:lstStyle/>
        <a:p>
          <a:r>
            <a:rPr lang="zh-CN" altLang="en-US" dirty="0" smtClean="0"/>
            <a:t>语音合成模块</a:t>
          </a:r>
          <a:endParaRPr lang="zh-CN" altLang="en-US" dirty="0"/>
        </a:p>
      </dgm:t>
    </dgm:pt>
    <dgm:pt modelId="{4119901F-7003-4223-A64D-BFA11E9ECD81}" type="parTrans" cxnId="{95010813-87FB-4EFD-85F8-3C5701A0B3A2}">
      <dgm:prSet/>
      <dgm:spPr/>
      <dgm:t>
        <a:bodyPr/>
        <a:lstStyle/>
        <a:p>
          <a:endParaRPr lang="zh-CN" altLang="en-US"/>
        </a:p>
      </dgm:t>
    </dgm:pt>
    <dgm:pt modelId="{D7F4175D-5053-4A8D-B35B-2E03E623EACE}" type="sibTrans" cxnId="{95010813-87FB-4EFD-85F8-3C5701A0B3A2}">
      <dgm:prSet/>
      <dgm:spPr/>
      <dgm:t>
        <a:bodyPr/>
        <a:lstStyle/>
        <a:p>
          <a:endParaRPr lang="zh-CN" altLang="en-US"/>
        </a:p>
      </dgm:t>
    </dgm:pt>
    <dgm:pt modelId="{098EC7DF-A5AD-41D0-96A0-D435DE3980E7}">
      <dgm:prSet phldrT="[文本]"/>
      <dgm:spPr/>
      <dgm:t>
        <a:bodyPr/>
        <a:lstStyle/>
        <a:p>
          <a:r>
            <a:rPr lang="zh-CN" altLang="en-US" dirty="0" smtClean="0"/>
            <a:t>音频播放模块</a:t>
          </a:r>
          <a:endParaRPr lang="zh-CN" altLang="en-US" dirty="0"/>
        </a:p>
      </dgm:t>
    </dgm:pt>
    <dgm:pt modelId="{77A6AECF-BAF4-40B8-B4CB-38DA07E90CC2}" type="parTrans" cxnId="{BF25299D-20B4-4713-A9EB-0D7CA2254560}">
      <dgm:prSet/>
      <dgm:spPr/>
      <dgm:t>
        <a:bodyPr/>
        <a:lstStyle/>
        <a:p>
          <a:endParaRPr lang="zh-CN" altLang="en-US"/>
        </a:p>
      </dgm:t>
    </dgm:pt>
    <dgm:pt modelId="{1A3B0D8B-0A96-490F-8395-A69439B1F7DC}" type="sibTrans" cxnId="{BF25299D-20B4-4713-A9EB-0D7CA2254560}">
      <dgm:prSet/>
      <dgm:spPr/>
      <dgm:t>
        <a:bodyPr/>
        <a:lstStyle/>
        <a:p>
          <a:endParaRPr lang="zh-CN" altLang="en-US"/>
        </a:p>
      </dgm:t>
    </dgm:pt>
    <dgm:pt modelId="{58CF4FB4-580E-4AC5-AB44-D03BF5515C06}">
      <dgm:prSet phldrT="[文本]"/>
      <dgm:spPr/>
      <dgm:t>
        <a:bodyPr/>
        <a:lstStyle/>
        <a:p>
          <a:r>
            <a:rPr lang="zh-CN" altLang="en-US" dirty="0" smtClean="0"/>
            <a:t>复位电路</a:t>
          </a:r>
          <a:endParaRPr lang="zh-CN" altLang="en-US" dirty="0"/>
        </a:p>
      </dgm:t>
    </dgm:pt>
    <dgm:pt modelId="{7498A950-65B8-4E06-979D-5C03440DDECD}" type="parTrans" cxnId="{9AE4F1A5-8DCB-4569-A162-4D676414AA29}">
      <dgm:prSet/>
      <dgm:spPr/>
      <dgm:t>
        <a:bodyPr/>
        <a:lstStyle/>
        <a:p>
          <a:endParaRPr lang="zh-CN" altLang="en-US"/>
        </a:p>
      </dgm:t>
    </dgm:pt>
    <dgm:pt modelId="{72F190D0-904D-4D52-9D02-336A41ACDFA8}" type="sibTrans" cxnId="{9AE4F1A5-8DCB-4569-A162-4D676414AA29}">
      <dgm:prSet/>
      <dgm:spPr/>
      <dgm:t>
        <a:bodyPr/>
        <a:lstStyle/>
        <a:p>
          <a:endParaRPr lang="zh-CN" altLang="en-US"/>
        </a:p>
      </dgm:t>
    </dgm:pt>
    <dgm:pt modelId="{23DC18D0-6B54-44CB-9ABA-2B4DAAEF5D82}">
      <dgm:prSet phldrT="[文本]"/>
      <dgm:spPr/>
      <dgm:t>
        <a:bodyPr/>
        <a:lstStyle/>
        <a:p>
          <a:r>
            <a:rPr lang="zh-CN" altLang="en-US" dirty="0" smtClean="0"/>
            <a:t>按键电路</a:t>
          </a:r>
          <a:endParaRPr lang="zh-CN" altLang="en-US" dirty="0"/>
        </a:p>
      </dgm:t>
    </dgm:pt>
    <dgm:pt modelId="{029F29B0-E0AF-4F89-9E6A-2948C3EB2461}" type="parTrans" cxnId="{F8A7C5EA-0C2A-4932-AB5A-691462E72E28}">
      <dgm:prSet/>
      <dgm:spPr/>
      <dgm:t>
        <a:bodyPr/>
        <a:lstStyle/>
        <a:p>
          <a:endParaRPr lang="zh-CN" altLang="en-US"/>
        </a:p>
      </dgm:t>
    </dgm:pt>
    <dgm:pt modelId="{4907F03A-BE82-49D5-98A5-1FB36BF43741}" type="sibTrans" cxnId="{F8A7C5EA-0C2A-4932-AB5A-691462E72E28}">
      <dgm:prSet/>
      <dgm:spPr/>
      <dgm:t>
        <a:bodyPr/>
        <a:lstStyle/>
        <a:p>
          <a:endParaRPr lang="zh-CN" altLang="en-US"/>
        </a:p>
      </dgm:t>
    </dgm:pt>
    <dgm:pt modelId="{324D1D19-B483-4A06-B265-81A9510D2875}" type="pres">
      <dgm:prSet presAssocID="{5F250F84-CEA6-49DB-BFDE-ED60B83028C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F7416C-4FF7-49B4-A2CA-C5257B560FE5}" type="pres">
      <dgm:prSet presAssocID="{ACFB734C-5627-4097-BD6D-DC9F08F8CBA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11E9780-97B5-48A4-A89A-3322C0B1857C}" type="pres">
      <dgm:prSet presAssocID="{4119901F-7003-4223-A64D-BFA11E9ECD81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813018DF-BCAE-45F6-9612-FD61176CD608}" type="pres">
      <dgm:prSet presAssocID="{4119901F-7003-4223-A64D-BFA11E9ECD81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543D15-5F79-4976-B5D2-ECC4675C2F94}" type="pres">
      <dgm:prSet presAssocID="{CAC8D8CB-0D84-4B12-A418-C519BE336E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0F397B-5BCE-4796-91CA-774BC3CA6871}" type="pres">
      <dgm:prSet presAssocID="{77A6AECF-BAF4-40B8-B4CB-38DA07E90CC2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ED149441-72AC-4BD3-924C-C5CC9D045956}" type="pres">
      <dgm:prSet presAssocID="{77A6AECF-BAF4-40B8-B4CB-38DA07E90CC2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7F50C28-5AD2-4E16-BD68-A0E5E9C4D71B}" type="pres">
      <dgm:prSet presAssocID="{098EC7DF-A5AD-41D0-96A0-D435DE3980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130A5-C698-4714-B2F2-AEDC82B2F5C6}" type="pres">
      <dgm:prSet presAssocID="{7498A950-65B8-4E06-979D-5C03440DDECD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88E1990-7670-4676-89D6-13A99BD977DF}" type="pres">
      <dgm:prSet presAssocID="{7498A950-65B8-4E06-979D-5C03440DDEC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37CC12F-45D7-40A9-B5B7-FB3CEAE5D2C3}" type="pres">
      <dgm:prSet presAssocID="{58CF4FB4-580E-4AC5-AB44-D03BF5515C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AAD-9CF0-4374-AB5B-2A40B86C1173}" type="pres">
      <dgm:prSet presAssocID="{029F29B0-E0AF-4F89-9E6A-2948C3EB2461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EEA62924-2197-46ED-B8BB-F58994BC262F}" type="pres">
      <dgm:prSet presAssocID="{029F29B0-E0AF-4F89-9E6A-2948C3EB246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2FAC309-F4F6-483D-8753-8F24C7BCA353}" type="pres">
      <dgm:prSet presAssocID="{23DC18D0-6B54-44CB-9ABA-2B4DAAEF5D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7B3515-5D7F-4167-8108-3A33F2E474C4}" type="presOf" srcId="{77A6AECF-BAF4-40B8-B4CB-38DA07E90CC2}" destId="{ED149441-72AC-4BD3-924C-C5CC9D045956}" srcOrd="1" destOrd="0" presId="urn:microsoft.com/office/officeart/2005/8/layout/radial1"/>
    <dgm:cxn modelId="{40A97117-FAAA-4AA0-8A79-6D73DBC8335C}" type="presOf" srcId="{77A6AECF-BAF4-40B8-B4CB-38DA07E90CC2}" destId="{530F397B-5BCE-4796-91CA-774BC3CA6871}" srcOrd="0" destOrd="0" presId="urn:microsoft.com/office/officeart/2005/8/layout/radial1"/>
    <dgm:cxn modelId="{2615C7EC-CBDC-42A8-8AED-334BB26DE0A5}" type="presOf" srcId="{23DC18D0-6B54-44CB-9ABA-2B4DAAEF5D82}" destId="{22FAC309-F4F6-483D-8753-8F24C7BCA353}" srcOrd="0" destOrd="0" presId="urn:microsoft.com/office/officeart/2005/8/layout/radial1"/>
    <dgm:cxn modelId="{4EF2E29E-35D8-4103-8896-5D58566E1A13}" type="presOf" srcId="{029F29B0-E0AF-4F89-9E6A-2948C3EB2461}" destId="{EEA62924-2197-46ED-B8BB-F58994BC262F}" srcOrd="1" destOrd="0" presId="urn:microsoft.com/office/officeart/2005/8/layout/radial1"/>
    <dgm:cxn modelId="{9AE4F1A5-8DCB-4569-A162-4D676414AA29}" srcId="{ACFB734C-5627-4097-BD6D-DC9F08F8CBAE}" destId="{58CF4FB4-580E-4AC5-AB44-D03BF5515C06}" srcOrd="2" destOrd="0" parTransId="{7498A950-65B8-4E06-979D-5C03440DDECD}" sibTransId="{72F190D0-904D-4D52-9D02-336A41ACDFA8}"/>
    <dgm:cxn modelId="{DC1BCF60-9ED0-4790-B454-5E72814208E3}" type="presOf" srcId="{4119901F-7003-4223-A64D-BFA11E9ECD81}" destId="{211E9780-97B5-48A4-A89A-3322C0B1857C}" srcOrd="0" destOrd="0" presId="urn:microsoft.com/office/officeart/2005/8/layout/radial1"/>
    <dgm:cxn modelId="{538C7200-CDAB-442B-8292-E16C440C5699}" type="presOf" srcId="{029F29B0-E0AF-4F89-9E6A-2948C3EB2461}" destId="{1D3DCAAD-9CF0-4374-AB5B-2A40B86C1173}" srcOrd="0" destOrd="0" presId="urn:microsoft.com/office/officeart/2005/8/layout/radial1"/>
    <dgm:cxn modelId="{95010813-87FB-4EFD-85F8-3C5701A0B3A2}" srcId="{ACFB734C-5627-4097-BD6D-DC9F08F8CBAE}" destId="{CAC8D8CB-0D84-4B12-A418-C519BE336ED3}" srcOrd="0" destOrd="0" parTransId="{4119901F-7003-4223-A64D-BFA11E9ECD81}" sibTransId="{D7F4175D-5053-4A8D-B35B-2E03E623EACE}"/>
    <dgm:cxn modelId="{B7C188D3-AC79-46E8-A143-4B863CA6077C}" srcId="{5F250F84-CEA6-49DB-BFDE-ED60B83028C0}" destId="{ACFB734C-5627-4097-BD6D-DC9F08F8CBAE}" srcOrd="0" destOrd="0" parTransId="{E2917B12-288B-4461-B8A3-71721B39F12B}" sibTransId="{B2CB30D0-F445-4E38-8910-3852D5B35C18}"/>
    <dgm:cxn modelId="{D007DEFE-C19D-42E3-BB27-7146FA7CB9EC}" type="presOf" srcId="{7498A950-65B8-4E06-979D-5C03440DDECD}" destId="{9AA130A5-C698-4714-B2F2-AEDC82B2F5C6}" srcOrd="0" destOrd="0" presId="urn:microsoft.com/office/officeart/2005/8/layout/radial1"/>
    <dgm:cxn modelId="{BF25299D-20B4-4713-A9EB-0D7CA2254560}" srcId="{ACFB734C-5627-4097-BD6D-DC9F08F8CBAE}" destId="{098EC7DF-A5AD-41D0-96A0-D435DE3980E7}" srcOrd="1" destOrd="0" parTransId="{77A6AECF-BAF4-40B8-B4CB-38DA07E90CC2}" sibTransId="{1A3B0D8B-0A96-490F-8395-A69439B1F7DC}"/>
    <dgm:cxn modelId="{F8A7C5EA-0C2A-4932-AB5A-691462E72E28}" srcId="{ACFB734C-5627-4097-BD6D-DC9F08F8CBAE}" destId="{23DC18D0-6B54-44CB-9ABA-2B4DAAEF5D82}" srcOrd="3" destOrd="0" parTransId="{029F29B0-E0AF-4F89-9E6A-2948C3EB2461}" sibTransId="{4907F03A-BE82-49D5-98A5-1FB36BF43741}"/>
    <dgm:cxn modelId="{EBF87C8B-B820-4C16-B11E-599CB3DF8D8D}" type="presOf" srcId="{ACFB734C-5627-4097-BD6D-DC9F08F8CBAE}" destId="{A4F7416C-4FF7-49B4-A2CA-C5257B560FE5}" srcOrd="0" destOrd="0" presId="urn:microsoft.com/office/officeart/2005/8/layout/radial1"/>
    <dgm:cxn modelId="{92A7449C-7C08-4078-B360-06550B5666A1}" type="presOf" srcId="{CAC8D8CB-0D84-4B12-A418-C519BE336ED3}" destId="{1E543D15-5F79-4976-B5D2-ECC4675C2F94}" srcOrd="0" destOrd="0" presId="urn:microsoft.com/office/officeart/2005/8/layout/radial1"/>
    <dgm:cxn modelId="{FD887AA9-FC17-4F1E-AA4C-5990D6757025}" type="presOf" srcId="{098EC7DF-A5AD-41D0-96A0-D435DE3980E7}" destId="{77F50C28-5AD2-4E16-BD68-A0E5E9C4D71B}" srcOrd="0" destOrd="0" presId="urn:microsoft.com/office/officeart/2005/8/layout/radial1"/>
    <dgm:cxn modelId="{CC0DEFCB-4A99-47CA-9668-58FD6A054821}" type="presOf" srcId="{5F250F84-CEA6-49DB-BFDE-ED60B83028C0}" destId="{324D1D19-B483-4A06-B265-81A9510D2875}" srcOrd="0" destOrd="0" presId="urn:microsoft.com/office/officeart/2005/8/layout/radial1"/>
    <dgm:cxn modelId="{BD0CE4F0-624D-4EAC-978C-DBB690B3B2FB}" type="presOf" srcId="{7498A950-65B8-4E06-979D-5C03440DDECD}" destId="{D88E1990-7670-4676-89D6-13A99BD977DF}" srcOrd="1" destOrd="0" presId="urn:microsoft.com/office/officeart/2005/8/layout/radial1"/>
    <dgm:cxn modelId="{8C7B6BED-ACCB-438B-8E74-82CB4CB515DA}" type="presOf" srcId="{58CF4FB4-580E-4AC5-AB44-D03BF5515C06}" destId="{537CC12F-45D7-40A9-B5B7-FB3CEAE5D2C3}" srcOrd="0" destOrd="0" presId="urn:microsoft.com/office/officeart/2005/8/layout/radial1"/>
    <dgm:cxn modelId="{F5C87134-ECD9-4E2E-BB48-74B2ADD14124}" type="presOf" srcId="{4119901F-7003-4223-A64D-BFA11E9ECD81}" destId="{813018DF-BCAE-45F6-9612-FD61176CD608}" srcOrd="1" destOrd="0" presId="urn:microsoft.com/office/officeart/2005/8/layout/radial1"/>
    <dgm:cxn modelId="{00610DC9-F5D9-4820-9E18-8ED0FD525C7A}" type="presParOf" srcId="{324D1D19-B483-4A06-B265-81A9510D2875}" destId="{A4F7416C-4FF7-49B4-A2CA-C5257B560FE5}" srcOrd="0" destOrd="0" presId="urn:microsoft.com/office/officeart/2005/8/layout/radial1"/>
    <dgm:cxn modelId="{2D33CF9D-9E3D-4B3B-9556-2CED87EBCB29}" type="presParOf" srcId="{324D1D19-B483-4A06-B265-81A9510D2875}" destId="{211E9780-97B5-48A4-A89A-3322C0B1857C}" srcOrd="1" destOrd="0" presId="urn:microsoft.com/office/officeart/2005/8/layout/radial1"/>
    <dgm:cxn modelId="{45A38ED6-CBEA-4944-8DD5-074D839C247D}" type="presParOf" srcId="{211E9780-97B5-48A4-A89A-3322C0B1857C}" destId="{813018DF-BCAE-45F6-9612-FD61176CD608}" srcOrd="0" destOrd="0" presId="urn:microsoft.com/office/officeart/2005/8/layout/radial1"/>
    <dgm:cxn modelId="{04921E27-13A9-4609-B9C0-868B258EED73}" type="presParOf" srcId="{324D1D19-B483-4A06-B265-81A9510D2875}" destId="{1E543D15-5F79-4976-B5D2-ECC4675C2F94}" srcOrd="2" destOrd="0" presId="urn:microsoft.com/office/officeart/2005/8/layout/radial1"/>
    <dgm:cxn modelId="{6A8EA97D-CF5A-4A24-821E-30590901C994}" type="presParOf" srcId="{324D1D19-B483-4A06-B265-81A9510D2875}" destId="{530F397B-5BCE-4796-91CA-774BC3CA6871}" srcOrd="3" destOrd="0" presId="urn:microsoft.com/office/officeart/2005/8/layout/radial1"/>
    <dgm:cxn modelId="{863F9122-1C59-4591-9236-E4E3BF63A31A}" type="presParOf" srcId="{530F397B-5BCE-4796-91CA-774BC3CA6871}" destId="{ED149441-72AC-4BD3-924C-C5CC9D045956}" srcOrd="0" destOrd="0" presId="urn:microsoft.com/office/officeart/2005/8/layout/radial1"/>
    <dgm:cxn modelId="{3E0D9E6B-16F2-4D58-A569-2135591A0E11}" type="presParOf" srcId="{324D1D19-B483-4A06-B265-81A9510D2875}" destId="{77F50C28-5AD2-4E16-BD68-A0E5E9C4D71B}" srcOrd="4" destOrd="0" presId="urn:microsoft.com/office/officeart/2005/8/layout/radial1"/>
    <dgm:cxn modelId="{6E18EDA0-1227-478B-8B28-D31FEC755B6A}" type="presParOf" srcId="{324D1D19-B483-4A06-B265-81A9510D2875}" destId="{9AA130A5-C698-4714-B2F2-AEDC82B2F5C6}" srcOrd="5" destOrd="0" presId="urn:microsoft.com/office/officeart/2005/8/layout/radial1"/>
    <dgm:cxn modelId="{E9F8AC53-0110-482E-8B08-C81C974DBD62}" type="presParOf" srcId="{9AA130A5-C698-4714-B2F2-AEDC82B2F5C6}" destId="{D88E1990-7670-4676-89D6-13A99BD977DF}" srcOrd="0" destOrd="0" presId="urn:microsoft.com/office/officeart/2005/8/layout/radial1"/>
    <dgm:cxn modelId="{5C27D9E7-EB2A-4465-AC88-B90EA646679A}" type="presParOf" srcId="{324D1D19-B483-4A06-B265-81A9510D2875}" destId="{537CC12F-45D7-40A9-B5B7-FB3CEAE5D2C3}" srcOrd="6" destOrd="0" presId="urn:microsoft.com/office/officeart/2005/8/layout/radial1"/>
    <dgm:cxn modelId="{DD6DAA76-5A2E-4806-A655-A361DC1E1EDF}" type="presParOf" srcId="{324D1D19-B483-4A06-B265-81A9510D2875}" destId="{1D3DCAAD-9CF0-4374-AB5B-2A40B86C1173}" srcOrd="7" destOrd="0" presId="urn:microsoft.com/office/officeart/2005/8/layout/radial1"/>
    <dgm:cxn modelId="{F7075243-4625-4C2A-B473-02A25848C043}" type="presParOf" srcId="{1D3DCAAD-9CF0-4374-AB5B-2A40B86C1173}" destId="{EEA62924-2197-46ED-B8BB-F58994BC262F}" srcOrd="0" destOrd="0" presId="urn:microsoft.com/office/officeart/2005/8/layout/radial1"/>
    <dgm:cxn modelId="{B5E3B67E-A7A6-46C8-BFAF-3841769B577B}" type="presParOf" srcId="{324D1D19-B483-4A06-B265-81A9510D2875}" destId="{22FAC309-F4F6-483D-8753-8F24C7BCA35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3C75-5D03-49C3-B03D-31266BA8EB01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文本输入</a:t>
          </a:r>
          <a:endParaRPr lang="zh-CN" altLang="en-US" sz="3200" kern="1200" dirty="0"/>
        </a:p>
      </dsp:txBody>
      <dsp:txXfrm>
        <a:off x="599352" y="218336"/>
        <a:ext cx="1047111" cy="1047111"/>
      </dsp:txXfrm>
    </dsp:sp>
    <dsp:sp modelId="{945D4B0D-FCDD-4969-B234-4E331DACAE13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07309" y="1930994"/>
        <a:ext cx="631197" cy="202011"/>
      </dsp:txXfrm>
    </dsp:sp>
    <dsp:sp modelId="{07B74482-ADB7-4FB6-A12F-3EFD42D6AF8C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语音合成</a:t>
          </a:r>
          <a:endParaRPr lang="zh-CN" altLang="en-US" sz="3200" kern="1200" dirty="0"/>
        </a:p>
      </dsp:txBody>
      <dsp:txXfrm>
        <a:off x="599352" y="2798551"/>
        <a:ext cx="1047111" cy="1047111"/>
      </dsp:txXfrm>
    </dsp:sp>
    <dsp:sp modelId="{B30504B1-EBAE-42CA-B2D0-55E39778CA3D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85454" y="1866737"/>
        <a:ext cx="329635" cy="330524"/>
      </dsp:txXfrm>
    </dsp:sp>
    <dsp:sp modelId="{B4A78501-56BC-4371-8114-6059664E1AFD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音频播放</a:t>
          </a:r>
          <a:endParaRPr lang="zh-CN" altLang="en-US" sz="6400" kern="1200" dirty="0"/>
        </a:p>
      </dsp:txBody>
      <dsp:txXfrm>
        <a:off x="3185560" y="984888"/>
        <a:ext cx="2094223" cy="2094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7416C-4FF7-49B4-A2CA-C5257B560FE5}">
      <dsp:nvSpPr>
        <dsp:cNvPr id="0" name=""/>
        <dsp:cNvSpPr/>
      </dsp:nvSpPr>
      <dsp:spPr>
        <a:xfrm>
          <a:off x="2113793" y="1905657"/>
          <a:ext cx="1461045" cy="1461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嵌入式微处理器</a:t>
          </a:r>
          <a:endParaRPr lang="zh-CN" altLang="en-US" sz="2200" kern="1200" dirty="0"/>
        </a:p>
      </dsp:txBody>
      <dsp:txXfrm>
        <a:off x="2327758" y="2119622"/>
        <a:ext cx="1033115" cy="1033115"/>
      </dsp:txXfrm>
    </dsp:sp>
    <dsp:sp modelId="{211E9780-97B5-48A4-A89A-3322C0B1857C}">
      <dsp:nvSpPr>
        <dsp:cNvPr id="0" name=""/>
        <dsp:cNvSpPr/>
      </dsp:nvSpPr>
      <dsp:spPr>
        <a:xfrm rot="16200000">
          <a:off x="2623593" y="1661819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279" y="1673898"/>
        <a:ext cx="22072" cy="22072"/>
      </dsp:txXfrm>
    </dsp:sp>
    <dsp:sp modelId="{1E543D15-5F79-4976-B5D2-ECC4675C2F94}">
      <dsp:nvSpPr>
        <dsp:cNvPr id="0" name=""/>
        <dsp:cNvSpPr/>
      </dsp:nvSpPr>
      <dsp:spPr>
        <a:xfrm>
          <a:off x="2113793" y="3167"/>
          <a:ext cx="1461045" cy="14610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语音合成模块</a:t>
          </a:r>
          <a:endParaRPr lang="zh-CN" altLang="en-US" sz="2600" kern="1200" dirty="0"/>
        </a:p>
      </dsp:txBody>
      <dsp:txXfrm>
        <a:off x="2327758" y="217132"/>
        <a:ext cx="1033115" cy="1033115"/>
      </dsp:txXfrm>
    </dsp:sp>
    <dsp:sp modelId="{530F397B-5BCE-4796-91CA-774BC3CA6871}">
      <dsp:nvSpPr>
        <dsp:cNvPr id="0" name=""/>
        <dsp:cNvSpPr/>
      </dsp:nvSpPr>
      <dsp:spPr>
        <a:xfrm>
          <a:off x="3574838" y="2613064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4524" y="2625143"/>
        <a:ext cx="22072" cy="22072"/>
      </dsp:txXfrm>
    </dsp:sp>
    <dsp:sp modelId="{77F50C28-5AD2-4E16-BD68-A0E5E9C4D71B}">
      <dsp:nvSpPr>
        <dsp:cNvPr id="0" name=""/>
        <dsp:cNvSpPr/>
      </dsp:nvSpPr>
      <dsp:spPr>
        <a:xfrm>
          <a:off x="4016283" y="1905657"/>
          <a:ext cx="1461045" cy="1461045"/>
        </a:xfrm>
        <a:prstGeom prst="ellipse">
          <a:avLst/>
        </a:prstGeom>
        <a:solidFill>
          <a:schemeClr val="accent2">
            <a:hueOff val="-4211785"/>
            <a:satOff val="7099"/>
            <a:lumOff val="-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音频播放模块</a:t>
          </a:r>
          <a:endParaRPr lang="zh-CN" altLang="en-US" sz="2600" kern="1200" dirty="0"/>
        </a:p>
      </dsp:txBody>
      <dsp:txXfrm>
        <a:off x="4230248" y="2119622"/>
        <a:ext cx="1033115" cy="1033115"/>
      </dsp:txXfrm>
    </dsp:sp>
    <dsp:sp modelId="{9AA130A5-C698-4714-B2F2-AEDC82B2F5C6}">
      <dsp:nvSpPr>
        <dsp:cNvPr id="0" name=""/>
        <dsp:cNvSpPr/>
      </dsp:nvSpPr>
      <dsp:spPr>
        <a:xfrm rot="5400000">
          <a:off x="2623593" y="3564309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279" y="3576388"/>
        <a:ext cx="22072" cy="22072"/>
      </dsp:txXfrm>
    </dsp:sp>
    <dsp:sp modelId="{537CC12F-45D7-40A9-B5B7-FB3CEAE5D2C3}">
      <dsp:nvSpPr>
        <dsp:cNvPr id="0" name=""/>
        <dsp:cNvSpPr/>
      </dsp:nvSpPr>
      <dsp:spPr>
        <a:xfrm>
          <a:off x="2113793" y="3808147"/>
          <a:ext cx="1461045" cy="1461045"/>
        </a:xfrm>
        <a:prstGeom prst="ellipse">
          <a:avLst/>
        </a:prstGeom>
        <a:solidFill>
          <a:schemeClr val="accent2">
            <a:hueOff val="-8423570"/>
            <a:satOff val="14198"/>
            <a:lumOff val="-17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复位电路</a:t>
          </a:r>
          <a:endParaRPr lang="zh-CN" altLang="en-US" sz="2600" kern="1200" dirty="0"/>
        </a:p>
      </dsp:txBody>
      <dsp:txXfrm>
        <a:off x="2327758" y="4022112"/>
        <a:ext cx="1033115" cy="1033115"/>
      </dsp:txXfrm>
    </dsp:sp>
    <dsp:sp modelId="{1D3DCAAD-9CF0-4374-AB5B-2A40B86C1173}">
      <dsp:nvSpPr>
        <dsp:cNvPr id="0" name=""/>
        <dsp:cNvSpPr/>
      </dsp:nvSpPr>
      <dsp:spPr>
        <a:xfrm rot="10800000">
          <a:off x="1672348" y="2613064"/>
          <a:ext cx="441444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41444" y="231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882034" y="2625143"/>
        <a:ext cx="22072" cy="22072"/>
      </dsp:txXfrm>
    </dsp:sp>
    <dsp:sp modelId="{22FAC309-F4F6-483D-8753-8F24C7BCA353}">
      <dsp:nvSpPr>
        <dsp:cNvPr id="0" name=""/>
        <dsp:cNvSpPr/>
      </dsp:nvSpPr>
      <dsp:spPr>
        <a:xfrm>
          <a:off x="211303" y="1905657"/>
          <a:ext cx="1461045" cy="1461045"/>
        </a:xfrm>
        <a:prstGeom prst="ellipse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按键电路</a:t>
          </a:r>
          <a:endParaRPr lang="zh-CN" altLang="en-US" sz="2600" kern="1200" dirty="0"/>
        </a:p>
      </dsp:txBody>
      <dsp:txXfrm>
        <a:off x="425268" y="2119622"/>
        <a:ext cx="1033115" cy="1033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F0A16-41A7-4AFA-AD05-C3AA2DE31834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F47C0-06E3-49B8-8067-DF230E507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0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F47C0-06E3-49B8-8067-DF230E507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8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124744"/>
            <a:ext cx="6172200" cy="1894362"/>
          </a:xfrm>
        </p:spPr>
        <p:txBody>
          <a:bodyPr>
            <a:noAutofit/>
          </a:bodyPr>
          <a:lstStyle/>
          <a:p>
            <a:r>
              <a:rPr lang="zh-CN" altLang="en-US" sz="48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基于</a:t>
            </a:r>
            <a:r>
              <a:rPr lang="en-US" altLang="zh-CN" sz="4800" i="1" dirty="0">
                <a:latin typeface="隶书" panose="02010509060101010101" pitchFamily="49" charset="-122"/>
                <a:ea typeface="隶书" panose="02010509060101010101" pitchFamily="49" charset="-122"/>
              </a:rPr>
              <a:t>STM32</a:t>
            </a:r>
            <a:r>
              <a:rPr lang="zh-CN" altLang="en-US" sz="4800" i="1" dirty="0">
                <a:latin typeface="隶书" panose="02010509060101010101" pitchFamily="49" charset="-122"/>
                <a:ea typeface="隶书" panose="02010509060101010101" pitchFamily="49" charset="-122"/>
              </a:rPr>
              <a:t>的智能语音播报系统的设计与</a:t>
            </a:r>
            <a:r>
              <a:rPr lang="zh-CN" altLang="en-US" sz="4800" i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实现</a:t>
            </a:r>
            <a:endParaRPr lang="zh-CN" altLang="en-US" sz="4800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422108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汇报人：毛思耀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专业班级：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级嵌入式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指导教师：李红霞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3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3078088" cy="58145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1124744"/>
            <a:ext cx="5166320" cy="5250178"/>
          </a:xfrm>
          <a:solidFill>
            <a:srgbClr val="19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、选题意义</a:t>
            </a:r>
            <a:endParaRPr lang="en-US" altLang="zh-CN" sz="4400" dirty="0">
              <a:solidFill>
                <a:schemeClr val="l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、项目功能</a:t>
            </a:r>
            <a:endParaRPr lang="en-US" altLang="zh-CN" sz="4400" dirty="0">
              <a:solidFill>
                <a:schemeClr val="l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、开发工具</a:t>
            </a:r>
            <a:endParaRPr lang="en-US" altLang="zh-CN" sz="4400" dirty="0">
              <a:solidFill>
                <a:schemeClr val="l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、项目模块</a:t>
            </a:r>
            <a:endParaRPr lang="en-US" altLang="zh-CN" sz="4400" dirty="0">
              <a:solidFill>
                <a:schemeClr val="l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、问题总结</a:t>
            </a:r>
            <a:endParaRPr lang="en-US" altLang="zh-CN" sz="4400" dirty="0">
              <a:solidFill>
                <a:schemeClr val="l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4400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、实施计划</a:t>
            </a:r>
          </a:p>
        </p:txBody>
      </p:sp>
      <p:sp>
        <p:nvSpPr>
          <p:cNvPr id="4" name="右箭头标注 3"/>
          <p:cNvSpPr/>
          <p:nvPr/>
        </p:nvSpPr>
        <p:spPr>
          <a:xfrm>
            <a:off x="2267744" y="1631107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标注 4"/>
          <p:cNvSpPr/>
          <p:nvPr/>
        </p:nvSpPr>
        <p:spPr>
          <a:xfrm>
            <a:off x="2267744" y="2389485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标注 5"/>
          <p:cNvSpPr/>
          <p:nvPr/>
        </p:nvSpPr>
        <p:spPr>
          <a:xfrm>
            <a:off x="2267744" y="3115551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标注 6"/>
          <p:cNvSpPr/>
          <p:nvPr/>
        </p:nvSpPr>
        <p:spPr>
          <a:xfrm>
            <a:off x="2266057" y="3839319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标注 7"/>
          <p:cNvSpPr/>
          <p:nvPr/>
        </p:nvSpPr>
        <p:spPr>
          <a:xfrm>
            <a:off x="2284313" y="4581128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标注 8"/>
          <p:cNvSpPr/>
          <p:nvPr/>
        </p:nvSpPr>
        <p:spPr>
          <a:xfrm>
            <a:off x="2297459" y="5354835"/>
            <a:ext cx="914400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5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688" y="993912"/>
            <a:ext cx="6172200" cy="44924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本课题设计的是一款基于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的智能语音播报系统，通过将</a:t>
            </a:r>
            <a:r>
              <a:rPr lang="zh-CN" altLang="zh-CN" dirty="0" smtClean="0"/>
              <a:t>智能</a:t>
            </a:r>
            <a:r>
              <a:rPr lang="zh-CN" altLang="zh-CN" dirty="0"/>
              <a:t>语音</a:t>
            </a:r>
            <a:r>
              <a:rPr lang="zh-CN" altLang="zh-CN" dirty="0" smtClean="0"/>
              <a:t>播报</a:t>
            </a:r>
            <a:r>
              <a:rPr lang="zh-CN" altLang="en-US" dirty="0" smtClean="0"/>
              <a:t>系统来取代人工播报</a:t>
            </a:r>
            <a:r>
              <a:rPr lang="zh-CN" altLang="zh-CN" dirty="0" smtClean="0"/>
              <a:t>，</a:t>
            </a:r>
            <a:r>
              <a:rPr lang="zh-CN" altLang="zh-CN" dirty="0"/>
              <a:t>不仅降低了建设成本，而且提高了服务效率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同时智能语音播报</a:t>
            </a:r>
            <a:r>
              <a:rPr lang="zh-CN" altLang="zh-CN" dirty="0" smtClean="0"/>
              <a:t>可以</a:t>
            </a:r>
            <a:r>
              <a:rPr lang="zh-CN" altLang="zh-CN" dirty="0"/>
              <a:t>达到语音效果清晰、准确、自然等效果。同时基于嵌入式微控制器的播报系统，具有成本低，功耗低，体积小，灵活性高的优点，非常适用于公交车的语音播报系统等交通服务、公共服务领域和智能家居等领域。</a:t>
            </a:r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、选题意义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87016477"/>
              </p:ext>
            </p:extLst>
          </p:nvPr>
        </p:nvGraphicFramePr>
        <p:xfrm>
          <a:off x="2267744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五边形 4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、项目功能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15916" y="201824"/>
            <a:ext cx="1944216" cy="1080120"/>
          </a:xfrm>
          <a:prstGeom prst="wedgeRoundRectCallout">
            <a:avLst>
              <a:gd name="adj1" fmla="val -51585"/>
              <a:gd name="adj2" fmla="val 73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通过手动输入预先编辑好的文本信息，存放在内存卡中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067944" y="5550514"/>
            <a:ext cx="1944216" cy="1008112"/>
          </a:xfrm>
          <a:prstGeom prst="wedgeRoundRectCallout">
            <a:avLst>
              <a:gd name="adj1" fmla="val -55203"/>
              <a:gd name="adj2" fmla="val -92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通过语音合成芯片将文本信息转换成音频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7444862" y="750341"/>
            <a:ext cx="1584176" cy="1138944"/>
          </a:xfrm>
          <a:prstGeom prst="wedgeRoundRectCallout">
            <a:avLst>
              <a:gd name="adj1" fmla="val -70315"/>
              <a:gd name="adj2" fmla="val 73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通过扬声器播放语音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、开发工具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4"/>
          <a:stretch>
            <a:fillRect/>
          </a:stretch>
        </p:blipFill>
        <p:spPr>
          <a:xfrm>
            <a:off x="4427984" y="993912"/>
            <a:ext cx="4338422" cy="4690864"/>
          </a:xfrm>
          <a:prstGeom prst="rect">
            <a:avLst/>
          </a:prstGeom>
        </p:spPr>
      </p:pic>
      <p:sp>
        <p:nvSpPr>
          <p:cNvPr id="9" name="文本占位符 6"/>
          <p:cNvSpPr txBox="1">
            <a:spLocks/>
          </p:cNvSpPr>
          <p:nvPr/>
        </p:nvSpPr>
        <p:spPr>
          <a:xfrm>
            <a:off x="236289" y="1172718"/>
            <a:ext cx="4165200" cy="43332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Keil4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烧录软件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汇编语言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4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、项目模块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占位符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4834" y="0"/>
            <a:ext cx="3099165" cy="270180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09873515"/>
              </p:ext>
            </p:extLst>
          </p:nvPr>
        </p:nvGraphicFramePr>
        <p:xfrm>
          <a:off x="2123728" y="961864"/>
          <a:ext cx="5688632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69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3429000"/>
            <a:ext cx="7056784" cy="294592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待解决的问题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STM32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芯片型号及语音合成芯片型号的选择问题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、文字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识别转换技术实现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、问题总结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84" y="993912"/>
            <a:ext cx="9132516" cy="24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005347"/>
            <a:ext cx="6330677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五边形 5"/>
          <p:cNvSpPr/>
          <p:nvPr/>
        </p:nvSpPr>
        <p:spPr>
          <a:xfrm>
            <a:off x="11484" y="201824"/>
            <a:ext cx="2616299" cy="792088"/>
          </a:xfrm>
          <a:prstGeom prst="homePlate">
            <a:avLst>
              <a:gd name="adj" fmla="val 122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、实施计划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5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 txBox="1">
            <a:spLocks/>
          </p:cNvSpPr>
          <p:nvPr/>
        </p:nvSpPr>
        <p:spPr>
          <a:xfrm>
            <a:off x="215516" y="1376772"/>
            <a:ext cx="8712968" cy="410445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9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感谢您的观看</a:t>
            </a:r>
            <a:endParaRPr lang="en-US" altLang="zh-CN" sz="9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9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2018-11-03</a:t>
            </a:r>
            <a:endParaRPr lang="zh-CN" altLang="en-US" sz="9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5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d"/>
  <p:tag name="KSO_WM_UNIT_INDEX" val="1_1"/>
  <p:tag name="KSO_WM_UNIT_LAYERLEVEL" val="1_1"/>
  <p:tag name="KSO_WM_UNIT_VALUE" val="1369*1266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33*h_d*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4*d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d"/>
  <p:tag name="KSO_WM_UNIT_INDEX" val="1"/>
  <p:tag name="KSO_WM_UNIT_LAYERLEVEL" val="1"/>
  <p:tag name="KSO_WM_UNIT_VALUE" val="1003*2787"/>
  <p:tag name="KSO_WM_UNIT_HIGHLIGHT" val="0"/>
  <p:tag name="KSO_WM_UNIT_COMPATIBLE" val="0"/>
  <p:tag name="KSO_WM_UNIT_CLEAR" val="0"/>
  <p:tag name="KSO_WM_BEAUTIFY_FLAG" val="#wm#"/>
  <p:tag name="KSO_WM_TAG_VERSION" val="1.0"/>
  <p:tag name="KSO_WM_TEMPLATE_CATEGORY" val="custom"/>
  <p:tag name="KSO_WM_TEMPLATE_INDEX" val="20181605"/>
  <p:tag name="KSO_WM_UNIT_ID" val="custom20181605_5*d*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222</TotalTime>
  <Words>257</Words>
  <Application>Microsoft Office PowerPoint</Application>
  <PresentationFormat>全屏显示(4:3)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凸显</vt:lpstr>
      <vt:lpstr>基于STM32的智能语音播报系统的设计与实现</vt:lpstr>
      <vt:lpstr>目录content</vt:lpstr>
      <vt:lpstr>本课题设计的是一款基于STM32的智能语音播报系统，通过将智能语音播报系统来取代人工播报，不仅降低了建设成本，而且提高了服务效率，同时智能语音播报可以达到语音效果清晰、准确、自然等效果。同时基于嵌入式微控制器的播报系统，具有成本低，功耗低，体积小，灵活性高的优点，非常适用于公交车的语音播报系统等交通服务、公共服务领域和智能家居等领域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MAO</cp:lastModifiedBy>
  <cp:revision>26</cp:revision>
  <dcterms:created xsi:type="dcterms:W3CDTF">2018-11-01T08:42:02Z</dcterms:created>
  <dcterms:modified xsi:type="dcterms:W3CDTF">2018-11-02T08:14:02Z</dcterms:modified>
</cp:coreProperties>
</file>