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2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4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5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7.xml" ContentType="application/vnd.openxmlformats-officedocument.presentationml.notesSlide+xml"/>
  <Override PartName="/ppt/theme/themeOverride2.xml" ContentType="application/vnd.openxmlformats-officedocument.themeOverr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8.xml" ContentType="application/vnd.openxmlformats-officedocument.presentationml.notesSlide+xml"/>
  <Override PartName="/ppt/theme/themeOverride3.xml" ContentType="application/vnd.openxmlformats-officedocument.themeOverr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57" r:id="rId4"/>
    <p:sldId id="263" r:id="rId5"/>
    <p:sldId id="271" r:id="rId6"/>
    <p:sldId id="258" r:id="rId7"/>
    <p:sldId id="261" r:id="rId8"/>
    <p:sldId id="262" r:id="rId9"/>
    <p:sldId id="270" r:id="rId10"/>
    <p:sldId id="260" r:id="rId1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250F84-CEA6-49DB-BFDE-ED60B83028C0}" type="doc">
      <dgm:prSet loTypeId="urn:microsoft.com/office/officeart/2005/8/layout/radial1" loCatId="cycle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CFB734C-5627-4097-BD6D-DC9F08F8CBAE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嵌入式微处理器</a:t>
          </a:r>
          <a:endParaRPr lang="zh-CN" altLang="en-US" dirty="0">
            <a:solidFill>
              <a:schemeClr val="tx1"/>
            </a:solidFill>
          </a:endParaRPr>
        </a:p>
      </dgm:t>
    </dgm:pt>
    <dgm:pt modelId="{E2917B12-288B-4461-B8A3-71721B39F12B}" type="parTrans" cxnId="{B7C188D3-AC79-46E8-A143-4B863CA6077C}">
      <dgm:prSet/>
      <dgm:spPr/>
      <dgm:t>
        <a:bodyPr/>
        <a:lstStyle/>
        <a:p>
          <a:endParaRPr lang="zh-CN" altLang="en-US"/>
        </a:p>
      </dgm:t>
    </dgm:pt>
    <dgm:pt modelId="{B2CB30D0-F445-4E38-8910-3852D5B35C18}" type="sibTrans" cxnId="{B7C188D3-AC79-46E8-A143-4B863CA6077C}">
      <dgm:prSet/>
      <dgm:spPr/>
      <dgm:t>
        <a:bodyPr/>
        <a:lstStyle/>
        <a:p>
          <a:endParaRPr lang="zh-CN" altLang="en-US"/>
        </a:p>
      </dgm:t>
    </dgm:pt>
    <dgm:pt modelId="{CAC8D8CB-0D84-4B12-A418-C519BE336ED3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语音合成模块</a:t>
          </a:r>
          <a:endParaRPr lang="zh-CN" altLang="en-US" dirty="0">
            <a:solidFill>
              <a:schemeClr val="tx1"/>
            </a:solidFill>
          </a:endParaRPr>
        </a:p>
      </dgm:t>
    </dgm:pt>
    <dgm:pt modelId="{4119901F-7003-4223-A64D-BFA11E9ECD81}" type="parTrans" cxnId="{95010813-87FB-4EFD-85F8-3C5701A0B3A2}">
      <dgm:prSet/>
      <dgm:spPr/>
      <dgm:t>
        <a:bodyPr/>
        <a:lstStyle/>
        <a:p>
          <a:endParaRPr lang="zh-CN" altLang="en-US"/>
        </a:p>
      </dgm:t>
    </dgm:pt>
    <dgm:pt modelId="{D7F4175D-5053-4A8D-B35B-2E03E623EACE}" type="sibTrans" cxnId="{95010813-87FB-4EFD-85F8-3C5701A0B3A2}">
      <dgm:prSet/>
      <dgm:spPr/>
      <dgm:t>
        <a:bodyPr/>
        <a:lstStyle/>
        <a:p>
          <a:endParaRPr lang="zh-CN" altLang="en-US"/>
        </a:p>
      </dgm:t>
    </dgm:pt>
    <dgm:pt modelId="{098EC7DF-A5AD-41D0-96A0-D435DE3980E7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音频播放模块</a:t>
          </a:r>
          <a:endParaRPr lang="zh-CN" altLang="en-US" dirty="0">
            <a:solidFill>
              <a:schemeClr val="tx1"/>
            </a:solidFill>
          </a:endParaRPr>
        </a:p>
      </dgm:t>
    </dgm:pt>
    <dgm:pt modelId="{77A6AECF-BAF4-40B8-B4CB-38DA07E90CC2}" type="parTrans" cxnId="{BF25299D-20B4-4713-A9EB-0D7CA2254560}">
      <dgm:prSet/>
      <dgm:spPr/>
      <dgm:t>
        <a:bodyPr/>
        <a:lstStyle/>
        <a:p>
          <a:endParaRPr lang="zh-CN" altLang="en-US"/>
        </a:p>
      </dgm:t>
    </dgm:pt>
    <dgm:pt modelId="{1A3B0D8B-0A96-490F-8395-A69439B1F7DC}" type="sibTrans" cxnId="{BF25299D-20B4-4713-A9EB-0D7CA2254560}">
      <dgm:prSet/>
      <dgm:spPr/>
      <dgm:t>
        <a:bodyPr/>
        <a:lstStyle/>
        <a:p>
          <a:endParaRPr lang="zh-CN" altLang="en-US"/>
        </a:p>
      </dgm:t>
    </dgm:pt>
    <dgm:pt modelId="{58CF4FB4-580E-4AC5-AB44-D03BF5515C06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复位电路</a:t>
          </a:r>
          <a:endParaRPr lang="zh-CN" altLang="en-US" dirty="0">
            <a:solidFill>
              <a:schemeClr val="tx1"/>
            </a:solidFill>
          </a:endParaRPr>
        </a:p>
      </dgm:t>
    </dgm:pt>
    <dgm:pt modelId="{7498A950-65B8-4E06-979D-5C03440DDECD}" type="parTrans" cxnId="{9AE4F1A5-8DCB-4569-A162-4D676414AA29}">
      <dgm:prSet/>
      <dgm:spPr/>
      <dgm:t>
        <a:bodyPr/>
        <a:lstStyle/>
        <a:p>
          <a:endParaRPr lang="zh-CN" altLang="en-US"/>
        </a:p>
      </dgm:t>
    </dgm:pt>
    <dgm:pt modelId="{72F190D0-904D-4D52-9D02-336A41ACDFA8}" type="sibTrans" cxnId="{9AE4F1A5-8DCB-4569-A162-4D676414AA29}">
      <dgm:prSet/>
      <dgm:spPr/>
      <dgm:t>
        <a:bodyPr/>
        <a:lstStyle/>
        <a:p>
          <a:endParaRPr lang="zh-CN" altLang="en-US"/>
        </a:p>
      </dgm:t>
    </dgm:pt>
    <dgm:pt modelId="{23DC18D0-6B54-44CB-9ABA-2B4DAAEF5D82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按键电路</a:t>
          </a:r>
          <a:endParaRPr lang="zh-CN" altLang="en-US" dirty="0">
            <a:solidFill>
              <a:schemeClr val="tx1"/>
            </a:solidFill>
          </a:endParaRPr>
        </a:p>
      </dgm:t>
    </dgm:pt>
    <dgm:pt modelId="{029F29B0-E0AF-4F89-9E6A-2948C3EB2461}" type="parTrans" cxnId="{F8A7C5EA-0C2A-4932-AB5A-691462E72E28}">
      <dgm:prSet/>
      <dgm:spPr/>
      <dgm:t>
        <a:bodyPr/>
        <a:lstStyle/>
        <a:p>
          <a:endParaRPr lang="zh-CN" altLang="en-US"/>
        </a:p>
      </dgm:t>
    </dgm:pt>
    <dgm:pt modelId="{4907F03A-BE82-49D5-98A5-1FB36BF43741}" type="sibTrans" cxnId="{F8A7C5EA-0C2A-4932-AB5A-691462E72E28}">
      <dgm:prSet/>
      <dgm:spPr/>
      <dgm:t>
        <a:bodyPr/>
        <a:lstStyle/>
        <a:p>
          <a:endParaRPr lang="zh-CN" altLang="en-US"/>
        </a:p>
      </dgm:t>
    </dgm:pt>
    <dgm:pt modelId="{324D1D19-B483-4A06-B265-81A9510D2875}" type="pres">
      <dgm:prSet presAssocID="{5F250F84-CEA6-49DB-BFDE-ED60B83028C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4F7416C-4FF7-49B4-A2CA-C5257B560FE5}" type="pres">
      <dgm:prSet presAssocID="{ACFB734C-5627-4097-BD6D-DC9F08F8CBAE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211E9780-97B5-48A4-A89A-3322C0B1857C}" type="pres">
      <dgm:prSet presAssocID="{4119901F-7003-4223-A64D-BFA11E9ECD81}" presName="Name9" presStyleLbl="parChTrans1D2" presStyleIdx="0" presStyleCnt="4"/>
      <dgm:spPr/>
      <dgm:t>
        <a:bodyPr/>
        <a:lstStyle/>
        <a:p>
          <a:endParaRPr lang="zh-CN" altLang="en-US"/>
        </a:p>
      </dgm:t>
    </dgm:pt>
    <dgm:pt modelId="{813018DF-BCAE-45F6-9612-FD61176CD608}" type="pres">
      <dgm:prSet presAssocID="{4119901F-7003-4223-A64D-BFA11E9ECD81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1E543D15-5F79-4976-B5D2-ECC4675C2F94}" type="pres">
      <dgm:prSet presAssocID="{CAC8D8CB-0D84-4B12-A418-C519BE336ED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0F397B-5BCE-4796-91CA-774BC3CA6871}" type="pres">
      <dgm:prSet presAssocID="{77A6AECF-BAF4-40B8-B4CB-38DA07E90CC2}" presName="Name9" presStyleLbl="parChTrans1D2" presStyleIdx="1" presStyleCnt="4"/>
      <dgm:spPr/>
      <dgm:t>
        <a:bodyPr/>
        <a:lstStyle/>
        <a:p>
          <a:endParaRPr lang="zh-CN" altLang="en-US"/>
        </a:p>
      </dgm:t>
    </dgm:pt>
    <dgm:pt modelId="{ED149441-72AC-4BD3-924C-C5CC9D045956}" type="pres">
      <dgm:prSet presAssocID="{77A6AECF-BAF4-40B8-B4CB-38DA07E90CC2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77F50C28-5AD2-4E16-BD68-A0E5E9C4D71B}" type="pres">
      <dgm:prSet presAssocID="{098EC7DF-A5AD-41D0-96A0-D435DE3980E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A130A5-C698-4714-B2F2-AEDC82B2F5C6}" type="pres">
      <dgm:prSet presAssocID="{7498A950-65B8-4E06-979D-5C03440DDECD}" presName="Name9" presStyleLbl="parChTrans1D2" presStyleIdx="2" presStyleCnt="4"/>
      <dgm:spPr/>
      <dgm:t>
        <a:bodyPr/>
        <a:lstStyle/>
        <a:p>
          <a:endParaRPr lang="zh-CN" altLang="en-US"/>
        </a:p>
      </dgm:t>
    </dgm:pt>
    <dgm:pt modelId="{D88E1990-7670-4676-89D6-13A99BD977DF}" type="pres">
      <dgm:prSet presAssocID="{7498A950-65B8-4E06-979D-5C03440DDECD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537CC12F-45D7-40A9-B5B7-FB3CEAE5D2C3}" type="pres">
      <dgm:prSet presAssocID="{58CF4FB4-580E-4AC5-AB44-D03BF5515C0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3DCAAD-9CF0-4374-AB5B-2A40B86C1173}" type="pres">
      <dgm:prSet presAssocID="{029F29B0-E0AF-4F89-9E6A-2948C3EB2461}" presName="Name9" presStyleLbl="parChTrans1D2" presStyleIdx="3" presStyleCnt="4"/>
      <dgm:spPr/>
      <dgm:t>
        <a:bodyPr/>
        <a:lstStyle/>
        <a:p>
          <a:endParaRPr lang="zh-CN" altLang="en-US"/>
        </a:p>
      </dgm:t>
    </dgm:pt>
    <dgm:pt modelId="{EEA62924-2197-46ED-B8BB-F58994BC262F}" type="pres">
      <dgm:prSet presAssocID="{029F29B0-E0AF-4F89-9E6A-2948C3EB2461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22FAC309-F4F6-483D-8753-8F24C7BCA353}" type="pres">
      <dgm:prSet presAssocID="{23DC18D0-6B54-44CB-9ABA-2B4DAAEF5D8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C032440-C0DA-4DF4-B3B9-827BE99FEF62}" type="presOf" srcId="{23DC18D0-6B54-44CB-9ABA-2B4DAAEF5D82}" destId="{22FAC309-F4F6-483D-8753-8F24C7BCA353}" srcOrd="0" destOrd="0" presId="urn:microsoft.com/office/officeart/2005/8/layout/radial1"/>
    <dgm:cxn modelId="{888D3F36-B19C-4BEF-94B6-5462F9CF0E64}" type="presOf" srcId="{029F29B0-E0AF-4F89-9E6A-2948C3EB2461}" destId="{EEA62924-2197-46ED-B8BB-F58994BC262F}" srcOrd="1" destOrd="0" presId="urn:microsoft.com/office/officeart/2005/8/layout/radial1"/>
    <dgm:cxn modelId="{F817609C-26F0-4708-860B-DFF3F5251516}" type="presOf" srcId="{029F29B0-E0AF-4F89-9E6A-2948C3EB2461}" destId="{1D3DCAAD-9CF0-4374-AB5B-2A40B86C1173}" srcOrd="0" destOrd="0" presId="urn:microsoft.com/office/officeart/2005/8/layout/radial1"/>
    <dgm:cxn modelId="{9AE4F1A5-8DCB-4569-A162-4D676414AA29}" srcId="{ACFB734C-5627-4097-BD6D-DC9F08F8CBAE}" destId="{58CF4FB4-580E-4AC5-AB44-D03BF5515C06}" srcOrd="2" destOrd="0" parTransId="{7498A950-65B8-4E06-979D-5C03440DDECD}" sibTransId="{72F190D0-904D-4D52-9D02-336A41ACDFA8}"/>
    <dgm:cxn modelId="{5AEBCAC1-BD39-4845-B1C1-8B8AF14DC596}" type="presOf" srcId="{4119901F-7003-4223-A64D-BFA11E9ECD81}" destId="{813018DF-BCAE-45F6-9612-FD61176CD608}" srcOrd="1" destOrd="0" presId="urn:microsoft.com/office/officeart/2005/8/layout/radial1"/>
    <dgm:cxn modelId="{193EBEAB-6D02-49E9-A43B-894722ED3108}" type="presOf" srcId="{77A6AECF-BAF4-40B8-B4CB-38DA07E90CC2}" destId="{ED149441-72AC-4BD3-924C-C5CC9D045956}" srcOrd="1" destOrd="0" presId="urn:microsoft.com/office/officeart/2005/8/layout/radial1"/>
    <dgm:cxn modelId="{653D2839-69AD-44D5-A3C6-0FEC3B443D56}" type="presOf" srcId="{098EC7DF-A5AD-41D0-96A0-D435DE3980E7}" destId="{77F50C28-5AD2-4E16-BD68-A0E5E9C4D71B}" srcOrd="0" destOrd="0" presId="urn:microsoft.com/office/officeart/2005/8/layout/radial1"/>
    <dgm:cxn modelId="{7B9E3CE9-8236-46F0-8A42-7E3B181112E2}" type="presOf" srcId="{5F250F84-CEA6-49DB-BFDE-ED60B83028C0}" destId="{324D1D19-B483-4A06-B265-81A9510D2875}" srcOrd="0" destOrd="0" presId="urn:microsoft.com/office/officeart/2005/8/layout/radial1"/>
    <dgm:cxn modelId="{95010813-87FB-4EFD-85F8-3C5701A0B3A2}" srcId="{ACFB734C-5627-4097-BD6D-DC9F08F8CBAE}" destId="{CAC8D8CB-0D84-4B12-A418-C519BE336ED3}" srcOrd="0" destOrd="0" parTransId="{4119901F-7003-4223-A64D-BFA11E9ECD81}" sibTransId="{D7F4175D-5053-4A8D-B35B-2E03E623EACE}"/>
    <dgm:cxn modelId="{B61C32AF-4992-4342-A7A5-19EB3CAC7C90}" type="presOf" srcId="{4119901F-7003-4223-A64D-BFA11E9ECD81}" destId="{211E9780-97B5-48A4-A89A-3322C0B1857C}" srcOrd="0" destOrd="0" presId="urn:microsoft.com/office/officeart/2005/8/layout/radial1"/>
    <dgm:cxn modelId="{B7C188D3-AC79-46E8-A143-4B863CA6077C}" srcId="{5F250F84-CEA6-49DB-BFDE-ED60B83028C0}" destId="{ACFB734C-5627-4097-BD6D-DC9F08F8CBAE}" srcOrd="0" destOrd="0" parTransId="{E2917B12-288B-4461-B8A3-71721B39F12B}" sibTransId="{B2CB30D0-F445-4E38-8910-3852D5B35C18}"/>
    <dgm:cxn modelId="{F7014F04-E774-42F3-A301-69D9ABEC7128}" type="presOf" srcId="{7498A950-65B8-4E06-979D-5C03440DDECD}" destId="{D88E1990-7670-4676-89D6-13A99BD977DF}" srcOrd="1" destOrd="0" presId="urn:microsoft.com/office/officeart/2005/8/layout/radial1"/>
    <dgm:cxn modelId="{BF25299D-20B4-4713-A9EB-0D7CA2254560}" srcId="{ACFB734C-5627-4097-BD6D-DC9F08F8CBAE}" destId="{098EC7DF-A5AD-41D0-96A0-D435DE3980E7}" srcOrd="1" destOrd="0" parTransId="{77A6AECF-BAF4-40B8-B4CB-38DA07E90CC2}" sibTransId="{1A3B0D8B-0A96-490F-8395-A69439B1F7DC}"/>
    <dgm:cxn modelId="{F8A7C5EA-0C2A-4932-AB5A-691462E72E28}" srcId="{ACFB734C-5627-4097-BD6D-DC9F08F8CBAE}" destId="{23DC18D0-6B54-44CB-9ABA-2B4DAAEF5D82}" srcOrd="3" destOrd="0" parTransId="{029F29B0-E0AF-4F89-9E6A-2948C3EB2461}" sibTransId="{4907F03A-BE82-49D5-98A5-1FB36BF43741}"/>
    <dgm:cxn modelId="{C5074BB3-F7D7-4CC5-BBFB-80920E59E74A}" type="presOf" srcId="{7498A950-65B8-4E06-979D-5C03440DDECD}" destId="{9AA130A5-C698-4714-B2F2-AEDC82B2F5C6}" srcOrd="0" destOrd="0" presId="urn:microsoft.com/office/officeart/2005/8/layout/radial1"/>
    <dgm:cxn modelId="{D359E669-938D-404B-9F48-F65F4D43F70E}" type="presOf" srcId="{77A6AECF-BAF4-40B8-B4CB-38DA07E90CC2}" destId="{530F397B-5BCE-4796-91CA-774BC3CA6871}" srcOrd="0" destOrd="0" presId="urn:microsoft.com/office/officeart/2005/8/layout/radial1"/>
    <dgm:cxn modelId="{56D4DCE7-91F2-4F35-96C0-59644A562EA7}" type="presOf" srcId="{58CF4FB4-580E-4AC5-AB44-D03BF5515C06}" destId="{537CC12F-45D7-40A9-B5B7-FB3CEAE5D2C3}" srcOrd="0" destOrd="0" presId="urn:microsoft.com/office/officeart/2005/8/layout/radial1"/>
    <dgm:cxn modelId="{7CEFE943-B1D9-44EA-9664-B64443496354}" type="presOf" srcId="{ACFB734C-5627-4097-BD6D-DC9F08F8CBAE}" destId="{A4F7416C-4FF7-49B4-A2CA-C5257B560FE5}" srcOrd="0" destOrd="0" presId="urn:microsoft.com/office/officeart/2005/8/layout/radial1"/>
    <dgm:cxn modelId="{247DE0EB-7A7B-4693-92B4-A2EA8C22AC2D}" type="presOf" srcId="{CAC8D8CB-0D84-4B12-A418-C519BE336ED3}" destId="{1E543D15-5F79-4976-B5D2-ECC4675C2F94}" srcOrd="0" destOrd="0" presId="urn:microsoft.com/office/officeart/2005/8/layout/radial1"/>
    <dgm:cxn modelId="{ED944FBE-2B51-4426-A6A3-9DC811A22333}" type="presParOf" srcId="{324D1D19-B483-4A06-B265-81A9510D2875}" destId="{A4F7416C-4FF7-49B4-A2CA-C5257B560FE5}" srcOrd="0" destOrd="0" presId="urn:microsoft.com/office/officeart/2005/8/layout/radial1"/>
    <dgm:cxn modelId="{39621163-0123-469F-8B50-8179FA4743F0}" type="presParOf" srcId="{324D1D19-B483-4A06-B265-81A9510D2875}" destId="{211E9780-97B5-48A4-A89A-3322C0B1857C}" srcOrd="1" destOrd="0" presId="urn:microsoft.com/office/officeart/2005/8/layout/radial1"/>
    <dgm:cxn modelId="{5DC06146-3834-42BD-876F-900011230B70}" type="presParOf" srcId="{211E9780-97B5-48A4-A89A-3322C0B1857C}" destId="{813018DF-BCAE-45F6-9612-FD61176CD608}" srcOrd="0" destOrd="0" presId="urn:microsoft.com/office/officeart/2005/8/layout/radial1"/>
    <dgm:cxn modelId="{126FB72B-E178-476D-BF94-F14FDAAB63F4}" type="presParOf" srcId="{324D1D19-B483-4A06-B265-81A9510D2875}" destId="{1E543D15-5F79-4976-B5D2-ECC4675C2F94}" srcOrd="2" destOrd="0" presId="urn:microsoft.com/office/officeart/2005/8/layout/radial1"/>
    <dgm:cxn modelId="{3E4DC201-8128-4925-BD3D-4A64E3F3B169}" type="presParOf" srcId="{324D1D19-B483-4A06-B265-81A9510D2875}" destId="{530F397B-5BCE-4796-91CA-774BC3CA6871}" srcOrd="3" destOrd="0" presId="urn:microsoft.com/office/officeart/2005/8/layout/radial1"/>
    <dgm:cxn modelId="{54E4E3D4-9CF1-4FCE-ACC7-315BFE30F71A}" type="presParOf" srcId="{530F397B-5BCE-4796-91CA-774BC3CA6871}" destId="{ED149441-72AC-4BD3-924C-C5CC9D045956}" srcOrd="0" destOrd="0" presId="urn:microsoft.com/office/officeart/2005/8/layout/radial1"/>
    <dgm:cxn modelId="{BF5CA121-834B-40E1-8245-983AF4109B68}" type="presParOf" srcId="{324D1D19-B483-4A06-B265-81A9510D2875}" destId="{77F50C28-5AD2-4E16-BD68-A0E5E9C4D71B}" srcOrd="4" destOrd="0" presId="urn:microsoft.com/office/officeart/2005/8/layout/radial1"/>
    <dgm:cxn modelId="{048973AD-D365-406F-AA3A-50744DFAF7BD}" type="presParOf" srcId="{324D1D19-B483-4A06-B265-81A9510D2875}" destId="{9AA130A5-C698-4714-B2F2-AEDC82B2F5C6}" srcOrd="5" destOrd="0" presId="urn:microsoft.com/office/officeart/2005/8/layout/radial1"/>
    <dgm:cxn modelId="{F6A1D0E5-4B39-4C2D-8BE9-ED9BF8465E40}" type="presParOf" srcId="{9AA130A5-C698-4714-B2F2-AEDC82B2F5C6}" destId="{D88E1990-7670-4676-89D6-13A99BD977DF}" srcOrd="0" destOrd="0" presId="urn:microsoft.com/office/officeart/2005/8/layout/radial1"/>
    <dgm:cxn modelId="{73FB737F-AFD3-4AE6-BCB9-05F5C21D9E92}" type="presParOf" srcId="{324D1D19-B483-4A06-B265-81A9510D2875}" destId="{537CC12F-45D7-40A9-B5B7-FB3CEAE5D2C3}" srcOrd="6" destOrd="0" presId="urn:microsoft.com/office/officeart/2005/8/layout/radial1"/>
    <dgm:cxn modelId="{A2557101-CAD8-40CB-B0BC-87162F4D9FB8}" type="presParOf" srcId="{324D1D19-B483-4A06-B265-81A9510D2875}" destId="{1D3DCAAD-9CF0-4374-AB5B-2A40B86C1173}" srcOrd="7" destOrd="0" presId="urn:microsoft.com/office/officeart/2005/8/layout/radial1"/>
    <dgm:cxn modelId="{624230AA-239C-465D-BC3F-9DD27FE02EFA}" type="presParOf" srcId="{1D3DCAAD-9CF0-4374-AB5B-2A40B86C1173}" destId="{EEA62924-2197-46ED-B8BB-F58994BC262F}" srcOrd="0" destOrd="0" presId="urn:microsoft.com/office/officeart/2005/8/layout/radial1"/>
    <dgm:cxn modelId="{F2C14787-CB9A-4E93-A16E-C0A0ACED239D}" type="presParOf" srcId="{324D1D19-B483-4A06-B265-81A9510D2875}" destId="{22FAC309-F4F6-483D-8753-8F24C7BCA353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F7416C-4FF7-49B4-A2CA-C5257B560FE5}">
      <dsp:nvSpPr>
        <dsp:cNvPr id="0" name=""/>
        <dsp:cNvSpPr/>
      </dsp:nvSpPr>
      <dsp:spPr>
        <a:xfrm>
          <a:off x="2113793" y="1905657"/>
          <a:ext cx="1461045" cy="146104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solidFill>
                <a:schemeClr val="tx1"/>
              </a:solidFill>
            </a:rPr>
            <a:t>嵌入式微处理器</a:t>
          </a:r>
          <a:endParaRPr lang="zh-CN" altLang="en-US" sz="2200" kern="1200" dirty="0">
            <a:solidFill>
              <a:schemeClr val="tx1"/>
            </a:solidFill>
          </a:endParaRPr>
        </a:p>
      </dsp:txBody>
      <dsp:txXfrm>
        <a:off x="2327758" y="2119622"/>
        <a:ext cx="1033115" cy="1033115"/>
      </dsp:txXfrm>
    </dsp:sp>
    <dsp:sp modelId="{211E9780-97B5-48A4-A89A-3322C0B1857C}">
      <dsp:nvSpPr>
        <dsp:cNvPr id="0" name=""/>
        <dsp:cNvSpPr/>
      </dsp:nvSpPr>
      <dsp:spPr>
        <a:xfrm rot="16200000">
          <a:off x="2623593" y="1661819"/>
          <a:ext cx="441444" cy="46230"/>
        </a:xfrm>
        <a:custGeom>
          <a:avLst/>
          <a:gdLst/>
          <a:ahLst/>
          <a:cxnLst/>
          <a:rect l="0" t="0" r="0" b="0"/>
          <a:pathLst>
            <a:path>
              <a:moveTo>
                <a:pt x="0" y="23115"/>
              </a:moveTo>
              <a:lnTo>
                <a:pt x="441444" y="2311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33279" y="1673898"/>
        <a:ext cx="22072" cy="22072"/>
      </dsp:txXfrm>
    </dsp:sp>
    <dsp:sp modelId="{1E543D15-5F79-4976-B5D2-ECC4675C2F94}">
      <dsp:nvSpPr>
        <dsp:cNvPr id="0" name=""/>
        <dsp:cNvSpPr/>
      </dsp:nvSpPr>
      <dsp:spPr>
        <a:xfrm>
          <a:off x="2113793" y="3167"/>
          <a:ext cx="1461045" cy="1461045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>
              <a:solidFill>
                <a:schemeClr val="tx1"/>
              </a:solidFill>
            </a:rPr>
            <a:t>语音合成模块</a:t>
          </a:r>
          <a:endParaRPr lang="zh-CN" altLang="en-US" sz="2600" kern="1200" dirty="0">
            <a:solidFill>
              <a:schemeClr val="tx1"/>
            </a:solidFill>
          </a:endParaRPr>
        </a:p>
      </dsp:txBody>
      <dsp:txXfrm>
        <a:off x="2327758" y="217132"/>
        <a:ext cx="1033115" cy="1033115"/>
      </dsp:txXfrm>
    </dsp:sp>
    <dsp:sp modelId="{530F397B-5BCE-4796-91CA-774BC3CA6871}">
      <dsp:nvSpPr>
        <dsp:cNvPr id="0" name=""/>
        <dsp:cNvSpPr/>
      </dsp:nvSpPr>
      <dsp:spPr>
        <a:xfrm>
          <a:off x="3574838" y="2613064"/>
          <a:ext cx="441444" cy="46230"/>
        </a:xfrm>
        <a:custGeom>
          <a:avLst/>
          <a:gdLst/>
          <a:ahLst/>
          <a:cxnLst/>
          <a:rect l="0" t="0" r="0" b="0"/>
          <a:pathLst>
            <a:path>
              <a:moveTo>
                <a:pt x="0" y="23115"/>
              </a:moveTo>
              <a:lnTo>
                <a:pt x="441444" y="2311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784524" y="2625143"/>
        <a:ext cx="22072" cy="22072"/>
      </dsp:txXfrm>
    </dsp:sp>
    <dsp:sp modelId="{77F50C28-5AD2-4E16-BD68-A0E5E9C4D71B}">
      <dsp:nvSpPr>
        <dsp:cNvPr id="0" name=""/>
        <dsp:cNvSpPr/>
      </dsp:nvSpPr>
      <dsp:spPr>
        <a:xfrm>
          <a:off x="4016283" y="1905657"/>
          <a:ext cx="1461045" cy="1461045"/>
        </a:xfrm>
        <a:prstGeom prst="ellipse">
          <a:avLst/>
        </a:prstGeom>
        <a:gradFill rotWithShape="0">
          <a:gsLst>
            <a:gs pos="0">
              <a:schemeClr val="accent4">
                <a:hueOff val="4170497"/>
                <a:satOff val="19741"/>
                <a:lumOff val="-902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170497"/>
                <a:satOff val="19741"/>
                <a:lumOff val="-902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170497"/>
                <a:satOff val="19741"/>
                <a:lumOff val="-902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>
              <a:solidFill>
                <a:schemeClr val="tx1"/>
              </a:solidFill>
            </a:rPr>
            <a:t>音频播放模块</a:t>
          </a:r>
          <a:endParaRPr lang="zh-CN" altLang="en-US" sz="2600" kern="1200" dirty="0">
            <a:solidFill>
              <a:schemeClr val="tx1"/>
            </a:solidFill>
          </a:endParaRPr>
        </a:p>
      </dsp:txBody>
      <dsp:txXfrm>
        <a:off x="4230248" y="2119622"/>
        <a:ext cx="1033115" cy="1033115"/>
      </dsp:txXfrm>
    </dsp:sp>
    <dsp:sp modelId="{9AA130A5-C698-4714-B2F2-AEDC82B2F5C6}">
      <dsp:nvSpPr>
        <dsp:cNvPr id="0" name=""/>
        <dsp:cNvSpPr/>
      </dsp:nvSpPr>
      <dsp:spPr>
        <a:xfrm rot="5400000">
          <a:off x="2623593" y="3564309"/>
          <a:ext cx="441444" cy="46230"/>
        </a:xfrm>
        <a:custGeom>
          <a:avLst/>
          <a:gdLst/>
          <a:ahLst/>
          <a:cxnLst/>
          <a:rect l="0" t="0" r="0" b="0"/>
          <a:pathLst>
            <a:path>
              <a:moveTo>
                <a:pt x="0" y="23115"/>
              </a:moveTo>
              <a:lnTo>
                <a:pt x="441444" y="2311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33279" y="3576388"/>
        <a:ext cx="22072" cy="22072"/>
      </dsp:txXfrm>
    </dsp:sp>
    <dsp:sp modelId="{537CC12F-45D7-40A9-B5B7-FB3CEAE5D2C3}">
      <dsp:nvSpPr>
        <dsp:cNvPr id="0" name=""/>
        <dsp:cNvSpPr/>
      </dsp:nvSpPr>
      <dsp:spPr>
        <a:xfrm>
          <a:off x="2113793" y="3808147"/>
          <a:ext cx="1461045" cy="1461045"/>
        </a:xfrm>
        <a:prstGeom prst="ellipse">
          <a:avLst/>
        </a:prstGeom>
        <a:gradFill rotWithShape="0">
          <a:gsLst>
            <a:gs pos="0">
              <a:schemeClr val="accent4">
                <a:hueOff val="8340993"/>
                <a:satOff val="39482"/>
                <a:lumOff val="-180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8340993"/>
                <a:satOff val="39482"/>
                <a:lumOff val="-180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8340993"/>
                <a:satOff val="39482"/>
                <a:lumOff val="-180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>
              <a:solidFill>
                <a:schemeClr val="tx1"/>
              </a:solidFill>
            </a:rPr>
            <a:t>复位电路</a:t>
          </a:r>
          <a:endParaRPr lang="zh-CN" altLang="en-US" sz="2600" kern="1200" dirty="0">
            <a:solidFill>
              <a:schemeClr val="tx1"/>
            </a:solidFill>
          </a:endParaRPr>
        </a:p>
      </dsp:txBody>
      <dsp:txXfrm>
        <a:off x="2327758" y="4022112"/>
        <a:ext cx="1033115" cy="1033115"/>
      </dsp:txXfrm>
    </dsp:sp>
    <dsp:sp modelId="{1D3DCAAD-9CF0-4374-AB5B-2A40B86C1173}">
      <dsp:nvSpPr>
        <dsp:cNvPr id="0" name=""/>
        <dsp:cNvSpPr/>
      </dsp:nvSpPr>
      <dsp:spPr>
        <a:xfrm rot="10800000">
          <a:off x="1672348" y="2613064"/>
          <a:ext cx="441444" cy="46230"/>
        </a:xfrm>
        <a:custGeom>
          <a:avLst/>
          <a:gdLst/>
          <a:ahLst/>
          <a:cxnLst/>
          <a:rect l="0" t="0" r="0" b="0"/>
          <a:pathLst>
            <a:path>
              <a:moveTo>
                <a:pt x="0" y="23115"/>
              </a:moveTo>
              <a:lnTo>
                <a:pt x="441444" y="2311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1882034" y="2625143"/>
        <a:ext cx="22072" cy="22072"/>
      </dsp:txXfrm>
    </dsp:sp>
    <dsp:sp modelId="{22FAC309-F4F6-483D-8753-8F24C7BCA353}">
      <dsp:nvSpPr>
        <dsp:cNvPr id="0" name=""/>
        <dsp:cNvSpPr/>
      </dsp:nvSpPr>
      <dsp:spPr>
        <a:xfrm>
          <a:off x="211303" y="1905657"/>
          <a:ext cx="1461045" cy="1461045"/>
        </a:xfrm>
        <a:prstGeom prst="ellipse">
          <a:avLst/>
        </a:prstGeom>
        <a:gradFill rotWithShape="0">
          <a:gsLst>
            <a:gs pos="0">
              <a:schemeClr val="accent4">
                <a:hueOff val="12511490"/>
                <a:satOff val="59223"/>
                <a:lumOff val="-2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2511490"/>
                <a:satOff val="59223"/>
                <a:lumOff val="-2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2511490"/>
                <a:satOff val="59223"/>
                <a:lumOff val="-2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>
              <a:solidFill>
                <a:schemeClr val="tx1"/>
              </a:solidFill>
            </a:rPr>
            <a:t>按键电路</a:t>
          </a:r>
          <a:endParaRPr lang="zh-CN" altLang="en-US" sz="2600" kern="1200" dirty="0">
            <a:solidFill>
              <a:schemeClr val="tx1"/>
            </a:solidFill>
          </a:endParaRPr>
        </a:p>
      </dsp:txBody>
      <dsp:txXfrm>
        <a:off x="425268" y="2119622"/>
        <a:ext cx="1033115" cy="1033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47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8195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57375-9F61-4C04-BCBC-3694323D11C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57375-9F61-4C04-BCBC-3694323D11C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57375-9F61-4C04-BCBC-3694323D11C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2A4EE-9F28-4191-8C7A-DCF67DF346F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7891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5"/>
          <p:cNvSpPr/>
          <p:nvPr/>
        </p:nvSpPr>
        <p:spPr>
          <a:xfrm>
            <a:off x="0" y="4003271"/>
            <a:ext cx="12192000" cy="606052"/>
          </a:xfrm>
          <a:prstGeom prst="rect">
            <a:avLst/>
          </a:prstGeom>
          <a:solidFill>
            <a:schemeClr val="accent1">
              <a:alpha val="39000"/>
            </a:schemeClr>
          </a:solidFill>
          <a:ln w="9525">
            <a:noFill/>
          </a:ln>
        </p:spPr>
        <p:txBody>
          <a:bodyPr/>
          <a:lstStyle/>
          <a:p>
            <a:pPr eaLnBrk="1" hangingPunct="1"/>
            <a:endParaRPr lang="zh-CN" altLang="en-US" sz="180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5"/>
          <p:cNvSpPr/>
          <p:nvPr/>
        </p:nvSpPr>
        <p:spPr>
          <a:xfrm>
            <a:off x="0" y="2517454"/>
            <a:ext cx="12192000" cy="1199638"/>
          </a:xfrm>
          <a:prstGeom prst="rect">
            <a:avLst/>
          </a:prstGeom>
          <a:solidFill>
            <a:schemeClr val="accent1">
              <a:alpha val="39000"/>
            </a:schemeClr>
          </a:solidFill>
          <a:ln w="9525">
            <a:noFill/>
          </a:ln>
        </p:spPr>
        <p:txBody>
          <a:bodyPr/>
          <a:lstStyle/>
          <a:p>
            <a:pPr eaLnBrk="1" hangingPunct="1"/>
            <a:endParaRPr lang="zh-CN" altLang="en-US" sz="180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2517453"/>
            <a:ext cx="9144000" cy="1200329"/>
          </a:xfrm>
        </p:spPr>
        <p:txBody>
          <a:bodyPr anchor="ctr" anchorCtr="0">
            <a:normAutofit/>
          </a:bodyPr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D337-9247-4CA8-9D41-893C9DCE2CAE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C8B3-4713-4CD1-AA76-F0D084E8A4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1" grpId="0" bldLvl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294831" y="579870"/>
            <a:ext cx="457227" cy="539803"/>
          </a:xfrm>
          <a:custGeom>
            <a:avLst/>
            <a:gdLst/>
            <a:ahLst/>
            <a:cxnLst>
              <a:cxn ang="0">
                <a:pos x="99232" y="362894"/>
              </a:cxn>
              <a:cxn ang="0">
                <a:pos x="169522" y="391695"/>
              </a:cxn>
              <a:cxn ang="0">
                <a:pos x="321679" y="270730"/>
              </a:cxn>
              <a:cxn ang="0">
                <a:pos x="314236" y="237815"/>
              </a:cxn>
              <a:cxn ang="0">
                <a:pos x="324159" y="198316"/>
              </a:cxn>
              <a:cxn ang="0">
                <a:pos x="223273" y="113559"/>
              </a:cxn>
              <a:cxn ang="0">
                <a:pos x="179445" y="130839"/>
              </a:cxn>
              <a:cxn ang="0">
                <a:pos x="113290" y="65008"/>
              </a:cxn>
              <a:cxn ang="0">
                <a:pos x="179445" y="0"/>
              </a:cxn>
              <a:cxn ang="0">
                <a:pos x="244773" y="65008"/>
              </a:cxn>
              <a:cxn ang="0">
                <a:pos x="238985" y="92986"/>
              </a:cxn>
              <a:cxn ang="0">
                <a:pos x="340698" y="178567"/>
              </a:cxn>
              <a:cxn ang="0">
                <a:pos x="394449" y="157995"/>
              </a:cxn>
              <a:cxn ang="0">
                <a:pos x="474662" y="237815"/>
              </a:cxn>
              <a:cxn ang="0">
                <a:pos x="394449" y="317635"/>
              </a:cxn>
              <a:cxn ang="0">
                <a:pos x="335737" y="292125"/>
              </a:cxn>
              <a:cxn ang="0">
                <a:pos x="185234" y="412267"/>
              </a:cxn>
              <a:cxn ang="0">
                <a:pos x="198465" y="461640"/>
              </a:cxn>
              <a:cxn ang="0">
                <a:pos x="99232" y="560387"/>
              </a:cxn>
              <a:cxn ang="0">
                <a:pos x="0" y="461640"/>
              </a:cxn>
              <a:cxn ang="0">
                <a:pos x="99232" y="362894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 sz="180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/>
        </p:nvSpPr>
        <p:spPr>
          <a:xfrm>
            <a:off x="277581" y="785144"/>
            <a:ext cx="474477" cy="560168"/>
          </a:xfrm>
          <a:custGeom>
            <a:avLst/>
            <a:gdLst/>
            <a:ahLst/>
            <a:cxnLst>
              <a:cxn ang="0">
                <a:pos x="99232" y="362894"/>
              </a:cxn>
              <a:cxn ang="0">
                <a:pos x="169522" y="391695"/>
              </a:cxn>
              <a:cxn ang="0">
                <a:pos x="321679" y="270730"/>
              </a:cxn>
              <a:cxn ang="0">
                <a:pos x="314236" y="237815"/>
              </a:cxn>
              <a:cxn ang="0">
                <a:pos x="324159" y="198316"/>
              </a:cxn>
              <a:cxn ang="0">
                <a:pos x="223273" y="113559"/>
              </a:cxn>
              <a:cxn ang="0">
                <a:pos x="179445" y="130839"/>
              </a:cxn>
              <a:cxn ang="0">
                <a:pos x="113290" y="65008"/>
              </a:cxn>
              <a:cxn ang="0">
                <a:pos x="179445" y="0"/>
              </a:cxn>
              <a:cxn ang="0">
                <a:pos x="244773" y="65008"/>
              </a:cxn>
              <a:cxn ang="0">
                <a:pos x="238985" y="92986"/>
              </a:cxn>
              <a:cxn ang="0">
                <a:pos x="340698" y="178567"/>
              </a:cxn>
              <a:cxn ang="0">
                <a:pos x="394449" y="157995"/>
              </a:cxn>
              <a:cxn ang="0">
                <a:pos x="474662" y="237815"/>
              </a:cxn>
              <a:cxn ang="0">
                <a:pos x="394449" y="317635"/>
              </a:cxn>
              <a:cxn ang="0">
                <a:pos x="335737" y="292125"/>
              </a:cxn>
              <a:cxn ang="0">
                <a:pos x="185234" y="412267"/>
              </a:cxn>
              <a:cxn ang="0">
                <a:pos x="198465" y="461640"/>
              </a:cxn>
              <a:cxn ang="0">
                <a:pos x="99232" y="560387"/>
              </a:cxn>
              <a:cxn ang="0">
                <a:pos x="0" y="461640"/>
              </a:cxn>
              <a:cxn ang="0">
                <a:pos x="99232" y="362894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D337-9247-4CA8-9D41-893C9DCE2CAE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C8B3-4713-4CD1-AA76-F0D084E8A4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Oval 5"/>
          <p:cNvSpPr/>
          <p:nvPr/>
        </p:nvSpPr>
        <p:spPr>
          <a:xfrm>
            <a:off x="2978876" y="236416"/>
            <a:ext cx="6234249" cy="6239029"/>
          </a:xfrm>
          <a:prstGeom prst="ellipse">
            <a:avLst/>
          </a:prstGeom>
          <a:solidFill>
            <a:schemeClr val="accent1">
              <a:alpha val="33000"/>
            </a:schemeClr>
          </a:solidFill>
          <a:ln w="9525">
            <a:noFill/>
          </a:ln>
        </p:spPr>
        <p:txBody>
          <a:bodyPr/>
          <a:lstStyle/>
          <a:p>
            <a:pPr eaLnBrk="1" hangingPunct="1"/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53273" y="3279011"/>
            <a:ext cx="5685454" cy="978729"/>
          </a:xfrm>
        </p:spPr>
        <p:txBody>
          <a:bodyPr wrap="square"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53273" y="4340711"/>
            <a:ext cx="5685454" cy="535531"/>
          </a:xfrm>
        </p:spPr>
        <p:txBody>
          <a:bodyPr wrap="square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D337-9247-4CA8-9D41-893C9DCE2CAE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C8B3-4713-4CD1-AA76-F0D084E8A4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/>
          <p:nvPr/>
        </p:nvSpPr>
        <p:spPr>
          <a:xfrm>
            <a:off x="277581" y="785144"/>
            <a:ext cx="474477" cy="560168"/>
          </a:xfrm>
          <a:custGeom>
            <a:avLst/>
            <a:gdLst/>
            <a:ahLst/>
            <a:cxnLst>
              <a:cxn ang="0">
                <a:pos x="99232" y="362894"/>
              </a:cxn>
              <a:cxn ang="0">
                <a:pos x="169522" y="391695"/>
              </a:cxn>
              <a:cxn ang="0">
                <a:pos x="321679" y="270730"/>
              </a:cxn>
              <a:cxn ang="0">
                <a:pos x="314236" y="237815"/>
              </a:cxn>
              <a:cxn ang="0">
                <a:pos x="324159" y="198316"/>
              </a:cxn>
              <a:cxn ang="0">
                <a:pos x="223273" y="113559"/>
              </a:cxn>
              <a:cxn ang="0">
                <a:pos x="179445" y="130839"/>
              </a:cxn>
              <a:cxn ang="0">
                <a:pos x="113290" y="65008"/>
              </a:cxn>
              <a:cxn ang="0">
                <a:pos x="179445" y="0"/>
              </a:cxn>
              <a:cxn ang="0">
                <a:pos x="244773" y="65008"/>
              </a:cxn>
              <a:cxn ang="0">
                <a:pos x="238985" y="92986"/>
              </a:cxn>
              <a:cxn ang="0">
                <a:pos x="340698" y="178567"/>
              </a:cxn>
              <a:cxn ang="0">
                <a:pos x="394449" y="157995"/>
              </a:cxn>
              <a:cxn ang="0">
                <a:pos x="474662" y="237815"/>
              </a:cxn>
              <a:cxn ang="0">
                <a:pos x="394449" y="317635"/>
              </a:cxn>
              <a:cxn ang="0">
                <a:pos x="335737" y="292125"/>
              </a:cxn>
              <a:cxn ang="0">
                <a:pos x="185234" y="412267"/>
              </a:cxn>
              <a:cxn ang="0">
                <a:pos x="198465" y="461640"/>
              </a:cxn>
              <a:cxn ang="0">
                <a:pos x="99232" y="560387"/>
              </a:cxn>
              <a:cxn ang="0">
                <a:pos x="0" y="461640"/>
              </a:cxn>
              <a:cxn ang="0">
                <a:pos x="99232" y="362894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D337-9247-4CA8-9D41-893C9DCE2CAE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C8B3-4713-4CD1-AA76-F0D084E8A4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/>
          <p:nvPr/>
        </p:nvSpPr>
        <p:spPr>
          <a:xfrm>
            <a:off x="277581" y="710500"/>
            <a:ext cx="474477" cy="560168"/>
          </a:xfrm>
          <a:custGeom>
            <a:avLst/>
            <a:gdLst/>
            <a:ahLst/>
            <a:cxnLst>
              <a:cxn ang="0">
                <a:pos x="99232" y="362894"/>
              </a:cxn>
              <a:cxn ang="0">
                <a:pos x="169522" y="391695"/>
              </a:cxn>
              <a:cxn ang="0">
                <a:pos x="321679" y="270730"/>
              </a:cxn>
              <a:cxn ang="0">
                <a:pos x="314236" y="237815"/>
              </a:cxn>
              <a:cxn ang="0">
                <a:pos x="324159" y="198316"/>
              </a:cxn>
              <a:cxn ang="0">
                <a:pos x="223273" y="113559"/>
              </a:cxn>
              <a:cxn ang="0">
                <a:pos x="179445" y="130839"/>
              </a:cxn>
              <a:cxn ang="0">
                <a:pos x="113290" y="65008"/>
              </a:cxn>
              <a:cxn ang="0">
                <a:pos x="179445" y="0"/>
              </a:cxn>
              <a:cxn ang="0">
                <a:pos x="244773" y="65008"/>
              </a:cxn>
              <a:cxn ang="0">
                <a:pos x="238985" y="92986"/>
              </a:cxn>
              <a:cxn ang="0">
                <a:pos x="340698" y="178567"/>
              </a:cxn>
              <a:cxn ang="0">
                <a:pos x="394449" y="157995"/>
              </a:cxn>
              <a:cxn ang="0">
                <a:pos x="474662" y="237815"/>
              </a:cxn>
              <a:cxn ang="0">
                <a:pos x="394449" y="317635"/>
              </a:cxn>
              <a:cxn ang="0">
                <a:pos x="335737" y="292125"/>
              </a:cxn>
              <a:cxn ang="0">
                <a:pos x="185234" y="412267"/>
              </a:cxn>
              <a:cxn ang="0">
                <a:pos x="198465" y="461640"/>
              </a:cxn>
              <a:cxn ang="0">
                <a:pos x="99232" y="560387"/>
              </a:cxn>
              <a:cxn ang="0">
                <a:pos x="0" y="461640"/>
              </a:cxn>
              <a:cxn ang="0">
                <a:pos x="99232" y="362894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290481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D337-9247-4CA8-9D41-893C9DCE2CAE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C8B3-4713-4CD1-AA76-F0D084E8A4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5"/>
          <p:cNvSpPr/>
          <p:nvPr/>
        </p:nvSpPr>
        <p:spPr>
          <a:xfrm>
            <a:off x="0" y="4003271"/>
            <a:ext cx="12192000" cy="606052"/>
          </a:xfrm>
          <a:prstGeom prst="rect">
            <a:avLst/>
          </a:prstGeom>
          <a:solidFill>
            <a:schemeClr val="accent1">
              <a:alpha val="39000"/>
            </a:schemeClr>
          </a:solidFill>
          <a:ln w="9525">
            <a:noFill/>
          </a:ln>
        </p:spPr>
        <p:txBody>
          <a:bodyPr/>
          <a:lstStyle/>
          <a:p>
            <a:pPr eaLnBrk="1" hangingPunct="1"/>
            <a:endParaRPr lang="zh-CN" altLang="en-US" sz="180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/>
          <p:nvPr/>
        </p:nvSpPr>
        <p:spPr>
          <a:xfrm>
            <a:off x="0" y="2517454"/>
            <a:ext cx="12192000" cy="1199638"/>
          </a:xfrm>
          <a:prstGeom prst="rect">
            <a:avLst/>
          </a:prstGeom>
          <a:solidFill>
            <a:schemeClr val="accent1">
              <a:alpha val="39000"/>
            </a:schemeClr>
          </a:solidFill>
          <a:ln w="9525">
            <a:noFill/>
          </a:ln>
        </p:spPr>
        <p:txBody>
          <a:bodyPr/>
          <a:lstStyle/>
          <a:p>
            <a:pPr eaLnBrk="1" hangingPunct="1"/>
            <a:endParaRPr lang="zh-CN" altLang="en-US" sz="180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480457" y="2502678"/>
            <a:ext cx="9231086" cy="1200329"/>
          </a:xfrm>
        </p:spPr>
        <p:txBody>
          <a:bodyPr>
            <a:normAutofit/>
          </a:bodyPr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D337-9247-4CA8-9D41-893C9DCE2CAE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C8B3-4713-4CD1-AA76-F0D084E8A4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2742843" y="4003675"/>
            <a:ext cx="3060700" cy="606425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6400737" y="4003675"/>
            <a:ext cx="3135313" cy="6064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277581" y="785144"/>
            <a:ext cx="474477" cy="560168"/>
          </a:xfrm>
          <a:custGeom>
            <a:avLst/>
            <a:gdLst/>
            <a:ahLst/>
            <a:cxnLst>
              <a:cxn ang="0">
                <a:pos x="99232" y="362894"/>
              </a:cxn>
              <a:cxn ang="0">
                <a:pos x="169522" y="391695"/>
              </a:cxn>
              <a:cxn ang="0">
                <a:pos x="321679" y="270730"/>
              </a:cxn>
              <a:cxn ang="0">
                <a:pos x="314236" y="237815"/>
              </a:cxn>
              <a:cxn ang="0">
                <a:pos x="324159" y="198316"/>
              </a:cxn>
              <a:cxn ang="0">
                <a:pos x="223273" y="113559"/>
              </a:cxn>
              <a:cxn ang="0">
                <a:pos x="179445" y="130839"/>
              </a:cxn>
              <a:cxn ang="0">
                <a:pos x="113290" y="65008"/>
              </a:cxn>
              <a:cxn ang="0">
                <a:pos x="179445" y="0"/>
              </a:cxn>
              <a:cxn ang="0">
                <a:pos x="244773" y="65008"/>
              </a:cxn>
              <a:cxn ang="0">
                <a:pos x="238985" y="92986"/>
              </a:cxn>
              <a:cxn ang="0">
                <a:pos x="340698" y="178567"/>
              </a:cxn>
              <a:cxn ang="0">
                <a:pos x="394449" y="157995"/>
              </a:cxn>
              <a:cxn ang="0">
                <a:pos x="474662" y="237815"/>
              </a:cxn>
              <a:cxn ang="0">
                <a:pos x="394449" y="317635"/>
              </a:cxn>
              <a:cxn ang="0">
                <a:pos x="335737" y="292125"/>
              </a:cxn>
              <a:cxn ang="0">
                <a:pos x="185234" y="412267"/>
              </a:cxn>
              <a:cxn ang="0">
                <a:pos x="198465" y="461640"/>
              </a:cxn>
              <a:cxn ang="0">
                <a:pos x="99232" y="560387"/>
              </a:cxn>
              <a:cxn ang="0">
                <a:pos x="0" y="461640"/>
              </a:cxn>
              <a:cxn ang="0">
                <a:pos x="99232" y="362894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 sz="18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D337-9247-4CA8-9D41-893C9DCE2CAE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C8B3-4713-4CD1-AA76-F0D084E8A4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/>
          <p:nvPr/>
        </p:nvSpPr>
        <p:spPr>
          <a:xfrm>
            <a:off x="326445" y="635855"/>
            <a:ext cx="425613" cy="502479"/>
          </a:xfrm>
          <a:custGeom>
            <a:avLst/>
            <a:gdLst/>
            <a:ahLst/>
            <a:cxnLst>
              <a:cxn ang="0">
                <a:pos x="99232" y="362894"/>
              </a:cxn>
              <a:cxn ang="0">
                <a:pos x="169522" y="391695"/>
              </a:cxn>
              <a:cxn ang="0">
                <a:pos x="321679" y="270730"/>
              </a:cxn>
              <a:cxn ang="0">
                <a:pos x="314236" y="237815"/>
              </a:cxn>
              <a:cxn ang="0">
                <a:pos x="324159" y="198316"/>
              </a:cxn>
              <a:cxn ang="0">
                <a:pos x="223273" y="113559"/>
              </a:cxn>
              <a:cxn ang="0">
                <a:pos x="179445" y="130839"/>
              </a:cxn>
              <a:cxn ang="0">
                <a:pos x="113290" y="65008"/>
              </a:cxn>
              <a:cxn ang="0">
                <a:pos x="179445" y="0"/>
              </a:cxn>
              <a:cxn ang="0">
                <a:pos x="244773" y="65008"/>
              </a:cxn>
              <a:cxn ang="0">
                <a:pos x="238985" y="92986"/>
              </a:cxn>
              <a:cxn ang="0">
                <a:pos x="340698" y="178567"/>
              </a:cxn>
              <a:cxn ang="0">
                <a:pos x="394449" y="157995"/>
              </a:cxn>
              <a:cxn ang="0">
                <a:pos x="474662" y="237815"/>
              </a:cxn>
              <a:cxn ang="0">
                <a:pos x="394449" y="317635"/>
              </a:cxn>
              <a:cxn ang="0">
                <a:pos x="335737" y="292125"/>
              </a:cxn>
              <a:cxn ang="0">
                <a:pos x="185234" y="412267"/>
              </a:cxn>
              <a:cxn ang="0">
                <a:pos x="198465" y="461640"/>
              </a:cxn>
              <a:cxn ang="0">
                <a:pos x="99232" y="560387"/>
              </a:cxn>
              <a:cxn ang="0">
                <a:pos x="0" y="461640"/>
              </a:cxn>
              <a:cxn ang="0">
                <a:pos x="99232" y="362894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2018/11/3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170366" y="365125"/>
            <a:ext cx="1183433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182878" cy="581183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D337-9247-4CA8-9D41-893C9DCE2CAE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C8B3-4713-4CD1-AA76-F0D084E8A4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AEDD337-9247-4CA8-9D41-893C9DCE2CAE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864C8B3-4713-4CD1-AA76-F0D084E8A4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1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hemeOverride" Target="../theme/themeOverride3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8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18" Type="http://schemas.openxmlformats.org/officeDocument/2006/relationships/tags" Target="../tags/tag26.xml"/><Relationship Id="rId3" Type="http://schemas.openxmlformats.org/officeDocument/2006/relationships/tags" Target="../tags/tag11.xml"/><Relationship Id="rId21" Type="http://schemas.openxmlformats.org/officeDocument/2006/relationships/tags" Target="../tags/tag29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tags" Target="../tags/tag25.xml"/><Relationship Id="rId2" Type="http://schemas.openxmlformats.org/officeDocument/2006/relationships/tags" Target="../tags/tag10.xml"/><Relationship Id="rId16" Type="http://schemas.openxmlformats.org/officeDocument/2006/relationships/tags" Target="../tags/tag24.xml"/><Relationship Id="rId20" Type="http://schemas.openxmlformats.org/officeDocument/2006/relationships/tags" Target="../tags/tag28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tags" Target="../tags/tag23.xml"/><Relationship Id="rId23" Type="http://schemas.openxmlformats.org/officeDocument/2006/relationships/notesSlide" Target="../notesSlides/notesSlide2.xml"/><Relationship Id="rId10" Type="http://schemas.openxmlformats.org/officeDocument/2006/relationships/tags" Target="../tags/tag18.xml"/><Relationship Id="rId19" Type="http://schemas.openxmlformats.org/officeDocument/2006/relationships/tags" Target="../tags/tag27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Relationship Id="rId2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notesSlide" Target="../notesSlides/notesSlide3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34.xml"/><Relationship Id="rId10" Type="http://schemas.openxmlformats.org/officeDocument/2006/relationships/tags" Target="../tags/tag39.xml"/><Relationship Id="rId4" Type="http://schemas.openxmlformats.org/officeDocument/2006/relationships/tags" Target="../tags/tag33.xml"/><Relationship Id="rId9" Type="http://schemas.openxmlformats.org/officeDocument/2006/relationships/tags" Target="../tags/tag3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5.jpeg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hyperlink" Target="https://pic.baike.soso.com/ugc/baikepic2/49809/20160728104412-982445440.jpg/0" TargetMode="Externa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image" Target="../media/image4.jpeg"/><Relationship Id="rId5" Type="http://schemas.openxmlformats.org/officeDocument/2006/relationships/tags" Target="../tags/tag44.xml"/><Relationship Id="rId10" Type="http://schemas.openxmlformats.org/officeDocument/2006/relationships/hyperlink" Target="https://pic.baike.soso.com/ugc/baikepic2/1646/20180521115729-1478968835_png_679_468_415712.jpg/0" TargetMode="External"/><Relationship Id="rId4" Type="http://schemas.openxmlformats.org/officeDocument/2006/relationships/tags" Target="../tags/tag43.xml"/><Relationship Id="rId9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50.xml"/><Relationship Id="rId9" Type="http://schemas.openxmlformats.org/officeDocument/2006/relationships/tags" Target="../tags/tag5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5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9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13" Type="http://schemas.microsoft.com/office/2007/relationships/diagramDrawing" Target="../diagrams/drawing1.xml"/><Relationship Id="rId3" Type="http://schemas.openxmlformats.org/officeDocument/2006/relationships/tags" Target="../tags/tag64.xml"/><Relationship Id="rId7" Type="http://schemas.openxmlformats.org/officeDocument/2006/relationships/slideLayout" Target="../slideLayouts/slideLayout8.xml"/><Relationship Id="rId12" Type="http://schemas.openxmlformats.org/officeDocument/2006/relationships/diagramColors" Target="../diagrams/colors1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diagramQuickStyle" Target="../diagrams/quickStyle1.xml"/><Relationship Id="rId5" Type="http://schemas.openxmlformats.org/officeDocument/2006/relationships/tags" Target="../tags/tag66.xml"/><Relationship Id="rId10" Type="http://schemas.openxmlformats.org/officeDocument/2006/relationships/diagramLayout" Target="../diagrams/layout1.xml"/><Relationship Id="rId4" Type="http://schemas.openxmlformats.org/officeDocument/2006/relationships/tags" Target="../tags/tag65.xml"/><Relationship Id="rId9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10" Type="http://schemas.openxmlformats.org/officeDocument/2006/relationships/image" Target="../media/image7.jpeg"/><Relationship Id="rId4" Type="http://schemas.openxmlformats.org/officeDocument/2006/relationships/tags" Target="../tags/tag71.xml"/><Relationship Id="rId9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76.xml"/><Relationship Id="rId7" Type="http://schemas.openxmlformats.org/officeDocument/2006/relationships/tags" Target="../tags/tag80.xml"/><Relationship Id="rId2" Type="http://schemas.openxmlformats.org/officeDocument/2006/relationships/tags" Target="../tags/tag75.xml"/><Relationship Id="rId1" Type="http://schemas.openxmlformats.org/officeDocument/2006/relationships/themeOverride" Target="../theme/themeOverride2.xml"/><Relationship Id="rId6" Type="http://schemas.openxmlformats.org/officeDocument/2006/relationships/tags" Target="../tags/tag79.xml"/><Relationship Id="rId11" Type="http://schemas.openxmlformats.org/officeDocument/2006/relationships/image" Target="../media/image9.png"/><Relationship Id="rId5" Type="http://schemas.openxmlformats.org/officeDocument/2006/relationships/tags" Target="../tags/tag78.xml"/><Relationship Id="rId10" Type="http://schemas.openxmlformats.org/officeDocument/2006/relationships/image" Target="../media/image8.jpeg"/><Relationship Id="rId4" Type="http://schemas.openxmlformats.org/officeDocument/2006/relationships/tags" Target="../tags/tag77.xml"/><Relationship Id="rId9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0" y="2449441"/>
            <a:ext cx="12192000" cy="1268342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6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基于</a:t>
            </a:r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STM32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的智能语音播报系统的设计与实现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1059141" y="3988829"/>
            <a:ext cx="2502045" cy="646139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400">
                <a:solidFill>
                  <a:schemeClr val="bg1"/>
                </a:solidFill>
                <a:latin typeface="+mn-ea"/>
              </a:defRPr>
            </a:lvl1pPr>
          </a:lstStyle>
          <a:p>
            <a:r>
              <a:rPr lang="zh-CN" altLang="en-US" dirty="0">
                <a:latin typeface="+mn-lt"/>
              </a:rPr>
              <a:t>答辩人</a:t>
            </a:r>
            <a:r>
              <a:rPr lang="zh-CN" altLang="en-US" dirty="0" smtClean="0">
                <a:latin typeface="+mn-lt"/>
              </a:rPr>
              <a:t>：</a:t>
            </a:r>
            <a:r>
              <a:rPr lang="zh-CN" altLang="en-US" dirty="0">
                <a:latin typeface="+mn-lt"/>
              </a:rPr>
              <a:t>毛</a:t>
            </a:r>
            <a:r>
              <a:rPr lang="zh-CN" altLang="en-US" dirty="0" smtClean="0">
                <a:latin typeface="+mn-lt"/>
              </a:rPr>
              <a:t>思耀</a:t>
            </a:r>
            <a:endParaRPr lang="zh-CN" altLang="en-US" dirty="0">
              <a:latin typeface="+mn-lt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8816767" y="3988827"/>
            <a:ext cx="2819285" cy="646139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400">
                <a:solidFill>
                  <a:schemeClr val="bg1"/>
                </a:solidFill>
                <a:latin typeface="+mn-ea"/>
              </a:defRPr>
            </a:lvl1pPr>
          </a:lstStyle>
          <a:p>
            <a:r>
              <a:rPr lang="zh-CN" altLang="en-US" dirty="0" smtClean="0">
                <a:latin typeface="+mn-lt"/>
              </a:rPr>
              <a:t>指导教师：</a:t>
            </a:r>
            <a:r>
              <a:rPr lang="zh-CN" altLang="en-US" dirty="0">
                <a:latin typeface="+mn-lt"/>
              </a:rPr>
              <a:t>李红霞</a:t>
            </a:r>
          </a:p>
        </p:txBody>
      </p:sp>
      <p:sp>
        <p:nvSpPr>
          <p:cNvPr id="5" name="文本框 3"/>
          <p:cNvSpPr txBox="1"/>
          <p:nvPr>
            <p:custDataLst>
              <p:tags r:id="rId6"/>
            </p:custDataLst>
          </p:nvPr>
        </p:nvSpPr>
        <p:spPr>
          <a:xfrm>
            <a:off x="4035217" y="3988828"/>
            <a:ext cx="3565733" cy="646139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400">
                <a:solidFill>
                  <a:schemeClr val="bg1"/>
                </a:solidFill>
                <a:latin typeface="+mn-ea"/>
              </a:defRPr>
            </a:lvl1pPr>
          </a:lstStyle>
          <a:p>
            <a:r>
              <a:rPr lang="zh-CN" altLang="en-US" dirty="0" smtClean="0"/>
              <a:t>专业班级：</a:t>
            </a:r>
            <a:r>
              <a:rPr lang="en-US" altLang="zh-CN" dirty="0" smtClean="0"/>
              <a:t>15</a:t>
            </a:r>
            <a:r>
              <a:rPr lang="zh-CN" altLang="en-US" dirty="0" smtClean="0"/>
              <a:t>级嵌入式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ransition spd="slow" advTm="7871"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感谢您的观看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2742843" y="4003675"/>
            <a:ext cx="6871804" cy="606425"/>
          </a:xfrm>
        </p:spPr>
        <p:txBody>
          <a:bodyPr/>
          <a:lstStyle/>
          <a:p>
            <a:r>
              <a:rPr lang="en-US" altLang="zh-CN" dirty="0" smtClean="0"/>
              <a:t>2018-11-01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ransition spd="slow" advTm="7871"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455613" y="2967038"/>
            <a:ext cx="4060825" cy="9239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normAutofit/>
          </a:bodyPr>
          <a:lstStyle>
            <a:defPPr>
              <a:defRPr lang="zh-CN"/>
            </a:defPPr>
            <a:lvl1pPr lvl="0">
              <a:defRPr sz="5400" b="1">
                <a:solidFill>
                  <a:srgbClr val="F2655C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en-US" altLang="zh-CN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CONTENTS</a:t>
            </a: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7458982" y="500536"/>
            <a:ext cx="3336017" cy="427560"/>
          </a:xfrm>
          <a:prstGeom prst="rect">
            <a:avLst/>
          </a:prstGeom>
          <a:noFill/>
          <a:ln w="9525">
            <a:noFill/>
          </a:ln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 marL="0" lvl="0" indent="0" eaLnBrk="1" hangingPunct="1">
              <a:lnSpc>
                <a:spcPct val="100000"/>
              </a:lnSpc>
              <a:buFont typeface="Arial" panose="020B0604020202020204" pitchFamily="34" charset="0"/>
              <a:buNone/>
              <a:defRPr sz="2000">
                <a:latin typeface="+mn-lt"/>
                <a:ea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+mn-lt"/>
                <a:ea typeface="+mn-ea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+mn-lt"/>
                <a:ea typeface="+mn-ea"/>
              </a:defRPr>
            </a:lvl5pPr>
          </a:lstStyle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选题意义及目的</a:t>
            </a:r>
            <a:endParaRPr lang="zh-CN" altLang="en-US" b="1" dirty="0">
              <a:latin typeface="+mj-lt"/>
              <a:ea typeface="+mj-ea"/>
              <a:cs typeface="+mj-cs"/>
            </a:endParaRPr>
          </a:p>
        </p:txBody>
      </p:sp>
      <p:sp>
        <p:nvSpPr>
          <p:cNvPr id="9" name="椭圆 8"/>
          <p:cNvSpPr/>
          <p:nvPr>
            <p:custDataLst>
              <p:tags r:id="rId4"/>
            </p:custDataLst>
          </p:nvPr>
        </p:nvSpPr>
        <p:spPr>
          <a:xfrm>
            <a:off x="6510339" y="369714"/>
            <a:ext cx="688022" cy="6892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7177" name="文本框 12"/>
          <p:cNvSpPr txBox="1"/>
          <p:nvPr>
            <p:custDataLst>
              <p:tags r:id="rId5"/>
            </p:custDataLst>
          </p:nvPr>
        </p:nvSpPr>
        <p:spPr>
          <a:xfrm>
            <a:off x="6611250" y="369714"/>
            <a:ext cx="486200" cy="68920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>
            <a:normAutofit/>
          </a:bodyPr>
          <a:lstStyle/>
          <a:p>
            <a:pPr lvl="0" algn="ctr"/>
            <a:r>
              <a:rPr lang="en-US" altLang="zh-CN" sz="3600" b="1" dirty="0"/>
              <a:t>1</a:t>
            </a:r>
            <a:endParaRPr lang="zh-CN" altLang="en-US" sz="3600" b="1" dirty="0"/>
          </a:p>
        </p:txBody>
      </p:sp>
      <p:sp>
        <p:nvSpPr>
          <p:cNvPr id="27" name="文本框 26"/>
          <p:cNvSpPr txBox="1"/>
          <p:nvPr>
            <p:custDataLst>
              <p:tags r:id="rId6"/>
            </p:custDataLst>
          </p:nvPr>
        </p:nvSpPr>
        <p:spPr>
          <a:xfrm>
            <a:off x="7458983" y="1584307"/>
            <a:ext cx="3336017" cy="427560"/>
          </a:xfrm>
          <a:prstGeom prst="rect">
            <a:avLst/>
          </a:prstGeom>
          <a:noFill/>
          <a:ln w="9525">
            <a:noFill/>
          </a:ln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 marL="0" lvl="0" indent="0" eaLnBrk="1" hangingPunct="1">
              <a:lnSpc>
                <a:spcPct val="100000"/>
              </a:lnSpc>
              <a:buFont typeface="Arial" panose="020B0604020202020204" pitchFamily="34" charset="0"/>
              <a:buNone/>
              <a:defRPr sz="2000">
                <a:latin typeface="+mn-lt"/>
                <a:ea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+mn-lt"/>
                <a:ea typeface="+mn-ea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+mn-lt"/>
                <a:ea typeface="+mn-ea"/>
              </a:defRPr>
            </a:lvl5pPr>
          </a:lstStyle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主要研究内容</a:t>
            </a:r>
            <a:endParaRPr lang="zh-CN" altLang="en-US" b="1" dirty="0">
              <a:latin typeface="+mj-lt"/>
              <a:ea typeface="+mj-ea"/>
              <a:cs typeface="+mj-cs"/>
            </a:endParaRPr>
          </a:p>
        </p:txBody>
      </p:sp>
      <p:sp>
        <p:nvSpPr>
          <p:cNvPr id="11" name="椭圆 10"/>
          <p:cNvSpPr/>
          <p:nvPr>
            <p:custDataLst>
              <p:tags r:id="rId7"/>
            </p:custDataLst>
          </p:nvPr>
        </p:nvSpPr>
        <p:spPr>
          <a:xfrm>
            <a:off x="6510339" y="1453485"/>
            <a:ext cx="688022" cy="68920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7178" name="文本框 13"/>
          <p:cNvSpPr txBox="1"/>
          <p:nvPr>
            <p:custDataLst>
              <p:tags r:id="rId8"/>
            </p:custDataLst>
          </p:nvPr>
        </p:nvSpPr>
        <p:spPr>
          <a:xfrm>
            <a:off x="6614803" y="1453484"/>
            <a:ext cx="479095" cy="689206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>
            <a:normAutofit/>
          </a:bodyPr>
          <a:lstStyle/>
          <a:p>
            <a:pPr lvl="0" algn="ctr"/>
            <a:r>
              <a:rPr lang="en-US" altLang="zh-CN" sz="3600" b="1"/>
              <a:t>2</a:t>
            </a:r>
            <a:endParaRPr lang="zh-CN" altLang="en-US" sz="3600" b="1" dirty="0"/>
          </a:p>
        </p:txBody>
      </p:sp>
      <p:sp>
        <p:nvSpPr>
          <p:cNvPr id="30" name="文本框 29"/>
          <p:cNvSpPr txBox="1"/>
          <p:nvPr>
            <p:custDataLst>
              <p:tags r:id="rId9"/>
            </p:custDataLst>
          </p:nvPr>
        </p:nvSpPr>
        <p:spPr>
          <a:xfrm>
            <a:off x="7458983" y="2672443"/>
            <a:ext cx="3336017" cy="427560"/>
          </a:xfrm>
          <a:prstGeom prst="rect">
            <a:avLst/>
          </a:prstGeom>
          <a:noFill/>
          <a:ln w="9525">
            <a:noFill/>
          </a:ln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 marL="0" lvl="0" indent="0" eaLnBrk="1" hangingPunct="1">
              <a:lnSpc>
                <a:spcPct val="100000"/>
              </a:lnSpc>
              <a:buFont typeface="Arial" panose="020B0604020202020204" pitchFamily="34" charset="0"/>
              <a:buNone/>
              <a:defRPr sz="2000">
                <a:latin typeface="+mn-lt"/>
                <a:ea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+mn-lt"/>
                <a:ea typeface="+mn-ea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+mn-lt"/>
                <a:ea typeface="+mn-ea"/>
              </a:defRPr>
            </a:lvl5pPr>
          </a:lstStyle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关键技术与难点</a:t>
            </a:r>
            <a:endParaRPr lang="zh-CN" altLang="en-US" b="1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椭圆 11"/>
          <p:cNvSpPr/>
          <p:nvPr>
            <p:custDataLst>
              <p:tags r:id="rId10"/>
            </p:custDataLst>
          </p:nvPr>
        </p:nvSpPr>
        <p:spPr>
          <a:xfrm>
            <a:off x="6510339" y="2532890"/>
            <a:ext cx="688022" cy="68920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7179" name="文本框 14"/>
          <p:cNvSpPr txBox="1"/>
          <p:nvPr>
            <p:custDataLst>
              <p:tags r:id="rId11"/>
            </p:custDataLst>
          </p:nvPr>
        </p:nvSpPr>
        <p:spPr>
          <a:xfrm>
            <a:off x="6614803" y="2541620"/>
            <a:ext cx="479095" cy="689206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>
            <a:normAutofit/>
          </a:bodyPr>
          <a:lstStyle/>
          <a:p>
            <a:pPr lvl="0" algn="ctr"/>
            <a:r>
              <a:rPr lang="en-US" altLang="zh-CN" sz="3600" b="1"/>
              <a:t>3</a:t>
            </a:r>
            <a:endParaRPr lang="zh-CN" altLang="en-US" sz="3600" b="1" dirty="0"/>
          </a:p>
        </p:txBody>
      </p:sp>
      <p:sp>
        <p:nvSpPr>
          <p:cNvPr id="43" name="文本框 42"/>
          <p:cNvSpPr txBox="1"/>
          <p:nvPr>
            <p:custDataLst>
              <p:tags r:id="rId12"/>
            </p:custDataLst>
          </p:nvPr>
        </p:nvSpPr>
        <p:spPr>
          <a:xfrm>
            <a:off x="7458983" y="3747483"/>
            <a:ext cx="3336017" cy="427560"/>
          </a:xfrm>
          <a:prstGeom prst="rect">
            <a:avLst/>
          </a:prstGeom>
          <a:noFill/>
          <a:ln w="9525">
            <a:noFill/>
          </a:ln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 marL="0" lvl="0" indent="0" eaLnBrk="1" hangingPunct="1">
              <a:lnSpc>
                <a:spcPct val="100000"/>
              </a:lnSpc>
              <a:buFont typeface="Arial" panose="020B0604020202020204" pitchFamily="34" charset="0"/>
              <a:buNone/>
              <a:defRPr sz="2000">
                <a:latin typeface="+mn-lt"/>
                <a:ea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+mn-lt"/>
                <a:ea typeface="+mn-ea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+mn-lt"/>
                <a:ea typeface="+mn-ea"/>
              </a:defRPr>
            </a:lvl5pPr>
          </a:lstStyle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主要功能及模块</a:t>
            </a:r>
            <a:endParaRPr lang="zh-CN" altLang="en-US" b="1" dirty="0">
              <a:latin typeface="+mj-lt"/>
              <a:ea typeface="+mj-ea"/>
              <a:cs typeface="+mj-cs"/>
            </a:endParaRPr>
          </a:p>
        </p:txBody>
      </p:sp>
      <p:sp>
        <p:nvSpPr>
          <p:cNvPr id="44" name="椭圆 43"/>
          <p:cNvSpPr/>
          <p:nvPr>
            <p:custDataLst>
              <p:tags r:id="rId13"/>
            </p:custDataLst>
          </p:nvPr>
        </p:nvSpPr>
        <p:spPr>
          <a:xfrm>
            <a:off x="6510339" y="3616661"/>
            <a:ext cx="688022" cy="68920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5" name="文本框 14"/>
          <p:cNvSpPr txBox="1"/>
          <p:nvPr>
            <p:custDataLst>
              <p:tags r:id="rId14"/>
            </p:custDataLst>
          </p:nvPr>
        </p:nvSpPr>
        <p:spPr>
          <a:xfrm>
            <a:off x="6614803" y="3625391"/>
            <a:ext cx="479095" cy="689206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>
            <a:normAutofit/>
          </a:bodyPr>
          <a:lstStyle/>
          <a:p>
            <a:pPr lvl="0" algn="ctr"/>
            <a:r>
              <a:rPr lang="en-US" altLang="zh-CN" sz="3600" b="1" dirty="0"/>
              <a:t>4</a:t>
            </a:r>
            <a:endParaRPr lang="zh-CN" altLang="en-US" sz="3600" b="1" dirty="0"/>
          </a:p>
        </p:txBody>
      </p:sp>
      <p:sp>
        <p:nvSpPr>
          <p:cNvPr id="51" name="椭圆 50"/>
          <p:cNvSpPr/>
          <p:nvPr>
            <p:custDataLst>
              <p:tags r:id="rId15"/>
            </p:custDataLst>
          </p:nvPr>
        </p:nvSpPr>
        <p:spPr>
          <a:xfrm>
            <a:off x="6510339" y="4700432"/>
            <a:ext cx="688022" cy="68920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2" name="文本框 14"/>
          <p:cNvSpPr txBox="1"/>
          <p:nvPr>
            <p:custDataLst>
              <p:tags r:id="rId16"/>
            </p:custDataLst>
          </p:nvPr>
        </p:nvSpPr>
        <p:spPr>
          <a:xfrm>
            <a:off x="6614803" y="4709162"/>
            <a:ext cx="479095" cy="689206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>
            <a:normAutofit/>
          </a:bodyPr>
          <a:lstStyle/>
          <a:p>
            <a:pPr lvl="0" algn="ctr"/>
            <a:r>
              <a:rPr lang="en-US" altLang="zh-CN" sz="3600" b="1" dirty="0"/>
              <a:t>5</a:t>
            </a:r>
            <a:endParaRPr lang="zh-CN" altLang="en-US" sz="3600" b="1" dirty="0"/>
          </a:p>
        </p:txBody>
      </p:sp>
      <p:sp>
        <p:nvSpPr>
          <p:cNvPr id="50" name="文本框 49"/>
          <p:cNvSpPr txBox="1"/>
          <p:nvPr>
            <p:custDataLst>
              <p:tags r:id="rId17"/>
            </p:custDataLst>
          </p:nvPr>
        </p:nvSpPr>
        <p:spPr>
          <a:xfrm>
            <a:off x="7458981" y="4839985"/>
            <a:ext cx="3336017" cy="427560"/>
          </a:xfrm>
          <a:prstGeom prst="rect">
            <a:avLst/>
          </a:prstGeom>
          <a:noFill/>
          <a:ln w="9525">
            <a:noFill/>
          </a:ln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 marL="0" lvl="0" indent="0" eaLnBrk="1" hangingPunct="1">
              <a:lnSpc>
                <a:spcPct val="100000"/>
              </a:lnSpc>
              <a:buFont typeface="Arial" panose="020B0604020202020204" pitchFamily="34" charset="0"/>
              <a:buNone/>
              <a:defRPr sz="2000">
                <a:latin typeface="+mn-lt"/>
                <a:ea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+mn-lt"/>
                <a:ea typeface="+mn-ea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+mn-lt"/>
                <a:ea typeface="+mn-ea"/>
              </a:defRPr>
            </a:lvl5pPr>
          </a:lstStyle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  <a:endParaRPr lang="zh-CN" altLang="en-US" b="1" dirty="0">
              <a:latin typeface="+mj-lt"/>
              <a:ea typeface="+mj-ea"/>
              <a:cs typeface="+mj-cs"/>
            </a:endParaRPr>
          </a:p>
        </p:txBody>
      </p:sp>
      <p:sp>
        <p:nvSpPr>
          <p:cNvPr id="38" name="椭圆 37"/>
          <p:cNvSpPr/>
          <p:nvPr>
            <p:custDataLst>
              <p:tags r:id="rId18"/>
            </p:custDataLst>
          </p:nvPr>
        </p:nvSpPr>
        <p:spPr>
          <a:xfrm>
            <a:off x="6510339" y="5784205"/>
            <a:ext cx="688022" cy="68920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39" name="文本框 14"/>
          <p:cNvSpPr txBox="1"/>
          <p:nvPr>
            <p:custDataLst>
              <p:tags r:id="rId19"/>
            </p:custDataLst>
          </p:nvPr>
        </p:nvSpPr>
        <p:spPr>
          <a:xfrm>
            <a:off x="6614803" y="5792935"/>
            <a:ext cx="479095" cy="689206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>
            <a:normAutofit/>
          </a:bodyPr>
          <a:lstStyle/>
          <a:p>
            <a:pPr lvl="0" algn="ctr"/>
            <a:r>
              <a:rPr lang="en-US" altLang="zh-CN" sz="3600" b="1" dirty="0"/>
              <a:t>6</a:t>
            </a:r>
            <a:endParaRPr lang="zh-CN" altLang="en-US" sz="3600" b="1" dirty="0"/>
          </a:p>
        </p:txBody>
      </p:sp>
      <p:sp>
        <p:nvSpPr>
          <p:cNvPr id="46" name="文本框 45"/>
          <p:cNvSpPr txBox="1"/>
          <p:nvPr>
            <p:custDataLst>
              <p:tags r:id="rId20"/>
            </p:custDataLst>
          </p:nvPr>
        </p:nvSpPr>
        <p:spPr>
          <a:xfrm>
            <a:off x="7458983" y="5923758"/>
            <a:ext cx="3336017" cy="427560"/>
          </a:xfrm>
          <a:prstGeom prst="rect">
            <a:avLst/>
          </a:prstGeom>
          <a:noFill/>
          <a:ln w="9525">
            <a:noFill/>
          </a:ln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 marL="0" lvl="0" indent="0" eaLnBrk="1" hangingPunct="1">
              <a:lnSpc>
                <a:spcPct val="100000"/>
              </a:lnSpc>
              <a:buFont typeface="Arial" panose="020B0604020202020204" pitchFamily="34" charset="0"/>
              <a:buNone/>
              <a:defRPr sz="2000">
                <a:latin typeface="+mn-lt"/>
                <a:ea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+mn-lt"/>
                <a:ea typeface="+mn-ea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+mn-lt"/>
                <a:ea typeface="+mn-ea"/>
              </a:defRPr>
            </a:lvl5pPr>
          </a:lstStyle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项目工作计划</a:t>
            </a:r>
            <a:endParaRPr lang="zh-CN" altLang="en-US" b="1" dirty="0">
              <a:latin typeface="+mj-lt"/>
              <a:ea typeface="+mj-ea"/>
              <a:cs typeface="+mj-cs"/>
            </a:endParaRPr>
          </a:p>
        </p:txBody>
      </p:sp>
      <p:sp>
        <p:nvSpPr>
          <p:cNvPr id="28" name="文本框 5"/>
          <p:cNvSpPr txBox="1"/>
          <p:nvPr>
            <p:custDataLst>
              <p:tags r:id="rId21"/>
            </p:custDataLst>
          </p:nvPr>
        </p:nvSpPr>
        <p:spPr>
          <a:xfrm>
            <a:off x="455612" y="1709017"/>
            <a:ext cx="4060825" cy="9239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normAutofit/>
          </a:bodyPr>
          <a:lstStyle>
            <a:defPPr>
              <a:defRPr lang="zh-CN"/>
            </a:defPPr>
            <a:lvl1pPr lvl="0">
              <a:defRPr sz="5400" b="1">
                <a:solidFill>
                  <a:srgbClr val="F2655C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zh-CN" altLang="en-U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目录</a:t>
            </a:r>
            <a:endParaRPr lang="en-US" altLang="zh-CN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07827" y="0"/>
            <a:ext cx="922338" cy="928688"/>
            <a:chOff x="607827" y="0"/>
            <a:chExt cx="922338" cy="928688"/>
          </a:xfrm>
        </p:grpSpPr>
        <p:sp>
          <p:nvSpPr>
            <p:cNvPr id="9" name="椭圆 8"/>
            <p:cNvSpPr/>
            <p:nvPr>
              <p:custDataLst>
                <p:tags r:id="rId9"/>
              </p:custDataLst>
            </p:nvPr>
          </p:nvSpPr>
          <p:spPr>
            <a:xfrm>
              <a:off x="607827" y="0"/>
              <a:ext cx="922338" cy="9239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sp>
          <p:nvSpPr>
            <p:cNvPr id="7177" name="文本框 12"/>
            <p:cNvSpPr txBox="1"/>
            <p:nvPr>
              <p:custDataLst>
                <p:tags r:id="rId10"/>
              </p:custDataLst>
            </p:nvPr>
          </p:nvSpPr>
          <p:spPr>
            <a:xfrm>
              <a:off x="743105" y="4763"/>
              <a:ext cx="651782" cy="9239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normAutofit/>
            </a:bodyPr>
            <a:lstStyle/>
            <a:p>
              <a:pPr lvl="0" algn="ctr"/>
              <a:r>
                <a:rPr lang="en-US" altLang="zh-CN" sz="5400" b="1" dirty="0"/>
                <a:t>1</a:t>
              </a:r>
              <a:endParaRPr lang="zh-CN" altLang="en-US" sz="5400" b="1" dirty="0"/>
            </a:p>
          </p:txBody>
        </p:sp>
      </p:grp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2801818" y="1411942"/>
            <a:ext cx="8888158" cy="256838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>
            <a:defPPr>
              <a:defRPr lang="zh-CN"/>
            </a:defPPr>
            <a:lvl1pPr marL="0" lvl="0" indent="0" eaLnBrk="1" hangingPunct="1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n-lt"/>
                <a:ea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+mn-lt"/>
                <a:ea typeface="+mn-ea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+mn-lt"/>
                <a:ea typeface="+mn-ea"/>
              </a:defRPr>
            </a:lvl5pPr>
          </a:lstStyle>
          <a:p>
            <a:r>
              <a:rPr lang="zh-CN" altLang="zh-CN" sz="2400" dirty="0"/>
              <a:t>在当今快节奏的城市生活场合中，由于智能手机的大量普及应用，人们将过多的精力放在了手机等智能设备上面，导致其无法分出更多的精力去看身边发生的事情。因此听觉交互成为了人们获取消息的重要途经，而传统的人工语音广播存在发音朗读不规范，播音员容易看错、念错、漏播甚至错播等现象，而且人工播报需要安排大量的人员专职轮流播音，耗费大量成本。智能语音播报系统则完全解决了这些</a:t>
            </a:r>
            <a:r>
              <a:rPr lang="zh-CN" altLang="zh-CN" sz="2400" dirty="0" smtClean="0"/>
              <a:t>问题</a:t>
            </a:r>
            <a:r>
              <a:rPr lang="zh-CN" altLang="en-US" sz="2400" dirty="0" smtClean="0"/>
              <a:t>。</a:t>
            </a:r>
            <a:endParaRPr lang="en-US" altLang="zh-CN" sz="2400" dirty="0"/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" y="1290919"/>
            <a:ext cx="2801818" cy="9239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normAutofit/>
          </a:bodyPr>
          <a:lstStyle>
            <a:defPPr>
              <a:defRPr lang="zh-CN"/>
            </a:defPPr>
            <a:lvl1pPr lvl="0">
              <a:defRPr sz="5400" b="1">
                <a:solidFill>
                  <a:srgbClr val="F2655C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r"/>
            <a:r>
              <a:rPr lang="zh-CN" altLang="en-US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意义：</a:t>
            </a:r>
            <a:endParaRPr lang="en-US" altLang="zh-CN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文本框 1"/>
          <p:cNvSpPr txBox="1"/>
          <p:nvPr>
            <p:custDataLst>
              <p:tags r:id="rId4"/>
            </p:custDataLst>
          </p:nvPr>
        </p:nvSpPr>
        <p:spPr>
          <a:xfrm>
            <a:off x="2801818" y="4598896"/>
            <a:ext cx="8888158" cy="224565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rmAutofit lnSpcReduction="10000"/>
          </a:bodyPr>
          <a:lstStyle>
            <a:defPPr>
              <a:defRPr lang="zh-CN"/>
            </a:defPPr>
            <a:lvl1pPr marL="0" lvl="0" indent="0" eaLnBrk="1" hangingPunct="1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n-lt"/>
                <a:ea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+mn-lt"/>
                <a:ea typeface="+mn-ea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+mn-lt"/>
                <a:ea typeface="+mn-ea"/>
              </a:defRPr>
            </a:lvl5pPr>
          </a:lstStyle>
          <a:p>
            <a:r>
              <a:rPr lang="zh-CN" altLang="en-US" sz="2400" dirty="0" smtClean="0">
                <a:latin typeface="+mn-ea"/>
              </a:rPr>
              <a:t>本</a:t>
            </a:r>
            <a:r>
              <a:rPr lang="zh-CN" altLang="en-US" sz="2400" dirty="0">
                <a:latin typeface="+mn-ea"/>
              </a:rPr>
              <a:t>课题设计的是一款基于</a:t>
            </a:r>
            <a:r>
              <a:rPr lang="en-US" altLang="zh-CN" sz="2400" dirty="0">
                <a:latin typeface="+mn-ea"/>
              </a:rPr>
              <a:t>STM32</a:t>
            </a:r>
            <a:r>
              <a:rPr lang="zh-CN" altLang="en-US" sz="2400" dirty="0">
                <a:latin typeface="+mn-ea"/>
              </a:rPr>
              <a:t>的智能语音播报系统，通过将</a:t>
            </a:r>
            <a:r>
              <a:rPr lang="zh-CN" altLang="zh-CN" sz="2400" dirty="0">
                <a:latin typeface="+mn-ea"/>
              </a:rPr>
              <a:t>智能语音播报</a:t>
            </a:r>
            <a:r>
              <a:rPr lang="zh-CN" altLang="en-US" sz="2400" dirty="0">
                <a:latin typeface="+mn-ea"/>
              </a:rPr>
              <a:t>系统来取代人工播报</a:t>
            </a:r>
            <a:r>
              <a:rPr lang="zh-CN" altLang="zh-CN" sz="2400" dirty="0">
                <a:latin typeface="+mn-ea"/>
              </a:rPr>
              <a:t>，不仅降低了建设成本，而且提高了服务效率，</a:t>
            </a:r>
            <a:r>
              <a:rPr lang="zh-CN" altLang="en-US" sz="2400" dirty="0">
                <a:latin typeface="+mn-ea"/>
              </a:rPr>
              <a:t>同时智能语音播报</a:t>
            </a:r>
            <a:r>
              <a:rPr lang="zh-CN" altLang="zh-CN" sz="2400" dirty="0">
                <a:latin typeface="+mn-ea"/>
              </a:rPr>
              <a:t>可以达到语音效果清晰、准确、自然等效果。同时基于嵌入式微控制器的播报系统，具有成本低，功耗低，体积小，灵活性高的优点，非常适用于公交车的语音播报系统等交通服务、公共服务领域和智能家居等领域。</a:t>
            </a:r>
            <a:endParaRPr lang="en-US" altLang="zh-CN" sz="2400" dirty="0">
              <a:latin typeface="+mn-ea"/>
            </a:endParaRPr>
          </a:p>
        </p:txBody>
      </p:sp>
      <p:sp>
        <p:nvSpPr>
          <p:cNvPr id="8" name="文本框 5"/>
          <p:cNvSpPr txBox="1"/>
          <p:nvPr>
            <p:custDataLst>
              <p:tags r:id="rId5"/>
            </p:custDataLst>
          </p:nvPr>
        </p:nvSpPr>
        <p:spPr>
          <a:xfrm>
            <a:off x="1" y="4428285"/>
            <a:ext cx="2801818" cy="9239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normAutofit/>
          </a:bodyPr>
          <a:lstStyle>
            <a:defPPr>
              <a:defRPr lang="zh-CN"/>
            </a:defPPr>
            <a:lvl1pPr lvl="0">
              <a:defRPr sz="5400" b="1">
                <a:solidFill>
                  <a:srgbClr val="F2655C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r"/>
            <a:r>
              <a:rPr lang="zh-CN" altLang="en-U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目的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：</a:t>
            </a:r>
            <a:endParaRPr lang="en-US" altLang="zh-CN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6"/>
            </p:custDataLst>
          </p:nvPr>
        </p:nvCxnSpPr>
        <p:spPr>
          <a:xfrm>
            <a:off x="1" y="4288192"/>
            <a:ext cx="11321413" cy="63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530165" y="166969"/>
            <a:ext cx="4776734" cy="599512"/>
            <a:chOff x="2561757" y="1179033"/>
            <a:chExt cx="4776734" cy="599512"/>
          </a:xfrm>
        </p:grpSpPr>
        <p:sp>
          <p:nvSpPr>
            <p:cNvPr id="14" name="Freeform 9"/>
            <p:cNvSpPr/>
            <p:nvPr>
              <p:custDataLst>
                <p:tags r:id="rId7"/>
              </p:custDataLst>
            </p:nvPr>
          </p:nvSpPr>
          <p:spPr>
            <a:xfrm>
              <a:off x="2561757" y="1179033"/>
              <a:ext cx="4776734" cy="5995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62162" y="0"/>
                </a:cxn>
                <a:cxn ang="0">
                  <a:pos x="1943144" y="183755"/>
                </a:cxn>
                <a:cxn ang="0">
                  <a:pos x="2062162" y="363537"/>
                </a:cxn>
                <a:cxn ang="0">
                  <a:pos x="0" y="363537"/>
                </a:cxn>
                <a:cxn ang="0">
                  <a:pos x="0" y="0"/>
                </a:cxn>
              </a:cxnLst>
              <a:rect l="0" t="0" r="0" b="0"/>
              <a:pathLst>
                <a:path w="2547" h="366">
                  <a:moveTo>
                    <a:pt x="0" y="0"/>
                  </a:moveTo>
                  <a:lnTo>
                    <a:pt x="2547" y="0"/>
                  </a:lnTo>
                  <a:lnTo>
                    <a:pt x="2400" y="185"/>
                  </a:lnTo>
                  <a:lnTo>
                    <a:pt x="2547" y="366"/>
                  </a:lnTo>
                  <a:lnTo>
                    <a:pt x="0" y="3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文本框 6"/>
            <p:cNvSpPr txBox="1"/>
            <p:nvPr>
              <p:custDataLst>
                <p:tags r:id="rId8"/>
              </p:custDataLst>
            </p:nvPr>
          </p:nvSpPr>
          <p:spPr>
            <a:xfrm>
              <a:off x="2646726" y="1217179"/>
              <a:ext cx="426145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0">
              <a:normAutofit fontScale="92500" lnSpcReduction="20000"/>
            </a:bodyPr>
            <a:lstStyle>
              <a:defPPr>
                <a:defRPr lang="zh-CN"/>
              </a:defPPr>
              <a:lvl1pPr>
                <a:defRPr sz="2800">
                  <a:solidFill>
                    <a:schemeClr val="bg1"/>
                  </a:solidFill>
                  <a:latin typeface="+mj-ea"/>
                  <a:ea typeface="+mj-ea"/>
                </a:defRPr>
              </a:lvl1pPr>
            </a:lstStyle>
            <a:p>
              <a:r>
                <a:rPr lang="zh-CN" altLang="en-US" sz="3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选题意义及目的</a:t>
              </a:r>
              <a:endParaRPr lang="zh-CN" altLang="en-US" sz="4400" b="1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48167" y="33732"/>
            <a:ext cx="922338" cy="923925"/>
            <a:chOff x="648167" y="33732"/>
            <a:chExt cx="922338" cy="923925"/>
          </a:xfrm>
        </p:grpSpPr>
        <p:sp>
          <p:nvSpPr>
            <p:cNvPr id="11" name="椭圆 10"/>
            <p:cNvSpPr/>
            <p:nvPr>
              <p:custDataLst>
                <p:tags r:id="rId6"/>
              </p:custDataLst>
            </p:nvPr>
          </p:nvSpPr>
          <p:spPr>
            <a:xfrm>
              <a:off x="648167" y="33732"/>
              <a:ext cx="922338" cy="9239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sp>
          <p:nvSpPr>
            <p:cNvPr id="7178" name="文本框 13"/>
            <p:cNvSpPr txBox="1"/>
            <p:nvPr>
              <p:custDataLst>
                <p:tags r:id="rId7"/>
              </p:custDataLst>
            </p:nvPr>
          </p:nvSpPr>
          <p:spPr>
            <a:xfrm>
              <a:off x="788207" y="33732"/>
              <a:ext cx="642257" cy="9239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normAutofit/>
            </a:bodyPr>
            <a:lstStyle/>
            <a:p>
              <a:pPr lvl="0" algn="ctr"/>
              <a:r>
                <a:rPr lang="en-US" altLang="zh-CN" sz="5400" b="1" dirty="0"/>
                <a:t>2</a:t>
              </a:r>
              <a:endParaRPr lang="zh-CN" altLang="en-US" sz="5400" b="1" dirty="0"/>
            </a:p>
          </p:txBody>
        </p:sp>
      </p:grpSp>
      <p:sp>
        <p:nvSpPr>
          <p:cNvPr id="29" name="文本框 28"/>
          <p:cNvSpPr txBox="1"/>
          <p:nvPr>
            <p:custDataLst>
              <p:tags r:id="rId2"/>
            </p:custDataLst>
          </p:nvPr>
        </p:nvSpPr>
        <p:spPr>
          <a:xfrm>
            <a:off x="470647" y="1734671"/>
            <a:ext cx="11721353" cy="5123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>
            <a:defPPr>
              <a:defRPr lang="zh-CN"/>
            </a:defPPr>
            <a:lvl1pPr marL="0" lvl="0" indent="0" eaLnBrk="1" hangingPunct="1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n-lt"/>
                <a:ea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+mn-lt"/>
                <a:ea typeface="+mn-ea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+mn-lt"/>
                <a:ea typeface="+mn-ea"/>
              </a:defRPr>
            </a:lvl5pPr>
          </a:lstStyle>
          <a:p>
            <a:r>
              <a:rPr lang="en-US" altLang="zh-CN" sz="2400" dirty="0" smtClean="0">
                <a:latin typeface="+mn-ea"/>
                <a:cs typeface="+mj-cs"/>
              </a:rPr>
              <a:t>STM32</a:t>
            </a:r>
            <a:r>
              <a:rPr lang="zh-CN" altLang="en-US" sz="2400" dirty="0" smtClean="0">
                <a:latin typeface="+mn-ea"/>
                <a:cs typeface="+mj-cs"/>
              </a:rPr>
              <a:t>是</a:t>
            </a:r>
            <a:r>
              <a:rPr lang="zh-CN" altLang="en-US" sz="2400" dirty="0" smtClean="0"/>
              <a:t>基于</a:t>
            </a:r>
            <a:r>
              <a:rPr lang="zh-CN" altLang="en-US" sz="2400" dirty="0"/>
              <a:t>专为要求高性能、低成本、低功耗的嵌入式应用专门设计</a:t>
            </a:r>
            <a:r>
              <a:rPr lang="zh-CN" altLang="en-US" sz="2400" dirty="0" smtClean="0"/>
              <a:t>的，</a:t>
            </a:r>
            <a:r>
              <a:rPr lang="zh-CN" altLang="en-US" sz="2400" dirty="0" smtClean="0">
                <a:latin typeface="+mn-ea"/>
                <a:cs typeface="+mj-cs"/>
              </a:rPr>
              <a:t>属于微控制器</a:t>
            </a:r>
            <a:r>
              <a:rPr lang="zh-CN" altLang="en-US" sz="2400" dirty="0">
                <a:latin typeface="+mn-ea"/>
                <a:cs typeface="+mj-cs"/>
              </a:rPr>
              <a:t>，</a:t>
            </a:r>
            <a:r>
              <a:rPr lang="zh-CN" altLang="en-US" sz="2400" dirty="0" smtClean="0">
                <a:latin typeface="+mn-ea"/>
                <a:cs typeface="+mj-cs"/>
              </a:rPr>
              <a:t>自</a:t>
            </a:r>
            <a:r>
              <a:rPr lang="zh-CN" altLang="en-US" sz="2400" dirty="0">
                <a:latin typeface="+mn-ea"/>
                <a:cs typeface="+mj-cs"/>
              </a:rPr>
              <a:t>带了各种常用通信接口，</a:t>
            </a:r>
            <a:r>
              <a:rPr lang="zh-CN" altLang="en-US" sz="2400" dirty="0" smtClean="0">
                <a:latin typeface="+mn-ea"/>
                <a:cs typeface="+mj-cs"/>
              </a:rPr>
              <a:t>比如</a:t>
            </a:r>
            <a:r>
              <a:rPr lang="en-US" altLang="zh-CN" sz="2400" dirty="0" smtClean="0">
                <a:latin typeface="+mn-ea"/>
                <a:cs typeface="+mj-cs"/>
              </a:rPr>
              <a:t>USART</a:t>
            </a:r>
            <a:r>
              <a:rPr lang="zh-CN" altLang="en-US" sz="2400" dirty="0">
                <a:latin typeface="+mn-ea"/>
                <a:cs typeface="+mj-cs"/>
              </a:rPr>
              <a:t>、</a:t>
            </a:r>
            <a:r>
              <a:rPr lang="en-US" altLang="zh-CN" sz="2400" dirty="0" smtClean="0">
                <a:latin typeface="+mn-ea"/>
                <a:cs typeface="+mj-cs"/>
              </a:rPr>
              <a:t>I2C</a:t>
            </a:r>
            <a:r>
              <a:rPr lang="zh-CN" altLang="en-US" sz="2400" dirty="0">
                <a:latin typeface="+mn-ea"/>
                <a:cs typeface="+mj-cs"/>
              </a:rPr>
              <a:t>、</a:t>
            </a:r>
            <a:r>
              <a:rPr lang="en-US" altLang="zh-CN" sz="2400" dirty="0" smtClean="0">
                <a:latin typeface="+mn-ea"/>
                <a:cs typeface="+mj-cs"/>
              </a:rPr>
              <a:t>SPI</a:t>
            </a:r>
            <a:r>
              <a:rPr lang="zh-CN" altLang="en-US" sz="2400" dirty="0" smtClean="0">
                <a:latin typeface="+mn-ea"/>
                <a:cs typeface="+mj-cs"/>
              </a:rPr>
              <a:t>等</a:t>
            </a:r>
            <a:r>
              <a:rPr lang="zh-CN" altLang="en-US" sz="2400" dirty="0">
                <a:latin typeface="+mn-ea"/>
                <a:cs typeface="+mj-cs"/>
              </a:rPr>
              <a:t>，</a:t>
            </a:r>
            <a:r>
              <a:rPr lang="zh-CN" altLang="en-US" sz="2400" dirty="0" smtClean="0">
                <a:latin typeface="+mn-ea"/>
                <a:cs typeface="+mj-cs"/>
              </a:rPr>
              <a:t>可</a:t>
            </a:r>
            <a:r>
              <a:rPr lang="zh-CN" altLang="en-US" sz="2400" dirty="0">
                <a:latin typeface="+mn-ea"/>
                <a:cs typeface="+mj-cs"/>
              </a:rPr>
              <a:t>接非常多的</a:t>
            </a:r>
            <a:r>
              <a:rPr lang="zh-CN" altLang="en-US" sz="2400" dirty="0" smtClean="0">
                <a:latin typeface="+mn-ea"/>
                <a:cs typeface="+mj-cs"/>
              </a:rPr>
              <a:t>传感器，可以</a:t>
            </a:r>
            <a:r>
              <a:rPr lang="zh-CN" altLang="en-US" sz="2400" dirty="0">
                <a:latin typeface="+mn-ea"/>
                <a:cs typeface="+mj-cs"/>
              </a:rPr>
              <a:t>控制很多的</a:t>
            </a:r>
            <a:r>
              <a:rPr lang="zh-CN" altLang="en-US" sz="2400" dirty="0" smtClean="0">
                <a:latin typeface="+mn-ea"/>
                <a:cs typeface="+mj-cs"/>
              </a:rPr>
              <a:t>设备</a:t>
            </a:r>
            <a:r>
              <a:rPr lang="zh-CN" altLang="en-US" sz="2400" dirty="0" smtClean="0">
                <a:latin typeface="+mn-ea"/>
                <a:cs typeface="+mj-cs"/>
              </a:rPr>
              <a:t>。</a:t>
            </a:r>
            <a:endParaRPr lang="en-US" altLang="zh-CN" sz="2400" dirty="0" smtClean="0">
              <a:latin typeface="+mn-ea"/>
              <a:cs typeface="+mj-cs"/>
            </a:endParaRPr>
          </a:p>
          <a:p>
            <a:r>
              <a:rPr lang="zh-CN" altLang="en-US" sz="2400" dirty="0" smtClean="0">
                <a:latin typeface="+mn-ea"/>
                <a:cs typeface="+mj-cs"/>
              </a:rPr>
              <a:t>硬件</a:t>
            </a:r>
            <a:r>
              <a:rPr lang="zh-CN" altLang="en-US" sz="2400" dirty="0">
                <a:latin typeface="+mn-ea"/>
                <a:cs typeface="+mj-cs"/>
              </a:rPr>
              <a:t>特点</a:t>
            </a:r>
          </a:p>
          <a:p>
            <a:r>
              <a:rPr lang="zh-CN" altLang="en-US" sz="2400" dirty="0">
                <a:latin typeface="+mn-ea"/>
                <a:cs typeface="+mj-cs"/>
              </a:rPr>
              <a:t>体积小、集成效率</a:t>
            </a:r>
            <a:r>
              <a:rPr lang="zh-CN" altLang="en-US" sz="2400" dirty="0" smtClean="0">
                <a:latin typeface="+mn-ea"/>
                <a:cs typeface="+mj-cs"/>
              </a:rPr>
              <a:t>高；</a:t>
            </a:r>
            <a:endParaRPr lang="en-US" altLang="zh-CN" sz="2400" dirty="0" smtClean="0">
              <a:latin typeface="+mn-ea"/>
              <a:cs typeface="+mj-cs"/>
            </a:endParaRPr>
          </a:p>
          <a:p>
            <a:r>
              <a:rPr lang="zh-CN" altLang="en-US" sz="2400" dirty="0" smtClean="0">
                <a:latin typeface="+mn-ea"/>
                <a:cs typeface="+mj-cs"/>
              </a:rPr>
              <a:t>面向</a:t>
            </a:r>
            <a:r>
              <a:rPr lang="zh-CN" altLang="en-US" sz="2400" dirty="0">
                <a:latin typeface="+mn-ea"/>
                <a:cs typeface="+mj-cs"/>
              </a:rPr>
              <a:t>特定的应用</a:t>
            </a:r>
            <a:r>
              <a:rPr lang="zh-CN" altLang="en-US" sz="2400" dirty="0" smtClean="0">
                <a:latin typeface="+mn-ea"/>
                <a:cs typeface="+mj-cs"/>
              </a:rPr>
              <a:t>场景；</a:t>
            </a:r>
            <a:endParaRPr lang="en-US" altLang="zh-CN" sz="2400" dirty="0" smtClean="0">
              <a:latin typeface="+mn-ea"/>
              <a:cs typeface="+mj-cs"/>
            </a:endParaRPr>
          </a:p>
          <a:p>
            <a:r>
              <a:rPr lang="zh-CN" altLang="en-US" sz="2400" dirty="0" smtClean="0">
                <a:latin typeface="+mn-ea"/>
                <a:cs typeface="+mj-cs"/>
              </a:rPr>
              <a:t>功耗</a:t>
            </a:r>
            <a:r>
              <a:rPr lang="zh-CN" altLang="en-US" sz="2400" dirty="0">
                <a:latin typeface="+mn-ea"/>
                <a:cs typeface="+mj-cs"/>
              </a:rPr>
              <a:t>低、电磁兼容性</a:t>
            </a:r>
            <a:r>
              <a:rPr lang="zh-CN" altLang="en-US" sz="2400" dirty="0" smtClean="0">
                <a:latin typeface="+mn-ea"/>
                <a:cs typeface="+mj-cs"/>
              </a:rPr>
              <a:t>好</a:t>
            </a:r>
            <a:endParaRPr lang="zh-CN" altLang="en-US" sz="2400" dirty="0">
              <a:latin typeface="+mn-ea"/>
              <a:cs typeface="+mj-cs"/>
            </a:endParaRPr>
          </a:p>
          <a:p>
            <a:r>
              <a:rPr lang="zh-CN" altLang="en-US" sz="2400" dirty="0">
                <a:latin typeface="+mn-ea"/>
                <a:cs typeface="+mj-cs"/>
              </a:rPr>
              <a:t>软件特点</a:t>
            </a:r>
          </a:p>
          <a:p>
            <a:r>
              <a:rPr lang="zh-CN" altLang="en-US" sz="2400" dirty="0">
                <a:latin typeface="+mn-ea"/>
                <a:cs typeface="+mj-cs"/>
              </a:rPr>
              <a:t>嵌入式软件的开发和硬件紧密</a:t>
            </a:r>
            <a:r>
              <a:rPr lang="zh-CN" altLang="en-US" sz="2400" dirty="0" smtClean="0">
                <a:latin typeface="+mn-ea"/>
                <a:cs typeface="+mj-cs"/>
              </a:rPr>
              <a:t>关联；</a:t>
            </a:r>
            <a:endParaRPr lang="en-US" altLang="zh-CN" sz="2400" dirty="0" smtClean="0">
              <a:latin typeface="+mn-ea"/>
              <a:cs typeface="+mj-cs"/>
            </a:endParaRPr>
          </a:p>
          <a:p>
            <a:r>
              <a:rPr lang="zh-CN" altLang="en-US" sz="2400" dirty="0" smtClean="0">
                <a:latin typeface="+mn-ea"/>
                <a:cs typeface="+mj-cs"/>
              </a:rPr>
              <a:t>软件</a:t>
            </a:r>
            <a:r>
              <a:rPr lang="zh-CN" altLang="en-US" sz="2400" dirty="0">
                <a:latin typeface="+mn-ea"/>
                <a:cs typeface="+mj-cs"/>
              </a:rPr>
              <a:t>代码要求高效率和高</a:t>
            </a:r>
            <a:r>
              <a:rPr lang="zh-CN" altLang="en-US" sz="2400" dirty="0" smtClean="0">
                <a:latin typeface="+mn-ea"/>
                <a:cs typeface="+mj-cs"/>
              </a:rPr>
              <a:t>可靠性；</a:t>
            </a:r>
            <a:endParaRPr lang="en-US" altLang="zh-CN" sz="2400" dirty="0" smtClean="0">
              <a:latin typeface="+mn-ea"/>
              <a:cs typeface="+mj-cs"/>
            </a:endParaRPr>
          </a:p>
          <a:p>
            <a:r>
              <a:rPr lang="zh-CN" altLang="en-US" sz="2400" dirty="0" smtClean="0">
                <a:latin typeface="+mn-ea"/>
                <a:cs typeface="+mj-cs"/>
              </a:rPr>
              <a:t>软件</a:t>
            </a:r>
            <a:r>
              <a:rPr lang="zh-CN" altLang="en-US" sz="2400" dirty="0">
                <a:latin typeface="+mn-ea"/>
                <a:cs typeface="+mj-cs"/>
              </a:rPr>
              <a:t>代码一般固化在</a:t>
            </a:r>
            <a:r>
              <a:rPr lang="en-US" altLang="zh-CN" sz="2400" dirty="0">
                <a:latin typeface="+mn-ea"/>
                <a:cs typeface="+mj-cs"/>
              </a:rPr>
              <a:t>FLASH</a:t>
            </a:r>
            <a:r>
              <a:rPr lang="zh-CN" altLang="en-US" sz="2400" dirty="0">
                <a:latin typeface="+mn-ea"/>
                <a:cs typeface="+mj-cs"/>
              </a:rPr>
              <a:t>或者</a:t>
            </a:r>
            <a:r>
              <a:rPr lang="en-US" altLang="zh-CN" sz="2400" dirty="0">
                <a:latin typeface="+mn-ea"/>
                <a:cs typeface="+mj-cs"/>
              </a:rPr>
              <a:t>ROM</a:t>
            </a:r>
            <a:r>
              <a:rPr lang="zh-CN" altLang="en-US" sz="2400" dirty="0" smtClean="0">
                <a:latin typeface="+mn-ea"/>
                <a:cs typeface="+mj-cs"/>
              </a:rPr>
              <a:t>里面；</a:t>
            </a:r>
            <a:endParaRPr lang="en-US" altLang="zh-CN" sz="2400" dirty="0" smtClean="0">
              <a:latin typeface="+mn-ea"/>
              <a:cs typeface="+mj-cs"/>
            </a:endParaRPr>
          </a:p>
          <a:p>
            <a:r>
              <a:rPr lang="zh-CN" altLang="en-US" sz="2400" dirty="0" smtClean="0">
                <a:latin typeface="+mn-ea"/>
                <a:cs typeface="+mj-cs"/>
              </a:rPr>
              <a:t>软件</a:t>
            </a:r>
            <a:r>
              <a:rPr lang="zh-CN" altLang="en-US" sz="2400" dirty="0">
                <a:latin typeface="+mn-ea"/>
                <a:cs typeface="+mj-cs"/>
              </a:rPr>
              <a:t>系统具有高实时</a:t>
            </a:r>
            <a:r>
              <a:rPr lang="zh-CN" altLang="en-US" sz="2400" dirty="0" smtClean="0">
                <a:latin typeface="+mn-ea"/>
                <a:cs typeface="+mj-cs"/>
              </a:rPr>
              <a:t>性；</a:t>
            </a:r>
            <a:endParaRPr lang="en-US" altLang="zh-CN" sz="2400" dirty="0" smtClean="0">
              <a:latin typeface="+mn-ea"/>
              <a:cs typeface="+mj-cs"/>
            </a:endParaRPr>
          </a:p>
          <a:p>
            <a:r>
              <a:rPr lang="zh-CN" altLang="en-US" sz="2400" dirty="0" smtClean="0">
                <a:latin typeface="+mn-ea"/>
                <a:cs typeface="+mj-cs"/>
              </a:rPr>
              <a:t>一般</a:t>
            </a:r>
            <a:r>
              <a:rPr lang="zh-CN" altLang="en-US" sz="2400" dirty="0">
                <a:latin typeface="+mn-ea"/>
                <a:cs typeface="+mj-cs"/>
              </a:rPr>
              <a:t>采用</a:t>
            </a:r>
            <a:r>
              <a:rPr lang="en-US" altLang="zh-CN" sz="2400" dirty="0">
                <a:latin typeface="+mn-ea"/>
                <a:cs typeface="+mj-cs"/>
              </a:rPr>
              <a:t>C</a:t>
            </a:r>
            <a:r>
              <a:rPr lang="zh-CN" altLang="en-US" sz="2400" dirty="0">
                <a:latin typeface="+mn-ea"/>
                <a:cs typeface="+mj-cs"/>
              </a:rPr>
              <a:t>语言开发</a:t>
            </a:r>
            <a:endParaRPr lang="en-US" altLang="zh-CN" sz="2400" dirty="0">
              <a:latin typeface="+mn-ea"/>
              <a:cs typeface="+mj-cs"/>
            </a:endParaRPr>
          </a:p>
        </p:txBody>
      </p:sp>
      <p:pic>
        <p:nvPicPr>
          <p:cNvPr id="1026" name="Picture 2" descr="https://pic.baike.soso.com/ugc/baikepic2/1646/20180521115729-1478968835_png_679_468_415712.jpg/0">
            <a:hlinkClick r:id="rId10" tooltip="点击查看原图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834" y="-18376"/>
            <a:ext cx="2832166" cy="178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本框 42"/>
          <p:cNvSpPr txBox="1"/>
          <p:nvPr>
            <p:custDataLst>
              <p:tags r:id="rId3"/>
            </p:custDataLst>
          </p:nvPr>
        </p:nvSpPr>
        <p:spPr>
          <a:xfrm>
            <a:off x="0" y="1274712"/>
            <a:ext cx="2640793" cy="491896"/>
          </a:xfrm>
          <a:prstGeom prst="rect">
            <a:avLst/>
          </a:prstGeom>
          <a:noFill/>
          <a:ln w="9525">
            <a:noFill/>
          </a:ln>
        </p:spPr>
        <p:txBody>
          <a:bodyPr wrap="square" anchor="b" anchorCtr="0">
            <a:noAutofit/>
          </a:bodyPr>
          <a:lstStyle>
            <a:defPPr>
              <a:defRPr lang="zh-CN"/>
            </a:defPPr>
            <a:lvl1pPr marL="0" lvl="0" indent="0" eaLnBrk="1" hangingPunct="1">
              <a:lnSpc>
                <a:spcPct val="100000"/>
              </a:lnSpc>
              <a:buFont typeface="Arial" panose="020B0604020202020204" pitchFamily="34" charset="0"/>
              <a:buNone/>
              <a:defRPr sz="2000">
                <a:latin typeface="+mn-lt"/>
                <a:ea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+mn-lt"/>
                <a:ea typeface="+mn-ea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+mn-lt"/>
                <a:ea typeface="+mn-ea"/>
              </a:defRPr>
            </a:lvl5pPr>
          </a:lstStyle>
          <a:p>
            <a:r>
              <a:rPr lang="en-US" altLang="zh-CN" sz="2800" dirty="0">
                <a:latin typeface="+mn-ea"/>
              </a:rPr>
              <a:t>STM32</a:t>
            </a:r>
            <a:r>
              <a:rPr lang="zh-CN" altLang="en-US" sz="2800" dirty="0">
                <a:latin typeface="+mn-ea"/>
              </a:rPr>
              <a:t>微控制器</a:t>
            </a:r>
            <a:r>
              <a:rPr lang="zh-CN" altLang="en-US" sz="2800" dirty="0" smtClean="0">
                <a:latin typeface="+mn-ea"/>
                <a:cs typeface="+mj-cs"/>
              </a:rPr>
              <a:t>：</a:t>
            </a:r>
            <a:endParaRPr lang="zh-CN" altLang="en-US" sz="2800" dirty="0">
              <a:latin typeface="+mn-ea"/>
              <a:cs typeface="+mj-cs"/>
            </a:endParaRPr>
          </a:p>
        </p:txBody>
      </p:sp>
      <p:pic>
        <p:nvPicPr>
          <p:cNvPr id="31" name="Picture 2" descr="https://pic.baike.soso.com/ugc/baikepic2/49809/20160728104412-982445440.jpg/0">
            <a:hlinkClick r:id="rId12" tooltip="点击查看原图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128" y="3712458"/>
            <a:ext cx="3345411" cy="224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组合 31"/>
          <p:cNvGrpSpPr/>
          <p:nvPr/>
        </p:nvGrpSpPr>
        <p:grpSpPr>
          <a:xfrm>
            <a:off x="1570505" y="195938"/>
            <a:ext cx="4776734" cy="599512"/>
            <a:chOff x="2561757" y="1179033"/>
            <a:chExt cx="4776734" cy="599512"/>
          </a:xfrm>
        </p:grpSpPr>
        <p:sp>
          <p:nvSpPr>
            <p:cNvPr id="33" name="Freeform 9"/>
            <p:cNvSpPr/>
            <p:nvPr>
              <p:custDataLst>
                <p:tags r:id="rId4"/>
              </p:custDataLst>
            </p:nvPr>
          </p:nvSpPr>
          <p:spPr>
            <a:xfrm>
              <a:off x="2561757" y="1179033"/>
              <a:ext cx="4776734" cy="5995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62162" y="0"/>
                </a:cxn>
                <a:cxn ang="0">
                  <a:pos x="1943144" y="183755"/>
                </a:cxn>
                <a:cxn ang="0">
                  <a:pos x="2062162" y="363537"/>
                </a:cxn>
                <a:cxn ang="0">
                  <a:pos x="0" y="363537"/>
                </a:cxn>
                <a:cxn ang="0">
                  <a:pos x="0" y="0"/>
                </a:cxn>
              </a:cxnLst>
              <a:rect l="0" t="0" r="0" b="0"/>
              <a:pathLst>
                <a:path w="2547" h="366">
                  <a:moveTo>
                    <a:pt x="0" y="0"/>
                  </a:moveTo>
                  <a:lnTo>
                    <a:pt x="2547" y="0"/>
                  </a:lnTo>
                  <a:lnTo>
                    <a:pt x="2400" y="185"/>
                  </a:lnTo>
                  <a:lnTo>
                    <a:pt x="2547" y="366"/>
                  </a:lnTo>
                  <a:lnTo>
                    <a:pt x="0" y="3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文本框 6"/>
            <p:cNvSpPr txBox="1"/>
            <p:nvPr>
              <p:custDataLst>
                <p:tags r:id="rId5"/>
              </p:custDataLst>
            </p:nvPr>
          </p:nvSpPr>
          <p:spPr>
            <a:xfrm>
              <a:off x="2646726" y="1217179"/>
              <a:ext cx="426145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0">
              <a:normAutofit fontScale="92500" lnSpcReduction="20000"/>
            </a:bodyPr>
            <a:lstStyle>
              <a:defPPr>
                <a:defRPr lang="zh-CN"/>
              </a:defPPr>
              <a:lvl1pPr>
                <a:defRPr sz="2800">
                  <a:solidFill>
                    <a:schemeClr val="bg1"/>
                  </a:solidFill>
                  <a:latin typeface="+mj-ea"/>
                  <a:ea typeface="+mj-ea"/>
                </a:defRPr>
              </a:lvl1pPr>
            </a:lstStyle>
            <a:p>
              <a:r>
                <a:rPr lang="zh-CN" altLang="en-US" sz="3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主要研究内容</a:t>
              </a:r>
              <a:endParaRPr lang="zh-CN" altLang="en-US" sz="4400" b="1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48167" y="33732"/>
            <a:ext cx="922338" cy="923925"/>
            <a:chOff x="648167" y="33732"/>
            <a:chExt cx="922338" cy="923925"/>
          </a:xfrm>
        </p:grpSpPr>
        <p:sp>
          <p:nvSpPr>
            <p:cNvPr id="3" name="椭圆 2"/>
            <p:cNvSpPr/>
            <p:nvPr>
              <p:custDataLst>
                <p:tags r:id="rId8"/>
              </p:custDataLst>
            </p:nvPr>
          </p:nvSpPr>
          <p:spPr>
            <a:xfrm>
              <a:off x="648167" y="33732"/>
              <a:ext cx="922338" cy="9239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sp>
          <p:nvSpPr>
            <p:cNvPr id="4" name="文本框 13"/>
            <p:cNvSpPr txBox="1"/>
            <p:nvPr>
              <p:custDataLst>
                <p:tags r:id="rId9"/>
              </p:custDataLst>
            </p:nvPr>
          </p:nvSpPr>
          <p:spPr>
            <a:xfrm>
              <a:off x="788207" y="33732"/>
              <a:ext cx="642257" cy="9239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normAutofit/>
            </a:bodyPr>
            <a:lstStyle/>
            <a:p>
              <a:pPr lvl="0" algn="ctr"/>
              <a:r>
                <a:rPr lang="en-US" altLang="zh-CN" sz="5400" b="1" dirty="0"/>
                <a:t>2</a:t>
              </a:r>
              <a:endParaRPr lang="zh-CN" altLang="en-US" sz="5400" b="1" dirty="0"/>
            </a:p>
          </p:txBody>
        </p:sp>
      </p:grpSp>
      <p:sp>
        <p:nvSpPr>
          <p:cNvPr id="6" name="文本框 42"/>
          <p:cNvSpPr txBox="1"/>
          <p:nvPr>
            <p:custDataLst>
              <p:tags r:id="rId1"/>
            </p:custDataLst>
          </p:nvPr>
        </p:nvSpPr>
        <p:spPr>
          <a:xfrm>
            <a:off x="5169" y="3828511"/>
            <a:ext cx="1887760" cy="491896"/>
          </a:xfrm>
          <a:prstGeom prst="rect">
            <a:avLst/>
          </a:prstGeom>
          <a:noFill/>
          <a:ln w="9525">
            <a:noFill/>
          </a:ln>
        </p:spPr>
        <p:txBody>
          <a:bodyPr wrap="square" anchor="b" anchorCtr="0">
            <a:noAutofit/>
          </a:bodyPr>
          <a:lstStyle>
            <a:defPPr>
              <a:defRPr lang="zh-CN"/>
            </a:defPPr>
            <a:lvl1pPr marL="0" lvl="0" indent="0" eaLnBrk="1" hangingPunct="1">
              <a:lnSpc>
                <a:spcPct val="100000"/>
              </a:lnSpc>
              <a:buFont typeface="Arial" panose="020B0604020202020204" pitchFamily="34" charset="0"/>
              <a:buNone/>
              <a:defRPr sz="2000">
                <a:latin typeface="+mn-lt"/>
                <a:ea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+mn-lt"/>
                <a:ea typeface="+mn-ea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+mn-lt"/>
                <a:ea typeface="+mn-ea"/>
              </a:defRPr>
            </a:lvl5pPr>
          </a:lstStyle>
          <a:p>
            <a:r>
              <a:rPr lang="zh-CN" altLang="en-US" sz="2800" dirty="0">
                <a:latin typeface="+mn-ea"/>
              </a:rPr>
              <a:t>音频功放</a:t>
            </a:r>
            <a:r>
              <a:rPr lang="zh-CN" altLang="en-US" sz="2800" dirty="0" smtClean="0">
                <a:latin typeface="+mn-ea"/>
                <a:cs typeface="+mj-cs"/>
              </a:rPr>
              <a:t>：</a:t>
            </a:r>
            <a:endParaRPr lang="zh-CN" altLang="en-US" sz="2800" dirty="0">
              <a:latin typeface="+mn-ea"/>
              <a:cs typeface="+mj-cs"/>
            </a:endParaRPr>
          </a:p>
        </p:txBody>
      </p:sp>
      <p:sp>
        <p:nvSpPr>
          <p:cNvPr id="7" name="文本框 41"/>
          <p:cNvSpPr txBox="1"/>
          <p:nvPr>
            <p:custDataLst>
              <p:tags r:id="rId2"/>
            </p:custDataLst>
          </p:nvPr>
        </p:nvSpPr>
        <p:spPr>
          <a:xfrm>
            <a:off x="5169" y="4360747"/>
            <a:ext cx="11721353" cy="19175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>
            <a:defPPr>
              <a:defRPr lang="zh-CN"/>
            </a:defPPr>
            <a:lvl1pPr marL="0" lvl="0" indent="0" eaLnBrk="1" hangingPunct="1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n-lt"/>
                <a:ea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+mn-lt"/>
                <a:ea typeface="+mn-ea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+mn-lt"/>
                <a:ea typeface="+mn-ea"/>
              </a:defRPr>
            </a:lvl5pPr>
          </a:lstStyle>
          <a:p>
            <a:r>
              <a:rPr lang="zh-CN" altLang="en-US" sz="2400" dirty="0">
                <a:latin typeface="+mn-ea"/>
                <a:cs typeface="+mj-cs"/>
              </a:rPr>
              <a:t>音频功放全名为音频功率放大器，是用于推动扬声器发声，从而重现声音的功放装置，凡是发声的电子产品中都要用到它。音频功放实际上就是对比较小的音频信号进行放大，使其功率增加，然后输出</a:t>
            </a:r>
            <a:r>
              <a:rPr lang="zh-CN" altLang="en-US" sz="2400" dirty="0" smtClean="0">
                <a:latin typeface="+mn-ea"/>
                <a:cs typeface="+mj-cs"/>
              </a:rPr>
              <a:t>。</a:t>
            </a:r>
            <a:endParaRPr lang="en-US" altLang="zh-CN" sz="2400" dirty="0">
              <a:latin typeface="+mn-ea"/>
              <a:cs typeface="+mj-cs"/>
            </a:endParaRPr>
          </a:p>
        </p:txBody>
      </p: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>
            <a:off x="-1" y="3822161"/>
            <a:ext cx="11321413" cy="63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42"/>
          <p:cNvSpPr txBox="1"/>
          <p:nvPr>
            <p:custDataLst>
              <p:tags r:id="rId4"/>
            </p:custDataLst>
          </p:nvPr>
        </p:nvSpPr>
        <p:spPr>
          <a:xfrm>
            <a:off x="0" y="1358692"/>
            <a:ext cx="1712946" cy="491896"/>
          </a:xfrm>
          <a:prstGeom prst="rect">
            <a:avLst/>
          </a:prstGeom>
          <a:noFill/>
          <a:ln w="9525">
            <a:noFill/>
          </a:ln>
        </p:spPr>
        <p:txBody>
          <a:bodyPr wrap="square" anchor="b" anchorCtr="0">
            <a:noAutofit/>
          </a:bodyPr>
          <a:lstStyle>
            <a:defPPr>
              <a:defRPr lang="zh-CN"/>
            </a:defPPr>
            <a:lvl1pPr marL="0" lvl="0" indent="0" eaLnBrk="1" hangingPunct="1">
              <a:lnSpc>
                <a:spcPct val="100000"/>
              </a:lnSpc>
              <a:buFont typeface="Arial" panose="020B0604020202020204" pitchFamily="34" charset="0"/>
              <a:buNone/>
              <a:defRPr sz="2000">
                <a:latin typeface="+mn-lt"/>
                <a:ea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+mn-lt"/>
                <a:ea typeface="+mn-ea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+mn-lt"/>
                <a:ea typeface="+mn-ea"/>
              </a:defRPr>
            </a:lvl5pPr>
          </a:lstStyle>
          <a:p>
            <a:r>
              <a:rPr lang="en-US" altLang="zh-CN" sz="2800" dirty="0" smtClean="0">
                <a:latin typeface="+mn-ea"/>
                <a:cs typeface="+mj-cs"/>
              </a:rPr>
              <a:t>TTS</a:t>
            </a:r>
            <a:r>
              <a:rPr lang="zh-CN" altLang="en-US" sz="2800" dirty="0" smtClean="0">
                <a:latin typeface="+mn-ea"/>
                <a:cs typeface="+mj-cs"/>
              </a:rPr>
              <a:t>技术：</a:t>
            </a:r>
            <a:endParaRPr lang="zh-CN" altLang="en-US" sz="2800" dirty="0">
              <a:latin typeface="+mn-ea"/>
              <a:cs typeface="+mj-cs"/>
            </a:endParaRPr>
          </a:p>
        </p:txBody>
      </p:sp>
      <p:sp>
        <p:nvSpPr>
          <p:cNvPr id="11" name="文本框 41"/>
          <p:cNvSpPr txBox="1"/>
          <p:nvPr>
            <p:custDataLst>
              <p:tags r:id="rId5"/>
            </p:custDataLst>
          </p:nvPr>
        </p:nvSpPr>
        <p:spPr>
          <a:xfrm>
            <a:off x="0" y="1850588"/>
            <a:ext cx="11721353" cy="197792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>
            <a:defPPr>
              <a:defRPr lang="zh-CN"/>
            </a:defPPr>
            <a:lvl1pPr marL="0" lvl="0" indent="0" eaLnBrk="1" hangingPunct="1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n-lt"/>
                <a:ea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+mn-lt"/>
                <a:ea typeface="+mn-ea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+mn-lt"/>
                <a:ea typeface="+mn-ea"/>
              </a:defRPr>
            </a:lvl5pPr>
          </a:lstStyle>
          <a:p>
            <a:r>
              <a:rPr lang="zh-CN" altLang="en-US" sz="2400" dirty="0">
                <a:latin typeface="+mn-ea"/>
                <a:cs typeface="+mj-cs"/>
              </a:rPr>
              <a:t>语音合成（</a:t>
            </a:r>
            <a:r>
              <a:rPr lang="en-US" altLang="zh-CN" sz="2400" dirty="0">
                <a:latin typeface="+mn-ea"/>
                <a:cs typeface="+mj-cs"/>
              </a:rPr>
              <a:t>Text To Speech</a:t>
            </a:r>
            <a:r>
              <a:rPr lang="zh-CN" altLang="en-US" sz="2400" dirty="0">
                <a:latin typeface="+mn-ea"/>
                <a:cs typeface="+mj-cs"/>
              </a:rPr>
              <a:t>），简称</a:t>
            </a:r>
            <a:r>
              <a:rPr lang="en-US" altLang="zh-CN" sz="2400" dirty="0">
                <a:latin typeface="+mn-ea"/>
                <a:cs typeface="+mj-cs"/>
              </a:rPr>
              <a:t>TTS</a:t>
            </a:r>
            <a:r>
              <a:rPr lang="zh-CN" altLang="en-US" sz="2400" dirty="0">
                <a:latin typeface="+mn-ea"/>
                <a:cs typeface="+mj-cs"/>
              </a:rPr>
              <a:t>技术，涉及声学、语言学、数字信号处理技术、多媒体技术等多个学科技术，是中文信息处理领域的一项前沿技术。语音合成</a:t>
            </a:r>
            <a:r>
              <a:rPr lang="zh-CN" altLang="en-US" sz="2400" dirty="0" smtClean="0">
                <a:latin typeface="+mn-ea"/>
                <a:cs typeface="+mj-cs"/>
              </a:rPr>
              <a:t>就是将</a:t>
            </a:r>
            <a:r>
              <a:rPr lang="zh-CN" altLang="en-US" sz="2400" dirty="0">
                <a:latin typeface="+mn-ea"/>
                <a:cs typeface="+mj-cs"/>
              </a:rPr>
              <a:t>文本转化为语音输出的</a:t>
            </a:r>
            <a:r>
              <a:rPr lang="zh-CN" altLang="en-US" sz="2400" dirty="0" smtClean="0">
                <a:latin typeface="+mn-ea"/>
                <a:cs typeface="+mj-cs"/>
              </a:rPr>
              <a:t>过程</a:t>
            </a:r>
            <a:r>
              <a:rPr lang="zh-CN" altLang="en-US" sz="2400" dirty="0" smtClean="0">
                <a:latin typeface="+mn-ea"/>
                <a:cs typeface="+mj-cs"/>
              </a:rPr>
              <a:t>，主要</a:t>
            </a:r>
            <a:r>
              <a:rPr lang="zh-CN" altLang="en-US" sz="2400" dirty="0">
                <a:latin typeface="+mn-ea"/>
                <a:cs typeface="+mj-cs"/>
              </a:rPr>
              <a:t>是将输入的文本按字或词分解为音素，并且对文本中</a:t>
            </a:r>
            <a:r>
              <a:rPr lang="zh-CN" altLang="en-US" sz="2400" dirty="0" smtClean="0">
                <a:latin typeface="+mn-ea"/>
                <a:cs typeface="+mj-cs"/>
              </a:rPr>
              <a:t>的特殊字符进行</a:t>
            </a:r>
            <a:r>
              <a:rPr lang="zh-CN" altLang="en-US" sz="2400" dirty="0">
                <a:latin typeface="+mn-ea"/>
                <a:cs typeface="+mj-cs"/>
              </a:rPr>
              <a:t>分析，以及将音素生成数字</a:t>
            </a:r>
            <a:r>
              <a:rPr lang="zh-CN" altLang="en-US" sz="2400" dirty="0" smtClean="0">
                <a:latin typeface="+mn-ea"/>
                <a:cs typeface="+mj-cs"/>
              </a:rPr>
              <a:t>音频，然后</a:t>
            </a:r>
            <a:r>
              <a:rPr lang="zh-CN" altLang="en-US" sz="2400" dirty="0">
                <a:latin typeface="+mn-ea"/>
                <a:cs typeface="+mj-cs"/>
              </a:rPr>
              <a:t>用扬声器播放</a:t>
            </a:r>
            <a:r>
              <a:rPr lang="zh-CN" altLang="en-US" sz="2400" dirty="0" smtClean="0">
                <a:latin typeface="+mn-ea"/>
                <a:cs typeface="+mj-cs"/>
              </a:rPr>
              <a:t>出来。</a:t>
            </a:r>
            <a:endParaRPr lang="en-US" altLang="zh-CN" sz="2400" dirty="0">
              <a:latin typeface="+mn-ea"/>
              <a:cs typeface="+mj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570505" y="195938"/>
            <a:ext cx="4776734" cy="599512"/>
            <a:chOff x="2561757" y="1179033"/>
            <a:chExt cx="4776734" cy="599512"/>
          </a:xfrm>
        </p:grpSpPr>
        <p:sp>
          <p:nvSpPr>
            <p:cNvPr id="13" name="Freeform 9"/>
            <p:cNvSpPr/>
            <p:nvPr>
              <p:custDataLst>
                <p:tags r:id="rId6"/>
              </p:custDataLst>
            </p:nvPr>
          </p:nvSpPr>
          <p:spPr>
            <a:xfrm>
              <a:off x="2561757" y="1179033"/>
              <a:ext cx="4776734" cy="5995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62162" y="0"/>
                </a:cxn>
                <a:cxn ang="0">
                  <a:pos x="1943144" y="183755"/>
                </a:cxn>
                <a:cxn ang="0">
                  <a:pos x="2062162" y="363537"/>
                </a:cxn>
                <a:cxn ang="0">
                  <a:pos x="0" y="363537"/>
                </a:cxn>
                <a:cxn ang="0">
                  <a:pos x="0" y="0"/>
                </a:cxn>
              </a:cxnLst>
              <a:rect l="0" t="0" r="0" b="0"/>
              <a:pathLst>
                <a:path w="2547" h="366">
                  <a:moveTo>
                    <a:pt x="0" y="0"/>
                  </a:moveTo>
                  <a:lnTo>
                    <a:pt x="2547" y="0"/>
                  </a:lnTo>
                  <a:lnTo>
                    <a:pt x="2400" y="185"/>
                  </a:lnTo>
                  <a:lnTo>
                    <a:pt x="2547" y="366"/>
                  </a:lnTo>
                  <a:lnTo>
                    <a:pt x="0" y="3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文本框 6"/>
            <p:cNvSpPr txBox="1"/>
            <p:nvPr>
              <p:custDataLst>
                <p:tags r:id="rId7"/>
              </p:custDataLst>
            </p:nvPr>
          </p:nvSpPr>
          <p:spPr>
            <a:xfrm>
              <a:off x="2646726" y="1217179"/>
              <a:ext cx="426145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0">
              <a:normAutofit fontScale="92500" lnSpcReduction="20000"/>
            </a:bodyPr>
            <a:lstStyle>
              <a:defPPr>
                <a:defRPr lang="zh-CN"/>
              </a:defPPr>
              <a:lvl1pPr>
                <a:defRPr sz="2800">
                  <a:solidFill>
                    <a:schemeClr val="bg1"/>
                  </a:solidFill>
                  <a:latin typeface="+mj-ea"/>
                  <a:ea typeface="+mj-ea"/>
                </a:defRPr>
              </a:lvl1pPr>
            </a:lstStyle>
            <a:p>
              <a:r>
                <a:rPr lang="zh-CN" altLang="en-US" sz="3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主要研究内容</a:t>
              </a:r>
              <a:endParaRPr lang="zh-CN" altLang="en-US" sz="4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2974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>
            <p:custDataLst>
              <p:tags r:id="rId2"/>
            </p:custDataLst>
          </p:nvPr>
        </p:nvSpPr>
        <p:spPr>
          <a:xfrm>
            <a:off x="607827" y="-4763"/>
            <a:ext cx="922338" cy="9239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12"/>
          <p:cNvSpPr txBox="1"/>
          <p:nvPr>
            <p:custDataLst>
              <p:tags r:id="rId3"/>
            </p:custDataLst>
          </p:nvPr>
        </p:nvSpPr>
        <p:spPr>
          <a:xfrm>
            <a:off x="743105" y="0"/>
            <a:ext cx="651782" cy="9239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normAutofit/>
          </a:bodyPr>
          <a:lstStyle>
            <a:defPPr>
              <a:defRPr lang="zh-CN"/>
            </a:defPPr>
            <a:lvl1pPr lvl="0" algn="ctr">
              <a:defRPr sz="5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1530165" y="157443"/>
            <a:ext cx="4776734" cy="599512"/>
            <a:chOff x="2561757" y="1179033"/>
            <a:chExt cx="4776734" cy="599512"/>
          </a:xfrm>
        </p:grpSpPr>
        <p:sp>
          <p:nvSpPr>
            <p:cNvPr id="10" name="Freeform 9"/>
            <p:cNvSpPr/>
            <p:nvPr>
              <p:custDataLst>
                <p:tags r:id="rId5"/>
              </p:custDataLst>
            </p:nvPr>
          </p:nvSpPr>
          <p:spPr>
            <a:xfrm>
              <a:off x="2561757" y="1179033"/>
              <a:ext cx="4776734" cy="5995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62162" y="0"/>
                </a:cxn>
                <a:cxn ang="0">
                  <a:pos x="1943144" y="183755"/>
                </a:cxn>
                <a:cxn ang="0">
                  <a:pos x="2062162" y="363537"/>
                </a:cxn>
                <a:cxn ang="0">
                  <a:pos x="0" y="363537"/>
                </a:cxn>
                <a:cxn ang="0">
                  <a:pos x="0" y="0"/>
                </a:cxn>
              </a:cxnLst>
              <a:rect l="0" t="0" r="0" b="0"/>
              <a:pathLst>
                <a:path w="2547" h="366">
                  <a:moveTo>
                    <a:pt x="0" y="0"/>
                  </a:moveTo>
                  <a:lnTo>
                    <a:pt x="2547" y="0"/>
                  </a:lnTo>
                  <a:lnTo>
                    <a:pt x="2400" y="185"/>
                  </a:lnTo>
                  <a:lnTo>
                    <a:pt x="2547" y="366"/>
                  </a:lnTo>
                  <a:lnTo>
                    <a:pt x="0" y="3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2646726" y="1217179"/>
              <a:ext cx="426145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0">
              <a:normAutofit fontScale="92500" lnSpcReduction="20000"/>
            </a:bodyPr>
            <a:lstStyle>
              <a:defPPr>
                <a:defRPr lang="zh-CN"/>
              </a:defPPr>
              <a:lvl1pPr>
                <a:defRPr sz="2800">
                  <a:solidFill>
                    <a:schemeClr val="bg1"/>
                  </a:solidFill>
                  <a:latin typeface="+mj-ea"/>
                  <a:ea typeface="+mj-ea"/>
                </a:defRPr>
              </a:lvl1pPr>
            </a:lstStyle>
            <a:p>
              <a:r>
                <a:rPr lang="zh-CN" altLang="en-US" sz="3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关键技术与难点</a:t>
              </a:r>
              <a:endParaRPr lang="zh-CN" altLang="en-US" sz="4400" b="1" dirty="0"/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743105" y="1673225"/>
            <a:ext cx="4305300" cy="965200"/>
            <a:chOff x="7713778" y="1200595"/>
            <a:chExt cx="4304959" cy="964787"/>
          </a:xfrm>
        </p:grpSpPr>
        <p:grpSp>
          <p:nvGrpSpPr>
            <p:cNvPr id="13" name="组合 56"/>
            <p:cNvGrpSpPr>
              <a:grpSpLocks/>
            </p:cNvGrpSpPr>
            <p:nvPr/>
          </p:nvGrpSpPr>
          <p:grpSpPr bwMode="auto">
            <a:xfrm>
              <a:off x="8893197" y="1200595"/>
              <a:ext cx="3125540" cy="964787"/>
              <a:chOff x="6833480" y="934388"/>
              <a:chExt cx="3125540" cy="964787"/>
            </a:xfrm>
          </p:grpSpPr>
          <p:sp>
            <p:nvSpPr>
              <p:cNvPr id="16" name="文本框 58"/>
              <p:cNvSpPr txBox="1"/>
              <p:nvPr/>
            </p:nvSpPr>
            <p:spPr>
              <a:xfrm>
                <a:off x="6833480" y="934388"/>
                <a:ext cx="2425508" cy="46176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solidFill>
                      <a:schemeClr val="bg2">
                        <a:lumMod val="25000"/>
                      </a:schemeClr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TTS</a:t>
                </a:r>
                <a:r>
                  <a:rPr lang="zh-CN" altLang="en-US" sz="2400" b="1" dirty="0">
                    <a:solidFill>
                      <a:schemeClr val="bg2">
                        <a:lumMod val="25000"/>
                      </a:schemeClr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技术的实现</a:t>
                </a:r>
              </a:p>
            </p:txBody>
          </p:sp>
          <p:sp>
            <p:nvSpPr>
              <p:cNvPr id="17" name="文本框 59"/>
              <p:cNvSpPr txBox="1"/>
              <p:nvPr/>
            </p:nvSpPr>
            <p:spPr bwMode="auto">
              <a:xfrm>
                <a:off x="6833480" y="1370763"/>
                <a:ext cx="3125540" cy="52841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如何将</a:t>
                </a:r>
                <a:r>
                  <a:rPr lang="zh-CN" altLang="en-US" sz="1600" dirty="0" smtClean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文字解析转换</a:t>
                </a:r>
                <a:r>
                  <a:rPr lang="zh-CN" altLang="en-US" sz="160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成语音</a:t>
                </a:r>
                <a:r>
                  <a:rPr lang="zh-CN" altLang="en-US" sz="1600" dirty="0" smtClean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，是</a:t>
                </a:r>
                <a:r>
                  <a:rPr lang="zh-CN" altLang="en-US" sz="160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本设计最大的难点。</a:t>
                </a:r>
                <a:endPara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" name="文本框 57"/>
            <p:cNvSpPr txBox="1"/>
            <p:nvPr/>
          </p:nvSpPr>
          <p:spPr>
            <a:xfrm>
              <a:off x="7713778" y="1427510"/>
              <a:ext cx="1500068" cy="6458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01</a:t>
              </a:r>
              <a:endParaRPr lang="zh-CN" altLang="en-US" sz="36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050301" y="1316432"/>
              <a:ext cx="825435" cy="825147"/>
            </a:xfrm>
            <a:prstGeom prst="ellipse">
              <a:avLst/>
            </a:prstGeom>
            <a:noFill/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743105" y="4140854"/>
            <a:ext cx="4305300" cy="964912"/>
            <a:chOff x="7713778" y="1200595"/>
            <a:chExt cx="4304959" cy="964499"/>
          </a:xfrm>
        </p:grpSpPr>
        <p:grpSp>
          <p:nvGrpSpPr>
            <p:cNvPr id="21" name="组合 56"/>
            <p:cNvGrpSpPr>
              <a:grpSpLocks/>
            </p:cNvGrpSpPr>
            <p:nvPr/>
          </p:nvGrpSpPr>
          <p:grpSpPr bwMode="auto">
            <a:xfrm>
              <a:off x="8893197" y="1200595"/>
              <a:ext cx="3125540" cy="964499"/>
              <a:chOff x="6833480" y="934388"/>
              <a:chExt cx="3125540" cy="964499"/>
            </a:xfrm>
          </p:grpSpPr>
          <p:sp>
            <p:nvSpPr>
              <p:cNvPr id="24" name="文本框 58"/>
              <p:cNvSpPr txBox="1"/>
              <p:nvPr/>
            </p:nvSpPr>
            <p:spPr>
              <a:xfrm>
                <a:off x="6833480" y="934388"/>
                <a:ext cx="2425508" cy="46176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b="1" dirty="0">
                    <a:solidFill>
                      <a:schemeClr val="bg2">
                        <a:lumMod val="25000"/>
                      </a:schemeClr>
                    </a:solidFill>
                    <a:latin typeface="+mj-lt"/>
                    <a:cs typeface="Arial" panose="020B0604020202020204" pitchFamily="34" charset="0"/>
                  </a:rPr>
                  <a:t>功</a:t>
                </a:r>
                <a:r>
                  <a:rPr lang="zh-CN" altLang="en-US" sz="2400" b="1" dirty="0" smtClean="0">
                    <a:solidFill>
                      <a:schemeClr val="bg2">
                        <a:lumMod val="25000"/>
                      </a:schemeClr>
                    </a:solidFill>
                    <a:latin typeface="+mj-lt"/>
                    <a:cs typeface="Arial" panose="020B0604020202020204" pitchFamily="34" charset="0"/>
                  </a:rPr>
                  <a:t>放的</a:t>
                </a:r>
                <a:r>
                  <a:rPr lang="zh-CN" altLang="en-US" sz="2400" b="1" dirty="0" smtClean="0">
                    <a:solidFill>
                      <a:schemeClr val="bg2">
                        <a:lumMod val="25000"/>
                      </a:schemeClr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实现</a:t>
                </a:r>
                <a:endParaRPr lang="zh-CN" altLang="en-US" sz="2400" b="1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5" name="文本框 59"/>
              <p:cNvSpPr txBox="1"/>
              <p:nvPr/>
            </p:nvSpPr>
            <p:spPr bwMode="auto">
              <a:xfrm>
                <a:off x="6833480" y="1370763"/>
                <a:ext cx="3125540" cy="52812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如何</a:t>
                </a:r>
                <a:r>
                  <a:rPr lang="zh-CN" altLang="en-US" sz="1600" dirty="0" smtClean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将转换后的语音，</a:t>
                </a:r>
                <a:r>
                  <a:rPr lang="zh-CN" altLang="en-US" sz="1600" dirty="0" smtClean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通过功放电路发声，且保证声音不失真。</a:t>
                </a:r>
                <a:endPara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文本框 57"/>
            <p:cNvSpPr txBox="1"/>
            <p:nvPr/>
          </p:nvSpPr>
          <p:spPr>
            <a:xfrm>
              <a:off x="7713778" y="1427510"/>
              <a:ext cx="1500068" cy="6458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 smtClean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6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8050301" y="1316432"/>
              <a:ext cx="825435" cy="825147"/>
            </a:xfrm>
            <a:prstGeom prst="ellipse">
              <a:avLst/>
            </a:prstGeom>
            <a:noFill/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27" name="图片占位符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76593" y="1223683"/>
            <a:ext cx="6170400" cy="5403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268941" y="1479176"/>
            <a:ext cx="5607652" cy="4894730"/>
          </a:xfrm>
        </p:spPr>
        <p:txBody>
          <a:bodyPr/>
          <a:lstStyle/>
          <a:p>
            <a:r>
              <a:rPr lang="zh-CN" altLang="en-US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主要功能：</a:t>
            </a:r>
            <a:endParaRPr lang="en-US" altLang="zh-CN" sz="32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400" dirty="0" smtClean="0">
                <a:latin typeface="+mn-ea"/>
              </a:rPr>
              <a:t>播报内容的输入分为两种形式：</a:t>
            </a: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、经常播报，内容不需要经常更改的，可采用预先编辑好的文本信息存储在存储卡中，插入卡槽后即可通过语音合成读出；</a:t>
            </a:r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、临时的紧急广播，由人工通过麦克风语音输入，再由语音合成模块解析语音，解析后存储到临时存储中，之后再次合成为语音后播报，播报结束后复位，释放掉这段数据所占用的内存。</a:t>
            </a:r>
            <a:endParaRPr lang="en-US" altLang="zh-CN" sz="2400" dirty="0">
              <a:latin typeface="+mn-ea"/>
            </a:endParaRPr>
          </a:p>
        </p:txBody>
      </p:sp>
      <p:sp>
        <p:nvSpPr>
          <p:cNvPr id="6" name="椭圆 5"/>
          <p:cNvSpPr/>
          <p:nvPr>
            <p:custDataLst>
              <p:tags r:id="rId3"/>
            </p:custDataLst>
          </p:nvPr>
        </p:nvSpPr>
        <p:spPr>
          <a:xfrm>
            <a:off x="607827" y="-4763"/>
            <a:ext cx="922338" cy="92392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12"/>
          <p:cNvSpPr txBox="1"/>
          <p:nvPr>
            <p:custDataLst>
              <p:tags r:id="rId4"/>
            </p:custDataLst>
          </p:nvPr>
        </p:nvSpPr>
        <p:spPr>
          <a:xfrm>
            <a:off x="743105" y="0"/>
            <a:ext cx="651782" cy="9239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normAutofit/>
          </a:bodyPr>
          <a:lstStyle>
            <a:defPPr>
              <a:defRPr lang="zh-CN"/>
            </a:defPPr>
            <a:lvl1pPr lvl="0" algn="ctr">
              <a:defRPr sz="5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dirty="0"/>
              <a:t>4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787388614"/>
              </p:ext>
            </p:extLst>
          </p:nvPr>
        </p:nvGraphicFramePr>
        <p:xfrm>
          <a:off x="6306899" y="923925"/>
          <a:ext cx="5688632" cy="5272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1530165" y="157443"/>
            <a:ext cx="4776734" cy="599512"/>
            <a:chOff x="2561757" y="1179033"/>
            <a:chExt cx="4776734" cy="599512"/>
          </a:xfrm>
        </p:grpSpPr>
        <p:sp>
          <p:nvSpPr>
            <p:cNvPr id="13" name="Freeform 9"/>
            <p:cNvSpPr/>
            <p:nvPr>
              <p:custDataLst>
                <p:tags r:id="rId5"/>
              </p:custDataLst>
            </p:nvPr>
          </p:nvSpPr>
          <p:spPr>
            <a:xfrm>
              <a:off x="2561757" y="1179033"/>
              <a:ext cx="4776734" cy="5995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62162" y="0"/>
                </a:cxn>
                <a:cxn ang="0">
                  <a:pos x="1943144" y="183755"/>
                </a:cxn>
                <a:cxn ang="0">
                  <a:pos x="2062162" y="363537"/>
                </a:cxn>
                <a:cxn ang="0">
                  <a:pos x="0" y="363537"/>
                </a:cxn>
                <a:cxn ang="0">
                  <a:pos x="0" y="0"/>
                </a:cxn>
              </a:cxnLst>
              <a:rect l="0" t="0" r="0" b="0"/>
              <a:pathLst>
                <a:path w="2547" h="366">
                  <a:moveTo>
                    <a:pt x="0" y="0"/>
                  </a:moveTo>
                  <a:lnTo>
                    <a:pt x="2547" y="0"/>
                  </a:lnTo>
                  <a:lnTo>
                    <a:pt x="2400" y="185"/>
                  </a:lnTo>
                  <a:lnTo>
                    <a:pt x="2547" y="366"/>
                  </a:lnTo>
                  <a:lnTo>
                    <a:pt x="0" y="3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2646726" y="1217179"/>
              <a:ext cx="426145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0">
              <a:normAutofit fontScale="92500" lnSpcReduction="20000"/>
            </a:bodyPr>
            <a:lstStyle>
              <a:defPPr>
                <a:defRPr lang="zh-CN"/>
              </a:defPPr>
              <a:lvl1pPr>
                <a:defRPr sz="2800">
                  <a:solidFill>
                    <a:schemeClr val="bg1"/>
                  </a:solidFill>
                  <a:latin typeface="+mj-ea"/>
                  <a:ea typeface="+mj-ea"/>
                </a:defRPr>
              </a:lvl1pPr>
            </a:lstStyle>
            <a:p>
              <a:r>
                <a:rPr lang="zh-CN" altLang="en-US" sz="3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主要功能及</a:t>
              </a:r>
              <a:r>
                <a:rPr lang="zh-CN" altLang="en-US" sz="36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模块</a:t>
              </a:r>
              <a:endParaRPr lang="zh-CN" altLang="en-US" sz="4400" b="1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Graphic spid="9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743104" y="4778068"/>
            <a:ext cx="10040274" cy="19320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待解决的问题：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在人工语音录入时由于每个人发音不一定完全标准，同时输入时的停顿、发音时的感情色彩均有不同，所以在语音解析时增大了难度，可能会导致语音解析时出现错误，导致播报出现误差。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3105" y="1163648"/>
            <a:ext cx="10040273" cy="3614420"/>
          </a:xfrm>
          <a:prstGeom prst="rect">
            <a:avLst/>
          </a:prstGeom>
        </p:spPr>
      </p:pic>
      <p:sp>
        <p:nvSpPr>
          <p:cNvPr id="6" name="椭圆 5"/>
          <p:cNvSpPr/>
          <p:nvPr>
            <p:custDataLst>
              <p:tags r:id="rId4"/>
            </p:custDataLst>
          </p:nvPr>
        </p:nvSpPr>
        <p:spPr>
          <a:xfrm>
            <a:off x="607827" y="-4763"/>
            <a:ext cx="922338" cy="92392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12"/>
          <p:cNvSpPr txBox="1"/>
          <p:nvPr>
            <p:custDataLst>
              <p:tags r:id="rId5"/>
            </p:custDataLst>
          </p:nvPr>
        </p:nvSpPr>
        <p:spPr>
          <a:xfrm>
            <a:off x="743105" y="0"/>
            <a:ext cx="651782" cy="9239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normAutofit/>
          </a:bodyPr>
          <a:lstStyle>
            <a:defPPr>
              <a:defRPr lang="zh-CN"/>
            </a:defPPr>
            <a:lvl1pPr lvl="0" algn="ctr">
              <a:defRPr sz="5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dirty="0"/>
              <a:t>5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1530165" y="157443"/>
            <a:ext cx="4776734" cy="599512"/>
            <a:chOff x="2561757" y="1179033"/>
            <a:chExt cx="4776734" cy="599512"/>
          </a:xfrm>
        </p:grpSpPr>
        <p:sp>
          <p:nvSpPr>
            <p:cNvPr id="10" name="Freeform 9"/>
            <p:cNvSpPr/>
            <p:nvPr>
              <p:custDataLst>
                <p:tags r:id="rId6"/>
              </p:custDataLst>
            </p:nvPr>
          </p:nvSpPr>
          <p:spPr>
            <a:xfrm>
              <a:off x="2561757" y="1179033"/>
              <a:ext cx="4776734" cy="5995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62162" y="0"/>
                </a:cxn>
                <a:cxn ang="0">
                  <a:pos x="1943144" y="183755"/>
                </a:cxn>
                <a:cxn ang="0">
                  <a:pos x="2062162" y="363537"/>
                </a:cxn>
                <a:cxn ang="0">
                  <a:pos x="0" y="363537"/>
                </a:cxn>
                <a:cxn ang="0">
                  <a:pos x="0" y="0"/>
                </a:cxn>
              </a:cxnLst>
              <a:rect l="0" t="0" r="0" b="0"/>
              <a:pathLst>
                <a:path w="2547" h="366">
                  <a:moveTo>
                    <a:pt x="0" y="0"/>
                  </a:moveTo>
                  <a:lnTo>
                    <a:pt x="2547" y="0"/>
                  </a:lnTo>
                  <a:lnTo>
                    <a:pt x="2400" y="185"/>
                  </a:lnTo>
                  <a:lnTo>
                    <a:pt x="2547" y="366"/>
                  </a:lnTo>
                  <a:lnTo>
                    <a:pt x="0" y="3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文本框 6"/>
            <p:cNvSpPr txBox="1"/>
            <p:nvPr>
              <p:custDataLst>
                <p:tags r:id="rId7"/>
              </p:custDataLst>
            </p:nvPr>
          </p:nvSpPr>
          <p:spPr>
            <a:xfrm>
              <a:off x="2646726" y="1217179"/>
              <a:ext cx="426145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0">
              <a:norm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bg1"/>
                  </a:solidFill>
                  <a:latin typeface="+mj-ea"/>
                  <a:ea typeface="+mj-ea"/>
                </a:defRPr>
              </a:lvl1pPr>
            </a:lstStyle>
            <a:p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问题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总结</a:t>
              </a:r>
              <a:endParaRPr lang="zh-CN" altLang="en-US" sz="3600" b="1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34"/>
          <a:stretch>
            <a:fillRect/>
          </a:stretch>
        </p:blipFill>
        <p:spPr>
          <a:xfrm>
            <a:off x="7289562" y="1120674"/>
            <a:ext cx="4560307" cy="493077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561572" y="200352"/>
            <a:ext cx="4776734" cy="599512"/>
            <a:chOff x="2561757" y="1179033"/>
            <a:chExt cx="4776734" cy="599512"/>
          </a:xfrm>
        </p:grpSpPr>
        <p:sp>
          <p:nvSpPr>
            <p:cNvPr id="29706" name="Freeform 9"/>
            <p:cNvSpPr/>
            <p:nvPr>
              <p:custDataLst>
                <p:tags r:id="rId6"/>
              </p:custDataLst>
            </p:nvPr>
          </p:nvSpPr>
          <p:spPr>
            <a:xfrm>
              <a:off x="2561757" y="1179033"/>
              <a:ext cx="4776734" cy="5995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62162" y="0"/>
                </a:cxn>
                <a:cxn ang="0">
                  <a:pos x="1943144" y="183755"/>
                </a:cxn>
                <a:cxn ang="0">
                  <a:pos x="2062162" y="363537"/>
                </a:cxn>
                <a:cxn ang="0">
                  <a:pos x="0" y="363537"/>
                </a:cxn>
                <a:cxn ang="0">
                  <a:pos x="0" y="0"/>
                </a:cxn>
              </a:cxnLst>
              <a:rect l="0" t="0" r="0" b="0"/>
              <a:pathLst>
                <a:path w="2547" h="366">
                  <a:moveTo>
                    <a:pt x="0" y="0"/>
                  </a:moveTo>
                  <a:lnTo>
                    <a:pt x="2547" y="0"/>
                  </a:lnTo>
                  <a:lnTo>
                    <a:pt x="2400" y="185"/>
                  </a:lnTo>
                  <a:lnTo>
                    <a:pt x="2547" y="366"/>
                  </a:lnTo>
                  <a:lnTo>
                    <a:pt x="0" y="3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" name="文本框 6"/>
            <p:cNvSpPr txBox="1"/>
            <p:nvPr>
              <p:custDataLst>
                <p:tags r:id="rId7"/>
              </p:custDataLst>
            </p:nvPr>
          </p:nvSpPr>
          <p:spPr>
            <a:xfrm>
              <a:off x="2646726" y="1217179"/>
              <a:ext cx="426145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0">
              <a:norm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bg1"/>
                  </a:solidFill>
                  <a:latin typeface="+mj-ea"/>
                  <a:ea typeface="+mj-ea"/>
                </a:defRPr>
              </a:lvl1pPr>
            </a:lstStyle>
            <a:p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项目工作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计划</a:t>
              </a:r>
              <a:endParaRPr lang="en-US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9" name="椭圆 8"/>
          <p:cNvSpPr/>
          <p:nvPr>
            <p:custDataLst>
              <p:tags r:id="rId4"/>
            </p:custDataLst>
          </p:nvPr>
        </p:nvSpPr>
        <p:spPr>
          <a:xfrm>
            <a:off x="648167" y="33732"/>
            <a:ext cx="922338" cy="9239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12"/>
          <p:cNvSpPr txBox="1"/>
          <p:nvPr>
            <p:custDataLst>
              <p:tags r:id="rId5"/>
            </p:custDataLst>
          </p:nvPr>
        </p:nvSpPr>
        <p:spPr>
          <a:xfrm>
            <a:off x="783445" y="0"/>
            <a:ext cx="651782" cy="9239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normAutofit/>
          </a:bodyPr>
          <a:lstStyle>
            <a:defPPr>
              <a:defRPr lang="zh-CN"/>
            </a:defPPr>
            <a:lvl1pPr lvl="0" algn="ctr">
              <a:defRPr sz="5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dirty="0"/>
              <a:t>6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04" y="1120674"/>
            <a:ext cx="6077667" cy="5723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p:transition spd="slow" advTm="3804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160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ISCONTENTSTITLE" val="1"/>
  <p:tag name="KSO_WM_UNIT_VALUE" val="6"/>
  <p:tag name="KSO_WM_UNIT_HIGHLIGHT" val="0"/>
  <p:tag name="KSO_WM_UNIT_COMPATIBLE" val="0"/>
  <p:tag name="KSO_WM_UNIT_CLEAR" val="0"/>
  <p:tag name="KSO_WM_UNIT_PRESET_TEXT" val="CONTENTS"/>
  <p:tag name="KSO_WM_TEMPLATE_CATEGORY" val="custom"/>
  <p:tag name="KSO_WM_TEMPLATE_INDEX" val="20181605"/>
  <p:tag name="KSO_WM_DIAGRAM_GROUP_CODE" val="l1_1"/>
  <p:tag name="KSO_WM_UNIT_ID" val="custom20181605_11*a*1"/>
  <p:tag name="KSO_WM_UNIT_TEXT_FILL_FORE_SCHEMECOLOR_INDEX" val="5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a"/>
  <p:tag name="KSO_WM_UNIT_INDEX" val="1_1_1"/>
  <p:tag name="KSO_WM_UNIT_LAYERLEVEL" val="1_1_1"/>
  <p:tag name="KSO_WM_UNIT_VALUE" val="13"/>
  <p:tag name="KSO_WM_UNIT_HIGHLIGHT" val="0"/>
  <p:tag name="KSO_WM_UNIT_COMPATIBLE" val="0"/>
  <p:tag name="KSO_WM_UNIT_CLEAR" val="0"/>
  <p:tag name="KSO_WM_UNIT_PRESET_TEXT_INDEX" val="3"/>
  <p:tag name="KSO_WM_UNIT_PRESET_TEXT_LEN" val="12"/>
  <p:tag name="KSO_WM_TEMPLATE_CATEGORY" val="custom"/>
  <p:tag name="KSO_WM_TEMPLATE_INDEX" val="20181605"/>
  <p:tag name="KSO_WM_DIAGRAM_GROUP_CODE" val="l1-1"/>
  <p:tag name="KSO_WM_UNIT_ID" val="custom20181605_11*l_h_a*1_1_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i"/>
  <p:tag name="KSO_WM_UNIT_INDEX" val="1_1_1"/>
  <p:tag name="KSO_WM_UNIT_LAYERLEVEL" val="1_1_1"/>
  <p:tag name="KSO_WM_TEMPLATE_CATEGORY" val="custom"/>
  <p:tag name="KSO_WM_TEMPLATE_INDEX" val="20181605"/>
  <p:tag name="KSO_WM_DIAGRAM_GROUP_CODE" val="l1-1"/>
  <p:tag name="KSO_WM_UNIT_ID" val="custom20181605_11*l_h_i*1_1_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0"/>
  <p:tag name="KSO_WM_UNIT_HIGHLIGHT" val="1"/>
  <p:tag name="KSO_WM_UNIT_COMPATIBLE" val="0"/>
  <p:tag name="KSO_WM_UNIT_CLEAR" val="0"/>
  <p:tag name="KSO_WM_TAG_VERSION" val="1.0"/>
  <p:tag name="KSO_WM_BEAUTIFY_FLAG" val="#wm#"/>
  <p:tag name="KSO_WM_UNIT_TYPE" val="l_h_i"/>
  <p:tag name="KSO_WM_UNIT_INDEX" val="1_1_2"/>
  <p:tag name="KSO_WM_UNIT_LAYERLEVEL" val="1_1_1"/>
  <p:tag name="KSO_WM_TEMPLATE_CATEGORY" val="custom"/>
  <p:tag name="KSO_WM_TEMPLATE_INDEX" val="20181605"/>
  <p:tag name="KSO_WM_DIAGRAM_GROUP_CODE" val="l1-1"/>
  <p:tag name="KSO_WM_UNIT_ID" val="custom20181605_11*l_h_i*1_1_2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a"/>
  <p:tag name="KSO_WM_UNIT_INDEX" val="1_2_1"/>
  <p:tag name="KSO_WM_UNIT_LAYERLEVEL" val="1_1_1"/>
  <p:tag name="KSO_WM_UNIT_VALUE" val="13"/>
  <p:tag name="KSO_WM_UNIT_HIGHLIGHT" val="0"/>
  <p:tag name="KSO_WM_UNIT_COMPATIBLE" val="0"/>
  <p:tag name="KSO_WM_UNIT_CLEAR" val="0"/>
  <p:tag name="KSO_WM_UNIT_PRESET_TEXT_INDEX" val="3"/>
  <p:tag name="KSO_WM_UNIT_PRESET_TEXT_LEN" val="12"/>
  <p:tag name="KSO_WM_TEMPLATE_CATEGORY" val="custom"/>
  <p:tag name="KSO_WM_TEMPLATE_INDEX" val="20181605"/>
  <p:tag name="KSO_WM_DIAGRAM_GROUP_CODE" val="l1-1"/>
  <p:tag name="KSO_WM_UNIT_ID" val="custom20181605_11*l_h_a*1_2_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i"/>
  <p:tag name="KSO_WM_UNIT_INDEX" val="1_2_1"/>
  <p:tag name="KSO_WM_UNIT_LAYERLEVEL" val="1_1_1"/>
  <p:tag name="KSO_WM_TEMPLATE_CATEGORY" val="custom"/>
  <p:tag name="KSO_WM_TEMPLATE_INDEX" val="20181605"/>
  <p:tag name="KSO_WM_DIAGRAM_GROUP_CODE" val="l1-1"/>
  <p:tag name="KSO_WM_UNIT_ID" val="custom20181605_11*l_h_i*1_2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0"/>
  <p:tag name="KSO_WM_UNIT_HIGHLIGHT" val="1"/>
  <p:tag name="KSO_WM_UNIT_COMPATIBLE" val="0"/>
  <p:tag name="KSO_WM_UNIT_CLEAR" val="0"/>
  <p:tag name="KSO_WM_TAG_VERSION" val="1.0"/>
  <p:tag name="KSO_WM_BEAUTIFY_FLAG" val="#wm#"/>
  <p:tag name="KSO_WM_UNIT_TYPE" val="l_h_i"/>
  <p:tag name="KSO_WM_UNIT_INDEX" val="1_2_2"/>
  <p:tag name="KSO_WM_UNIT_LAYERLEVEL" val="1_1_1"/>
  <p:tag name="KSO_WM_TEMPLATE_CATEGORY" val="custom"/>
  <p:tag name="KSO_WM_TEMPLATE_INDEX" val="20181605"/>
  <p:tag name="KSO_WM_DIAGRAM_GROUP_CODE" val="l1-1"/>
  <p:tag name="KSO_WM_UNIT_ID" val="custom20181605_11*l_h_i*1_2_2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a"/>
  <p:tag name="KSO_WM_UNIT_INDEX" val="1_3_1"/>
  <p:tag name="KSO_WM_UNIT_LAYERLEVEL" val="1_1_1"/>
  <p:tag name="KSO_WM_UNIT_VALUE" val="13"/>
  <p:tag name="KSO_WM_UNIT_HIGHLIGHT" val="0"/>
  <p:tag name="KSO_WM_UNIT_COMPATIBLE" val="0"/>
  <p:tag name="KSO_WM_UNIT_CLEAR" val="0"/>
  <p:tag name="KSO_WM_UNIT_PRESET_TEXT_INDEX" val="3"/>
  <p:tag name="KSO_WM_UNIT_PRESET_TEXT_LEN" val="12"/>
  <p:tag name="KSO_WM_TEMPLATE_CATEGORY" val="custom"/>
  <p:tag name="KSO_WM_TEMPLATE_INDEX" val="20181605"/>
  <p:tag name="KSO_WM_DIAGRAM_GROUP_CODE" val="l1-1"/>
  <p:tag name="KSO_WM_UNIT_ID" val="custom20181605_11*l_h_a*1_3_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i"/>
  <p:tag name="KSO_WM_UNIT_INDEX" val="1_3_1"/>
  <p:tag name="KSO_WM_UNIT_LAYERLEVEL" val="1_1_1"/>
  <p:tag name="KSO_WM_TEMPLATE_CATEGORY" val="custom"/>
  <p:tag name="KSO_WM_TEMPLATE_INDEX" val="20181605"/>
  <p:tag name="KSO_WM_DIAGRAM_GROUP_CODE" val="l1-1"/>
  <p:tag name="KSO_WM_UNIT_ID" val="custom20181605_11*l_h_i*1_3_1"/>
  <p:tag name="KSO_WM_UNIT_FILL_FORE_SCHEMECOLOR_INDEX" val="9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0"/>
  <p:tag name="KSO_WM_UNIT_HIGHLIGHT" val="1"/>
  <p:tag name="KSO_WM_UNIT_COMPATIBLE" val="0"/>
  <p:tag name="KSO_WM_UNIT_CLEAR" val="0"/>
  <p:tag name="KSO_WM_TAG_VERSION" val="1.0"/>
  <p:tag name="KSO_WM_BEAUTIFY_FLAG" val="#wm#"/>
  <p:tag name="KSO_WM_UNIT_TYPE" val="l_h_i"/>
  <p:tag name="KSO_WM_UNIT_INDEX" val="1_3_2"/>
  <p:tag name="KSO_WM_UNIT_LAYERLEVEL" val="1_1_1"/>
  <p:tag name="KSO_WM_TEMPLATE_CATEGORY" val="custom"/>
  <p:tag name="KSO_WM_TEMPLATE_INDEX" val="20181605"/>
  <p:tag name="KSO_WM_DIAGRAM_GROUP_CODE" val="l1-1"/>
  <p:tag name="KSO_WM_UNIT_ID" val="custom20181605_11*l_h_i*1_3_2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160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a"/>
  <p:tag name="KSO_WM_UNIT_INDEX" val="1_4_1"/>
  <p:tag name="KSO_WM_UNIT_LAYERLEVEL" val="1_1_1"/>
  <p:tag name="KSO_WM_UNIT_VALUE" val="13"/>
  <p:tag name="KSO_WM_UNIT_HIGHLIGHT" val="0"/>
  <p:tag name="KSO_WM_UNIT_COMPATIBLE" val="0"/>
  <p:tag name="KSO_WM_UNIT_CLEAR" val="0"/>
  <p:tag name="KSO_WM_UNIT_PRESET_TEXT_INDEX" val="3"/>
  <p:tag name="KSO_WM_UNIT_PRESET_TEXT_LEN" val="12"/>
  <p:tag name="KSO_WM_TEMPLATE_CATEGORY" val="custom"/>
  <p:tag name="KSO_WM_TEMPLATE_INDEX" val="20181605"/>
  <p:tag name="KSO_WM_DIAGRAM_GROUP_CODE" val="l1-1"/>
  <p:tag name="KSO_WM_UNIT_ID" val="custom20181605_11*l_h_a*1_4_1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i"/>
  <p:tag name="KSO_WM_UNIT_INDEX" val="1_4_1"/>
  <p:tag name="KSO_WM_UNIT_LAYERLEVEL" val="1_1_1"/>
  <p:tag name="KSO_WM_TEMPLATE_CATEGORY" val="custom"/>
  <p:tag name="KSO_WM_TEMPLATE_INDEX" val="20181605"/>
  <p:tag name="KSO_WM_DIAGRAM_GROUP_CODE" val="l1-1"/>
  <p:tag name="KSO_WM_UNIT_ID" val="custom20181605_11*l_h_i*1_4_1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0"/>
  <p:tag name="KSO_WM_UNIT_HIGHLIGHT" val="1"/>
  <p:tag name="KSO_WM_UNIT_COMPATIBLE" val="0"/>
  <p:tag name="KSO_WM_UNIT_CLEAR" val="0"/>
  <p:tag name="KSO_WM_TAG_VERSION" val="1.0"/>
  <p:tag name="KSO_WM_BEAUTIFY_FLAG" val="#wm#"/>
  <p:tag name="KSO_WM_UNIT_TYPE" val="l_h_i"/>
  <p:tag name="KSO_WM_UNIT_INDEX" val="1_4_2"/>
  <p:tag name="KSO_WM_UNIT_LAYERLEVEL" val="1_1_1"/>
  <p:tag name="KSO_WM_TEMPLATE_CATEGORY" val="custom"/>
  <p:tag name="KSO_WM_TEMPLATE_INDEX" val="20181605"/>
  <p:tag name="KSO_WM_DIAGRAM_GROUP_CODE" val="l1-1"/>
  <p:tag name="KSO_WM_UNIT_ID" val="custom20181605_11*l_h_i*1_4_2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i"/>
  <p:tag name="KSO_WM_UNIT_INDEX" val="1_5_1"/>
  <p:tag name="KSO_WM_UNIT_LAYERLEVEL" val="1_1_1"/>
  <p:tag name="KSO_WM_TEMPLATE_CATEGORY" val="custom"/>
  <p:tag name="KSO_WM_TEMPLATE_INDEX" val="20181605"/>
  <p:tag name="KSO_WM_DIAGRAM_GROUP_CODE" val="l1-1"/>
  <p:tag name="KSO_WM_UNIT_ID" val="custom20181605_11*l_h_i*1_5_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0"/>
  <p:tag name="KSO_WM_UNIT_HIGHLIGHT" val="1"/>
  <p:tag name="KSO_WM_UNIT_COMPATIBLE" val="0"/>
  <p:tag name="KSO_WM_UNIT_CLEAR" val="0"/>
  <p:tag name="KSO_WM_TAG_VERSION" val="1.0"/>
  <p:tag name="KSO_WM_BEAUTIFY_FLAG" val="#wm#"/>
  <p:tag name="KSO_WM_UNIT_TYPE" val="l_h_i"/>
  <p:tag name="KSO_WM_UNIT_INDEX" val="1_5_2"/>
  <p:tag name="KSO_WM_UNIT_LAYERLEVEL" val="1_1_1"/>
  <p:tag name="KSO_WM_TEMPLATE_CATEGORY" val="custom"/>
  <p:tag name="KSO_WM_TEMPLATE_INDEX" val="20181605"/>
  <p:tag name="KSO_WM_DIAGRAM_GROUP_CODE" val="l1-1"/>
  <p:tag name="KSO_WM_UNIT_ID" val="custom20181605_11*l_h_i*1_5_2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a"/>
  <p:tag name="KSO_WM_UNIT_INDEX" val="1_5_1"/>
  <p:tag name="KSO_WM_UNIT_LAYERLEVEL" val="1_1_1"/>
  <p:tag name="KSO_WM_UNIT_VALUE" val="13"/>
  <p:tag name="KSO_WM_UNIT_HIGHLIGHT" val="0"/>
  <p:tag name="KSO_WM_UNIT_COMPATIBLE" val="0"/>
  <p:tag name="KSO_WM_UNIT_CLEAR" val="0"/>
  <p:tag name="KSO_WM_UNIT_PRESET_TEXT_INDEX" val="3"/>
  <p:tag name="KSO_WM_UNIT_PRESET_TEXT_LEN" val="12"/>
  <p:tag name="KSO_WM_TEMPLATE_CATEGORY" val="custom"/>
  <p:tag name="KSO_WM_TEMPLATE_INDEX" val="20181605"/>
  <p:tag name="KSO_WM_DIAGRAM_GROUP_CODE" val="l1-1"/>
  <p:tag name="KSO_WM_UNIT_ID" val="custom20181605_11*l_h_a*1_5_1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i"/>
  <p:tag name="KSO_WM_UNIT_INDEX" val="1_6_1"/>
  <p:tag name="KSO_WM_UNIT_LAYERLEVEL" val="1_1_1"/>
  <p:tag name="KSO_WM_TEMPLATE_CATEGORY" val="custom"/>
  <p:tag name="KSO_WM_TEMPLATE_INDEX" val="20181605"/>
  <p:tag name="KSO_WM_DIAGRAM_GROUP_CODE" val="l1-1"/>
  <p:tag name="KSO_WM_UNIT_ID" val="custom20181605_11*l_h_i*1_6_1"/>
  <p:tag name="KSO_WM_UNIT_FILL_FORE_SCHEMECOLOR_INDEX" val="10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0"/>
  <p:tag name="KSO_WM_UNIT_HIGHLIGHT" val="1"/>
  <p:tag name="KSO_WM_UNIT_COMPATIBLE" val="0"/>
  <p:tag name="KSO_WM_UNIT_CLEAR" val="0"/>
  <p:tag name="KSO_WM_TAG_VERSION" val="1.0"/>
  <p:tag name="KSO_WM_BEAUTIFY_FLAG" val="#wm#"/>
  <p:tag name="KSO_WM_UNIT_TYPE" val="l_h_i"/>
  <p:tag name="KSO_WM_UNIT_INDEX" val="1_6_2"/>
  <p:tag name="KSO_WM_UNIT_LAYERLEVEL" val="1_1_1"/>
  <p:tag name="KSO_WM_TEMPLATE_CATEGORY" val="custom"/>
  <p:tag name="KSO_WM_TEMPLATE_INDEX" val="20181605"/>
  <p:tag name="KSO_WM_DIAGRAM_GROUP_CODE" val="l1-1"/>
  <p:tag name="KSO_WM_UNIT_ID" val="custom20181605_11*l_h_i*1_6_2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a"/>
  <p:tag name="KSO_WM_UNIT_INDEX" val="1_6_1"/>
  <p:tag name="KSO_WM_UNIT_LAYERLEVEL" val="1_1_1"/>
  <p:tag name="KSO_WM_UNIT_VALUE" val="13"/>
  <p:tag name="KSO_WM_UNIT_HIGHLIGHT" val="0"/>
  <p:tag name="KSO_WM_UNIT_COMPATIBLE" val="0"/>
  <p:tag name="KSO_WM_UNIT_CLEAR" val="0"/>
  <p:tag name="KSO_WM_UNIT_PRESET_TEXT_INDEX" val="3"/>
  <p:tag name="KSO_WM_UNIT_PRESET_TEXT_LEN" val="12"/>
  <p:tag name="KSO_WM_TEMPLATE_CATEGORY" val="custom"/>
  <p:tag name="KSO_WM_TEMPLATE_INDEX" val="20181605"/>
  <p:tag name="KSO_WM_DIAGRAM_GROUP_CODE" val="l1-1"/>
  <p:tag name="KSO_WM_UNIT_ID" val="custom20181605_11*l_h_a*1_6_1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ISCONTENTSTITLE" val="1"/>
  <p:tag name="KSO_WM_UNIT_VALUE" val="6"/>
  <p:tag name="KSO_WM_UNIT_HIGHLIGHT" val="0"/>
  <p:tag name="KSO_WM_UNIT_COMPATIBLE" val="0"/>
  <p:tag name="KSO_WM_UNIT_CLEAR" val="0"/>
  <p:tag name="KSO_WM_UNIT_PRESET_TEXT" val="CONTENTS"/>
  <p:tag name="KSO_WM_TEMPLATE_CATEGORY" val="custom"/>
  <p:tag name="KSO_WM_TEMPLATE_INDEX" val="20181605"/>
  <p:tag name="KSO_WM_DIAGRAM_GROUP_CODE" val="l1_1"/>
  <p:tag name="KSO_WM_UNIT_ID" val="custom20181605_11*a*1"/>
  <p:tag name="KSO_WM_UNIT_TEXT_FILL_FORE_SCHEMECOLOR_INDEX" val="5"/>
  <p:tag name="KSO_WM_UNIT_TEXT_FILL_TYPE" val="1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0957_1"/>
  <p:tag name="KSO_WM_TEMPLATE_CATEGORY" val="custom"/>
  <p:tag name="KSO_WM_TEMPLATE_INDEX" val="20181605"/>
  <p:tag name="KSO_WM_TEMPLATE_SUBCATEGORY" val="combine"/>
  <p:tag name="KSO_WM_TEMPLATE_THUMBS_INDEX" val="1、4、5、6、22、23、33、3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1"/>
  <p:tag name="KSO_WM_SLIDE_LAYOUT" val="a_l"/>
  <p:tag name="KSO_WM_SLIDE_LAYOUT_CNT" val="1_1"/>
  <p:tag name="KSO_WM_SLIDE_TYPE" val="contents"/>
  <p:tag name="KSO_WM_BEAUTIFY_FLAG" val="#wm#"/>
  <p:tag name="KSO_WM_COMBINE_RELATE_SLIDE_ID" val="20181419_6"/>
  <p:tag name="KSO_WM_TEMPLATE_CATEGORY" val="custom"/>
  <p:tag name="KSO_WM_TEMPLATE_INDEX" val="20181605"/>
  <p:tag name="KSO_WM_SLIDE_ID" val="custom20181605_6"/>
  <p:tag name="KSO_WM_SLIDE_INDEX" val="6"/>
  <p:tag name="KSO_WM_DIAGRAM_GROUP_CODE" val="l1-1"/>
  <p:tag name="KSO_WM_TEMPLATE_SUBCATEGORY" val="combin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34"/>
  <p:tag name="KSO_WM_UNIT_HIGHLIGHT" val="0"/>
  <p:tag name="KSO_WM_UNIT_COMPATIBLE" val="0"/>
  <p:tag name="KSO_WM_UNIT_CLEAR" val="0"/>
  <p:tag name="KSO_WM_UNIT_PRESET_TEXT" val="Lorem ipsum dolor sit amet, consectetur adipisicing elit."/>
  <p:tag name="KSO_WM_TEMPLATE_CATEGORY" val="custom"/>
  <p:tag name="KSO_WM_TEMPLATE_INDEX" val="20181605"/>
  <p:tag name="KSO_WM_DIAGRAM_GROUP_CODE" val="l1-1"/>
  <p:tag name="KSO_WM_UNIT_ID" val="custom20181605_6*l_h_f*1_1_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ISCONTENTSTITLE" val="1"/>
  <p:tag name="KSO_WM_UNIT_VALUE" val="6"/>
  <p:tag name="KSO_WM_UNIT_HIGHLIGHT" val="0"/>
  <p:tag name="KSO_WM_UNIT_COMPATIBLE" val="0"/>
  <p:tag name="KSO_WM_UNIT_CLEAR" val="0"/>
  <p:tag name="KSO_WM_UNIT_PRESET_TEXT" val="CONTENTS"/>
  <p:tag name="KSO_WM_TEMPLATE_CATEGORY" val="custom"/>
  <p:tag name="KSO_WM_TEMPLATE_INDEX" val="20181605"/>
  <p:tag name="KSO_WM_DIAGRAM_GROUP_CODE" val="l1_1"/>
  <p:tag name="KSO_WM_UNIT_ID" val="custom20181605_6*a*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34"/>
  <p:tag name="KSO_WM_UNIT_HIGHLIGHT" val="0"/>
  <p:tag name="KSO_WM_UNIT_COMPATIBLE" val="0"/>
  <p:tag name="KSO_WM_UNIT_CLEAR" val="0"/>
  <p:tag name="KSO_WM_UNIT_PRESET_TEXT" val="Lorem ipsum dolor sit amet, consectetur adipisicing elit."/>
  <p:tag name="KSO_WM_TEMPLATE_CATEGORY" val="custom"/>
  <p:tag name="KSO_WM_TEMPLATE_INDEX" val="20181605"/>
  <p:tag name="KSO_WM_DIAGRAM_GROUP_CODE" val="l1-1"/>
  <p:tag name="KSO_WM_UNIT_ID" val="custom20181605_6*l_h_f*1_1_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ISCONTENTSTITLE" val="1"/>
  <p:tag name="KSO_WM_UNIT_VALUE" val="6"/>
  <p:tag name="KSO_WM_UNIT_HIGHLIGHT" val="0"/>
  <p:tag name="KSO_WM_UNIT_COMPATIBLE" val="0"/>
  <p:tag name="KSO_WM_UNIT_CLEAR" val="0"/>
  <p:tag name="KSO_WM_UNIT_PRESET_TEXT" val="CONTENTS"/>
  <p:tag name="KSO_WM_TEMPLATE_CATEGORY" val="custom"/>
  <p:tag name="KSO_WM_TEMPLATE_INDEX" val="20181605"/>
  <p:tag name="KSO_WM_DIAGRAM_GROUP_CODE" val="l1_1"/>
  <p:tag name="KSO_WM_UNIT_ID" val="custom20181605_6*a*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NDEX" val="0"/>
  <p:tag name="KSO_WM_TEMPLATE_CATEGORY" val="custom"/>
  <p:tag name="KSO_WM_TEMPLATE_INDEX" val="20181605"/>
  <p:tag name="KSO_WM_UNIT_ID" val="custom20181605_31*i*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NDEX" val="0"/>
  <p:tag name="KSO_WM_TEMPLATE_CATEGORY" val="custom"/>
  <p:tag name="KSO_WM_TEMPLATE_INDEX" val="20181605"/>
  <p:tag name="KSO_WM_UNIT_ID" val="custom20181605_33*i*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h_a"/>
  <p:tag name="KSO_WM_UNIT_INDEX" val="1_1"/>
  <p:tag name="KSO_WM_UNIT_LAYERLEVEL" val="1_1"/>
  <p:tag name="KSO_WM_UNIT_VALUE" val="13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  <p:tag name="KSO_WM_TEMPLATE_CATEGORY" val="custom"/>
  <p:tag name="KSO_WM_TEMPLATE_INDEX" val="20181605"/>
  <p:tag name="KSO_WM_UNIT_ID" val="custom20181605_33*h_a*1_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i"/>
  <p:tag name="KSO_WM_UNIT_INDEX" val="1_1_1"/>
  <p:tag name="KSO_WM_UNIT_LAYERLEVEL" val="1_1_1"/>
  <p:tag name="KSO_WM_TEMPLATE_CATEGORY" val="custom"/>
  <p:tag name="KSO_WM_TEMPLATE_INDEX" val="20181605"/>
  <p:tag name="KSO_WM_DIAGRAM_GROUP_CODE" val="l1-1"/>
  <p:tag name="KSO_WM_UNIT_ID" val="custom20181605_6*l_h_i*1_1_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0"/>
  <p:tag name="KSO_WM_UNIT_HIGHLIGHT" val="1"/>
  <p:tag name="KSO_WM_UNIT_COMPATIBLE" val="0"/>
  <p:tag name="KSO_WM_UNIT_CLEAR" val="0"/>
  <p:tag name="KSO_WM_TAG_VERSION" val="1.0"/>
  <p:tag name="KSO_WM_BEAUTIFY_FLAG" val="#wm#"/>
  <p:tag name="KSO_WM_UNIT_TYPE" val="l_h_i"/>
  <p:tag name="KSO_WM_UNIT_INDEX" val="1_1_2"/>
  <p:tag name="KSO_WM_UNIT_LAYERLEVEL" val="1_1_1"/>
  <p:tag name="KSO_WM_TEMPLATE_CATEGORY" val="custom"/>
  <p:tag name="KSO_WM_TEMPLATE_INDEX" val="20181605"/>
  <p:tag name="KSO_WM_DIAGRAM_GROUP_CODE" val="l1-1"/>
  <p:tag name="KSO_WM_UNIT_ID" val="custom20181605_6*l_h_i*1_1_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f"/>
  <p:tag name="KSO_WM_SLIDE_LAYOUT_CNT" val="1_2"/>
  <p:tag name="KSO_WM_SLIDE_TYPE" val="title"/>
  <p:tag name="KSO_WM_BEAUTIFY_FLAG" val="#wm#"/>
  <p:tag name="KSO_WM_COMBINE_RELATE_SLIDE_ID" val="background20180957_1"/>
  <p:tag name="KSO_WM_TEMPLATE_CATEGORY" val="custom"/>
  <p:tag name="KSO_WM_TEMPLATE_INDEX" val="20181605"/>
  <p:tag name="KSO_WM_SLIDE_ID" val="custom20181605_1"/>
  <p:tag name="KSO_WM_SLIDE_INDEX" val="1"/>
  <p:tag name="KSO_WM_TEMPLATE_SUBCATEGORY" val="combine"/>
  <p:tag name="KSO_WM_TEMPLATE_THUMBS_INDEX" val="1、4、5、6、22、23、33、3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COMBINE_RELATE_SLIDE_ID" val="20181419_4"/>
  <p:tag name="KSO_WM_TEMPLATE_CATEGORY" val="custom"/>
  <p:tag name="KSO_WM_TEMPLATE_INDEX" val="20181605"/>
  <p:tag name="KSO_WM_SLIDE_ID" val="custom20181605_9"/>
  <p:tag name="KSO_WM_SLIDE_INDEX" val="9"/>
  <p:tag name="KSO_WM_DIAGRAM_GROUP_CODE" val="l1-1"/>
  <p:tag name="KSO_WM_TEMPLATE_SUBCATEGORY" val="combin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f"/>
  <p:tag name="KSO_WM_UNIT_INDEX" val="1_3_1"/>
  <p:tag name="KSO_WM_UNIT_LAYERLEVEL" val="1_1_1"/>
  <p:tag name="KSO_WM_UNIT_VALUE" val="34"/>
  <p:tag name="KSO_WM_UNIT_HIGHLIGHT" val="0"/>
  <p:tag name="KSO_WM_UNIT_COMPATIBLE" val="0"/>
  <p:tag name="KSO_WM_UNIT_CLEAR" val="0"/>
  <p:tag name="KSO_WM_UNIT_PRESET_TEXT" val="Lorem ipsum dolor sit amet, consectetur adipisicing elit."/>
  <p:tag name="KSO_WM_TEMPLATE_CATEGORY" val="custom"/>
  <p:tag name="KSO_WM_TEMPLATE_INDEX" val="20181605"/>
  <p:tag name="KSO_WM_DIAGRAM_GROUP_CODE" val="l1-1"/>
  <p:tag name="KSO_WM_UNIT_ID" val="custom20181605_9*l_h_f*1_3_1"/>
  <p:tag name="KSO_WM_UNIT_TEXT_FILL_FORE_SCHEMECOLOR_INDEX" val="13"/>
  <p:tag name="KSO_WM_UNIT_TEXT_FILL_TYPE" val="1"/>
  <p:tag name="KSO_WM_UNIT_USESOURCEFORMAT_APPLY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a"/>
  <p:tag name="KSO_WM_UNIT_INDEX" val="1_4_1"/>
  <p:tag name="KSO_WM_UNIT_LAYERLEVEL" val="1_1_1"/>
  <p:tag name="KSO_WM_UNIT_VALUE" val="12"/>
  <p:tag name="KSO_WM_UNIT_HIGHLIGHT" val="0"/>
  <p:tag name="KSO_WM_UNIT_COMPATIBLE" val="0"/>
  <p:tag name="KSO_WM_UNIT_CLEAR" val="0"/>
  <p:tag name="KSO_WM_UNIT_PRESET_TEXT_INDEX" val="3"/>
  <p:tag name="KSO_WM_UNIT_PRESET_TEXT_LEN" val="11"/>
  <p:tag name="KSO_WM_TEMPLATE_CATEGORY" val="custom"/>
  <p:tag name="KSO_WM_TEMPLATE_INDEX" val="20181605"/>
  <p:tag name="KSO_WM_DIAGRAM_GROUP_CODE" val="l1-1"/>
  <p:tag name="KSO_WM_UNIT_ID" val="custom20181605_9*l_h_a*1_4_1"/>
  <p:tag name="KSO_WM_UNIT_TEXT_FILL_FORE_SCHEMECOLOR_INDEX" val="13"/>
  <p:tag name="KSO_WM_UNIT_TEXT_FILL_TYPE" val="1"/>
  <p:tag name="KSO_WM_UNIT_USESOURCEFORMAT_APPLY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NDEX" val="0"/>
  <p:tag name="KSO_WM_TEMPLATE_CATEGORY" val="custom"/>
  <p:tag name="KSO_WM_TEMPLATE_INDEX" val="20181605"/>
  <p:tag name="KSO_WM_UNIT_ID" val="custom20181605_33*i*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h_a"/>
  <p:tag name="KSO_WM_UNIT_INDEX" val="1_1"/>
  <p:tag name="KSO_WM_UNIT_LAYERLEVEL" val="1_1"/>
  <p:tag name="KSO_WM_UNIT_VALUE" val="13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  <p:tag name="KSO_WM_TEMPLATE_CATEGORY" val="custom"/>
  <p:tag name="KSO_WM_TEMPLATE_INDEX" val="20181605"/>
  <p:tag name="KSO_WM_UNIT_ID" val="custom20181605_33*h_a*1_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i"/>
  <p:tag name="KSO_WM_UNIT_INDEX" val="1_2_1"/>
  <p:tag name="KSO_WM_UNIT_LAYERLEVEL" val="1_1_1"/>
  <p:tag name="KSO_WM_TEMPLATE_CATEGORY" val="custom"/>
  <p:tag name="KSO_WM_TEMPLATE_INDEX" val="20181605"/>
  <p:tag name="KSO_WM_DIAGRAM_GROUP_CODE" val="l1-1"/>
  <p:tag name="KSO_WM_UNIT_ID" val="custom20181605_9*l_h_i*1_2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0"/>
  <p:tag name="KSO_WM_UNIT_HIGHLIGHT" val="0"/>
  <p:tag name="KSO_WM_UNIT_COMPATIBLE" val="0"/>
  <p:tag name="KSO_WM_UNIT_CLEAR" val="0"/>
  <p:tag name="KSO_WM_TAG_VERSION" val="1.0"/>
  <p:tag name="KSO_WM_BEAUTIFY_FLAG" val="#wm#"/>
  <p:tag name="KSO_WM_UNIT_TYPE" val="l_h_i"/>
  <p:tag name="KSO_WM_UNIT_INDEX" val="1_2_2"/>
  <p:tag name="KSO_WM_UNIT_LAYERLEVEL" val="1_1_1"/>
  <p:tag name="KSO_WM_TEMPLATE_CATEGORY" val="custom"/>
  <p:tag name="KSO_WM_TEMPLATE_INDEX" val="20181605"/>
  <p:tag name="KSO_WM_DIAGRAM_GROUP_CODE" val="l1-1"/>
  <p:tag name="KSO_WM_UNIT_ID" val="custom20181605_9*l_h_i*1_2_2"/>
  <p:tag name="KSO_WM_UNIT_TEXT_FILL_FORE_SCHEMECOLOR_INDEX" val="13"/>
  <p:tag name="KSO_WM_UNIT_TEXT_FILL_TYPE" val="1"/>
  <p:tag name="KSO_WM_UNIT_USESOURCEFORMAT_APPLY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a"/>
  <p:tag name="KSO_WM_UNIT_INDEX" val="1_4_1"/>
  <p:tag name="KSO_WM_UNIT_LAYERLEVEL" val="1_1_1"/>
  <p:tag name="KSO_WM_UNIT_VALUE" val="12"/>
  <p:tag name="KSO_WM_UNIT_HIGHLIGHT" val="0"/>
  <p:tag name="KSO_WM_UNIT_COMPATIBLE" val="0"/>
  <p:tag name="KSO_WM_UNIT_CLEAR" val="0"/>
  <p:tag name="KSO_WM_UNIT_PRESET_TEXT_INDEX" val="3"/>
  <p:tag name="KSO_WM_UNIT_PRESET_TEXT_LEN" val="11"/>
  <p:tag name="KSO_WM_TEMPLATE_CATEGORY" val="custom"/>
  <p:tag name="KSO_WM_TEMPLATE_INDEX" val="20181605"/>
  <p:tag name="KSO_WM_DIAGRAM_GROUP_CODE" val="l1-1"/>
  <p:tag name="KSO_WM_UNIT_ID" val="custom20181605_9*l_h_a*1_4_1"/>
  <p:tag name="KSO_WM_UNIT_TEXT_FILL_FORE_SCHEMECOLOR_INDEX" val="13"/>
  <p:tag name="KSO_WM_UNIT_TEXT_FILL_TYPE" val="1"/>
  <p:tag name="KSO_WM_UNIT_USESOURCEFORMAT_APPLY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f"/>
  <p:tag name="KSO_WM_UNIT_INDEX" val="1_4_1"/>
  <p:tag name="KSO_WM_UNIT_LAYERLEVEL" val="1_1_1"/>
  <p:tag name="KSO_WM_UNIT_VALUE" val="34"/>
  <p:tag name="KSO_WM_UNIT_HIGHLIGHT" val="0"/>
  <p:tag name="KSO_WM_UNIT_COMPATIBLE" val="0"/>
  <p:tag name="KSO_WM_UNIT_CLEAR" val="0"/>
  <p:tag name="KSO_WM_UNIT_PRESET_TEXT" val="Lorem ipsum dolor sit amet, consectetur adipisicing elit."/>
  <p:tag name="KSO_WM_TEMPLATE_CATEGORY" val="custom"/>
  <p:tag name="KSO_WM_TEMPLATE_INDEX" val="20181605"/>
  <p:tag name="KSO_WM_DIAGRAM_GROUP_CODE" val="l1-1"/>
  <p:tag name="KSO_WM_UNIT_ID" val="custom20181605_9*l_h_f*1_4_1"/>
  <p:tag name="KSO_WM_UNIT_TEXT_FILL_FORE_SCHEMECOLOR_INDEX" val="13"/>
  <p:tag name="KSO_WM_UNIT_TEXT_FILL_TYPE" val="1"/>
  <p:tag name="KSO_WM_UNIT_USESOURCEFORMAT_APPLY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NDEX" val="0"/>
  <p:tag name="KSO_WM_TEMPLATE_CATEGORY" val="custom"/>
  <p:tag name="KSO_WM_TEMPLATE_INDEX" val="20181605"/>
  <p:tag name="KSO_WM_UNIT_ID" val="custom20181605_31*i*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简约商务毕业答辩汇报"/>
  <p:tag name="KSO_WM_TEMPLATE_CATEGORY" val="custom"/>
  <p:tag name="KSO_WM_TEMPLATE_INDEX" val="20181605"/>
  <p:tag name="KSO_WM_UNIT_ID" val="custom20181605_1*a*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a"/>
  <p:tag name="KSO_WM_UNIT_INDEX" val="1_4_1"/>
  <p:tag name="KSO_WM_UNIT_LAYERLEVEL" val="1_1_1"/>
  <p:tag name="KSO_WM_UNIT_VALUE" val="12"/>
  <p:tag name="KSO_WM_UNIT_HIGHLIGHT" val="0"/>
  <p:tag name="KSO_WM_UNIT_COMPATIBLE" val="0"/>
  <p:tag name="KSO_WM_UNIT_CLEAR" val="0"/>
  <p:tag name="KSO_WM_UNIT_PRESET_TEXT_INDEX" val="3"/>
  <p:tag name="KSO_WM_UNIT_PRESET_TEXT_LEN" val="11"/>
  <p:tag name="KSO_WM_TEMPLATE_CATEGORY" val="custom"/>
  <p:tag name="KSO_WM_TEMPLATE_INDEX" val="20181605"/>
  <p:tag name="KSO_WM_DIAGRAM_GROUP_CODE" val="l1-1"/>
  <p:tag name="KSO_WM_UNIT_ID" val="custom20181605_9*l_h_a*1_4_1"/>
  <p:tag name="KSO_WM_UNIT_TEXT_FILL_FORE_SCHEMECOLOR_INDEX" val="13"/>
  <p:tag name="KSO_WM_UNIT_TEXT_FILL_TYPE" val="1"/>
  <p:tag name="KSO_WM_UNIT_USESOURCEFORMAT_APPLY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f"/>
  <p:tag name="KSO_WM_UNIT_INDEX" val="1_4_1"/>
  <p:tag name="KSO_WM_UNIT_LAYERLEVEL" val="1_1_1"/>
  <p:tag name="KSO_WM_UNIT_VALUE" val="34"/>
  <p:tag name="KSO_WM_UNIT_HIGHLIGHT" val="0"/>
  <p:tag name="KSO_WM_UNIT_COMPATIBLE" val="0"/>
  <p:tag name="KSO_WM_UNIT_CLEAR" val="0"/>
  <p:tag name="KSO_WM_UNIT_PRESET_TEXT" val="Lorem ipsum dolor sit amet, consectetur adipisicing elit."/>
  <p:tag name="KSO_WM_TEMPLATE_CATEGORY" val="custom"/>
  <p:tag name="KSO_WM_TEMPLATE_INDEX" val="20181605"/>
  <p:tag name="KSO_WM_DIAGRAM_GROUP_CODE" val="l1-1"/>
  <p:tag name="KSO_WM_UNIT_ID" val="custom20181605_9*l_h_f*1_4_1"/>
  <p:tag name="KSO_WM_UNIT_TEXT_FILL_FORE_SCHEMECOLOR_INDEX" val="13"/>
  <p:tag name="KSO_WM_UNIT_TEXT_FILL_TYPE" val="1"/>
  <p:tag name="KSO_WM_UNIT_USESOURCEFORMAT_APPLY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NDEX" val="0"/>
  <p:tag name="KSO_WM_TEMPLATE_CATEGORY" val="custom"/>
  <p:tag name="KSO_WM_TEMPLATE_INDEX" val="20181605"/>
  <p:tag name="KSO_WM_UNIT_ID" val="custom20181605_33*i*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h_a"/>
  <p:tag name="KSO_WM_UNIT_INDEX" val="1_1"/>
  <p:tag name="KSO_WM_UNIT_LAYERLEVEL" val="1_1"/>
  <p:tag name="KSO_WM_UNIT_VALUE" val="13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  <p:tag name="KSO_WM_TEMPLATE_CATEGORY" val="custom"/>
  <p:tag name="KSO_WM_TEMPLATE_INDEX" val="20181605"/>
  <p:tag name="KSO_WM_UNIT_ID" val="custom20181605_33*h_a*1_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i"/>
  <p:tag name="KSO_WM_UNIT_INDEX" val="1_2_1"/>
  <p:tag name="KSO_WM_UNIT_LAYERLEVEL" val="1_1_1"/>
  <p:tag name="KSO_WM_TEMPLATE_CATEGORY" val="custom"/>
  <p:tag name="KSO_WM_TEMPLATE_INDEX" val="20181605"/>
  <p:tag name="KSO_WM_DIAGRAM_GROUP_CODE" val="l1-1"/>
  <p:tag name="KSO_WM_UNIT_ID" val="custom20181605_9*l_h_i*1_2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0"/>
  <p:tag name="KSO_WM_UNIT_HIGHLIGHT" val="0"/>
  <p:tag name="KSO_WM_UNIT_COMPATIBLE" val="0"/>
  <p:tag name="KSO_WM_UNIT_CLEAR" val="0"/>
  <p:tag name="KSO_WM_TAG_VERSION" val="1.0"/>
  <p:tag name="KSO_WM_BEAUTIFY_FLAG" val="#wm#"/>
  <p:tag name="KSO_WM_UNIT_TYPE" val="l_h_i"/>
  <p:tag name="KSO_WM_UNIT_INDEX" val="1_2_2"/>
  <p:tag name="KSO_WM_UNIT_LAYERLEVEL" val="1_1_1"/>
  <p:tag name="KSO_WM_TEMPLATE_CATEGORY" val="custom"/>
  <p:tag name="KSO_WM_TEMPLATE_INDEX" val="20181605"/>
  <p:tag name="KSO_WM_DIAGRAM_GROUP_CODE" val="l1-1"/>
  <p:tag name="KSO_WM_UNIT_ID" val="custom20181605_9*l_h_i*1_2_2"/>
  <p:tag name="KSO_WM_UNIT_TEXT_FILL_FORE_SCHEMECOLOR_INDEX" val="13"/>
  <p:tag name="KSO_WM_UNIT_TEXT_FILL_TYPE" val="1"/>
  <p:tag name="KSO_WM_UNIT_USESOURCEFORMAT_APPLY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57_2"/>
  <p:tag name="KSO_WM_TEMPLATE_CATEGORY" val="custom"/>
  <p:tag name="KSO_WM_TEMPLATE_INDEX" val="20181605"/>
  <p:tag name="KSO_WM_SLIDE_ID" val="custom20181605_2"/>
  <p:tag name="KSO_WM_SLIDE_INDEX" val="2"/>
  <p:tag name="KSO_WM_TEMPLATE_SUBCATEGORY" val="combin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i"/>
  <p:tag name="KSO_WM_UNIT_INDEX" val="1_1_1"/>
  <p:tag name="KSO_WM_UNIT_LAYERLEVEL" val="1_1_1"/>
  <p:tag name="KSO_WM_TEMPLATE_CATEGORY" val="custom"/>
  <p:tag name="KSO_WM_TEMPLATE_INDEX" val="20181605"/>
  <p:tag name="KSO_WM_DIAGRAM_GROUP_CODE" val="l1-1"/>
  <p:tag name="KSO_WM_UNIT_ID" val="custom20181605_6*l_h_i*1_1_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0"/>
  <p:tag name="KSO_WM_UNIT_HIGHLIGHT" val="1"/>
  <p:tag name="KSO_WM_UNIT_COMPATIBLE" val="0"/>
  <p:tag name="KSO_WM_UNIT_CLEAR" val="0"/>
  <p:tag name="KSO_WM_TAG_VERSION" val="1.0"/>
  <p:tag name="KSO_WM_BEAUTIFY_FLAG" val="#wm#"/>
  <p:tag name="KSO_WM_UNIT_TYPE" val="l_h_i"/>
  <p:tag name="KSO_WM_UNIT_INDEX" val="1_1_2"/>
  <p:tag name="KSO_WM_UNIT_LAYERLEVEL" val="1_1_1"/>
  <p:tag name="KSO_WM_TEMPLATE_CATEGORY" val="custom"/>
  <p:tag name="KSO_WM_TEMPLATE_INDEX" val="20181605"/>
  <p:tag name="KSO_WM_DIAGRAM_GROUP_CODE" val="l1-1"/>
  <p:tag name="KSO_WM_UNIT_ID" val="custom20181605_6*l_h_i*1_1_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d"/>
  <p:tag name="KSO_WM_UNIT_INDEX" val="1"/>
  <p:tag name="KSO_WM_UNIT_LAYERLEVEL" val="1"/>
  <p:tag name="KSO_WM_UNIT_VALUE" val="1500*1713"/>
  <p:tag name="KSO_WM_UNIT_HIGHLIGHT" val="0"/>
  <p:tag name="KSO_WM_UNIT_COMPATIBLE" val="0"/>
  <p:tag name="KSO_WM_UNIT_CLEAR" val="0"/>
  <p:tag name="KSO_WM_BEAUTIFY_FLAG" val="#wm#"/>
  <p:tag name="KSO_WM_TAG_VERSION" val="1.0"/>
  <p:tag name="KSO_WM_TEMPLATE_CATEGORY" val="custom"/>
  <p:tag name="KSO_WM_TEMPLATE_INDEX" val="20181605"/>
  <p:tag name="KSO_WM_UNIT_ID" val="custom20181605_4*d*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INDEX" val="1"/>
  <p:tag name="KSO_WM_UNIT_LAYERLEVEL" val="1"/>
  <p:tag name="KSO_WM_UNIT_VALUE" val="7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答辩人：代用名"/>
  <p:tag name="KSO_WM_TEMPLATE_CATEGORY" val="custom"/>
  <p:tag name="KSO_WM_TEMPLATE_INDEX" val="20181605"/>
  <p:tag name="KSO_WM_UNIT_ID" val="custom20181605_1*f*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NDEX" val="0"/>
  <p:tag name="KSO_WM_TEMPLATE_CATEGORY" val="custom"/>
  <p:tag name="KSO_WM_TEMPLATE_INDEX" val="20181605"/>
  <p:tag name="KSO_WM_UNIT_ID" val="custom20181605_33*i*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h_a"/>
  <p:tag name="KSO_WM_UNIT_INDEX" val="1_1"/>
  <p:tag name="KSO_WM_UNIT_LAYERLEVEL" val="1_1"/>
  <p:tag name="KSO_WM_UNIT_VALUE" val="13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  <p:tag name="KSO_WM_TEMPLATE_CATEGORY" val="custom"/>
  <p:tag name="KSO_WM_TEMPLATE_INDEX" val="20181605"/>
  <p:tag name="KSO_WM_UNIT_ID" val="custom20181605_33*h_a*1_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26"/>
  <p:tag name="KSO_WM_SLIDE_POSITION" val="66*36"/>
  <p:tag name="KSO_WM_SLIDE_LAYOUT_CNT" val="1_1_1"/>
  <p:tag name="KSO_WM_SLIDE_LAYOUT" val="a_f_d"/>
  <p:tag name="KSO_WM_BEAUTIFY_FLAG" val="#wm#"/>
  <p:tag name="KSO_WM_SLIDE_TYPE" val="text"/>
  <p:tag name="KSO_WM_SLIDE_ITEM_CNT" val="2"/>
  <p:tag name="KSO_WM_TAG_VERSION" val="1.0"/>
  <p:tag name="KSO_WM_COMBINE_RELATE_SLIDE_ID" val="background20180957_4"/>
  <p:tag name="KSO_WM_TEMPLATE_CATEGORY" val="custom"/>
  <p:tag name="KSO_WM_TEMPLATE_INDEX" val="20181605"/>
  <p:tag name="KSO_WM_SLIDE_ID" val="custom20181605_4"/>
  <p:tag name="KSO_WM_SLIDE_INDEX" val="4"/>
  <p:tag name="KSO_WM_TEMPLATE_SUBCATEGORY" val="combin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f"/>
  <p:tag name="KSO_WM_UNIT_INDEX" val="1"/>
  <p:tag name="KSO_WM_UNIT_LAYERLEVEL" val="1"/>
  <p:tag name="KSO_WM_UNIT_VALUE" val="150"/>
  <p:tag name="KSO_WM_UNIT_HIGHLIGHT" val="0"/>
  <p:tag name="KSO_WM_UNIT_COMPATIBLE" val="0"/>
  <p:tag name="KSO_WM_UNIT_CLEAR" val="0"/>
  <p:tag name="KSO_WM_UNIT_PRESET_TEXT_INDEX" val="2"/>
  <p:tag name="KSO_WM_UNIT_PRESET_TEXT_LEN" val="80"/>
  <p:tag name="KSO_WM_TEMPLATE_CATEGORY" val="custom"/>
  <p:tag name="KSO_WM_TEMPLATE_INDEX" val="20181605"/>
  <p:tag name="KSO_WM_UNIT_ID" val="custom20181605_4*f*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i"/>
  <p:tag name="KSO_WM_UNIT_INDEX" val="1_1_1"/>
  <p:tag name="KSO_WM_UNIT_LAYERLEVEL" val="1_1_1"/>
  <p:tag name="KSO_WM_TEMPLATE_CATEGORY" val="custom"/>
  <p:tag name="KSO_WM_TEMPLATE_INDEX" val="20181605"/>
  <p:tag name="KSO_WM_DIAGRAM_GROUP_CODE" val="l1-1"/>
  <p:tag name="KSO_WM_UNIT_ID" val="custom20181605_6*l_h_i*1_1_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0"/>
  <p:tag name="KSO_WM_UNIT_HIGHLIGHT" val="1"/>
  <p:tag name="KSO_WM_UNIT_COMPATIBLE" val="0"/>
  <p:tag name="KSO_WM_UNIT_CLEAR" val="0"/>
  <p:tag name="KSO_WM_TAG_VERSION" val="1.0"/>
  <p:tag name="KSO_WM_BEAUTIFY_FLAG" val="#wm#"/>
  <p:tag name="KSO_WM_UNIT_TYPE" val="l_h_i"/>
  <p:tag name="KSO_WM_UNIT_INDEX" val="1_1_2"/>
  <p:tag name="KSO_WM_UNIT_LAYERLEVEL" val="1_1_1"/>
  <p:tag name="KSO_WM_TEMPLATE_CATEGORY" val="custom"/>
  <p:tag name="KSO_WM_TEMPLATE_INDEX" val="20181605"/>
  <p:tag name="KSO_WM_DIAGRAM_GROUP_CODE" val="l1-1"/>
  <p:tag name="KSO_WM_UNIT_ID" val="custom20181605_6*l_h_i*1_1_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NDEX" val="0"/>
  <p:tag name="KSO_WM_TEMPLATE_CATEGORY" val="custom"/>
  <p:tag name="KSO_WM_TEMPLATE_INDEX" val="20181605"/>
  <p:tag name="KSO_WM_UNIT_ID" val="custom20181605_33*i*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h_a"/>
  <p:tag name="KSO_WM_UNIT_INDEX" val="1_1"/>
  <p:tag name="KSO_WM_UNIT_LAYERLEVEL" val="1_1"/>
  <p:tag name="KSO_WM_UNIT_VALUE" val="13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  <p:tag name="KSO_WM_TEMPLATE_CATEGORY" val="custom"/>
  <p:tag name="KSO_WM_TEMPLATE_INDEX" val="20181605"/>
  <p:tag name="KSO_WM_UNIT_ID" val="custom20181605_33*h_a*1_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791*388"/>
  <p:tag name="KSO_WM_SLIDE_POSITION" val="76*135"/>
  <p:tag name="KSO_WM_SLIDE_LAYOUT_CNT" val="1_1_1"/>
  <p:tag name="KSO_WM_SLIDE_LAYOUT" val="a_f_d"/>
  <p:tag name="KSO_WM_BEAUTIFY_FLAG" val="#wm#"/>
  <p:tag name="KSO_WM_SLIDE_TYPE" val="text"/>
  <p:tag name="KSO_WM_SLIDE_ITEM_CNT" val="2"/>
  <p:tag name="KSO_WM_TAG_VERSION" val="1.0"/>
  <p:tag name="KSO_WM_COMBINE_RELATE_SLIDE_ID" val="background20180957_5"/>
  <p:tag name="KSO_WM_TEMPLATE_CATEGORY" val="custom"/>
  <p:tag name="KSO_WM_TEMPLATE_INDEX" val="20181605"/>
  <p:tag name="KSO_WM_SLIDE_ID" val="custom20181605_5"/>
  <p:tag name="KSO_WM_SLIDE_INDEX" val="5"/>
  <p:tag name="KSO_WM_TEMPLATE_SUBCATEGORY" val="combin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PRESET_TEXT_LEN" val="40"/>
  <p:tag name="KSO_WM_UNIT_PRESET_TEXT_INDEX" val="2"/>
  <p:tag name="KSO_WM_UNIT_CLEAR" val="0"/>
  <p:tag name="KSO_WM_UNIT_COMPATIBLE" val="0"/>
  <p:tag name="KSO_WM_UNIT_HIGHLIGHT" val="0"/>
  <p:tag name="KSO_WM_UNIT_VALUE" val="86"/>
  <p:tag name="KSO_WM_UNIT_LAYERLEVEL" val="1"/>
  <p:tag name="KSO_WM_UNIT_INDEX" val="1"/>
  <p:tag name="KSO_WM_UNIT_TYPE" val="f"/>
  <p:tag name="KSO_WM_TEMPLATE_CATEGORY" val="custom"/>
  <p:tag name="KSO_WM_TEMPLATE_INDEX" val="20181605"/>
  <p:tag name="KSO_WM_UNIT_ID" val="custom20181605_5*f*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INDEX" val="2"/>
  <p:tag name="KSO_WM_UNIT_LAYERLEVEL" val="1"/>
  <p:tag name="KSO_WM_UNIT_VALUE" val="8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指导老师：代用名"/>
  <p:tag name="KSO_WM_TEMPLATE_CATEGORY" val="custom"/>
  <p:tag name="KSO_WM_TEMPLATE_INDEX" val="20181605"/>
  <p:tag name="KSO_WM_UNIT_ID" val="custom20181605_1*f*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d"/>
  <p:tag name="KSO_WM_UNIT_INDEX" val="1"/>
  <p:tag name="KSO_WM_UNIT_LAYERLEVEL" val="1"/>
  <p:tag name="KSO_WM_UNIT_VALUE" val="1003*2787"/>
  <p:tag name="KSO_WM_UNIT_HIGHLIGHT" val="0"/>
  <p:tag name="KSO_WM_UNIT_COMPATIBLE" val="0"/>
  <p:tag name="KSO_WM_UNIT_CLEAR" val="0"/>
  <p:tag name="KSO_WM_BEAUTIFY_FLAG" val="#wm#"/>
  <p:tag name="KSO_WM_TAG_VERSION" val="1.0"/>
  <p:tag name="KSO_WM_TEMPLATE_CATEGORY" val="custom"/>
  <p:tag name="KSO_WM_TEMPLATE_INDEX" val="20181605"/>
  <p:tag name="KSO_WM_UNIT_ID" val="custom20181605_5*d*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i"/>
  <p:tag name="KSO_WM_UNIT_INDEX" val="1_1_1"/>
  <p:tag name="KSO_WM_UNIT_LAYERLEVEL" val="1_1_1"/>
  <p:tag name="KSO_WM_TEMPLATE_CATEGORY" val="custom"/>
  <p:tag name="KSO_WM_TEMPLATE_INDEX" val="20181605"/>
  <p:tag name="KSO_WM_DIAGRAM_GROUP_CODE" val="l1-1"/>
  <p:tag name="KSO_WM_UNIT_ID" val="custom20181605_6*l_h_i*1_1_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0"/>
  <p:tag name="KSO_WM_UNIT_HIGHLIGHT" val="1"/>
  <p:tag name="KSO_WM_UNIT_COMPATIBLE" val="0"/>
  <p:tag name="KSO_WM_UNIT_CLEAR" val="0"/>
  <p:tag name="KSO_WM_TAG_VERSION" val="1.0"/>
  <p:tag name="KSO_WM_BEAUTIFY_FLAG" val="#wm#"/>
  <p:tag name="KSO_WM_UNIT_TYPE" val="l_h_i"/>
  <p:tag name="KSO_WM_UNIT_INDEX" val="1_1_2"/>
  <p:tag name="KSO_WM_UNIT_LAYERLEVEL" val="1_1_1"/>
  <p:tag name="KSO_WM_TEMPLATE_CATEGORY" val="custom"/>
  <p:tag name="KSO_WM_TEMPLATE_INDEX" val="20181605"/>
  <p:tag name="KSO_WM_DIAGRAM_GROUP_CODE" val="l1-1"/>
  <p:tag name="KSO_WM_UNIT_ID" val="custom20181605_6*l_h_i*1_1_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NDEX" val="0"/>
  <p:tag name="KSO_WM_TEMPLATE_CATEGORY" val="custom"/>
  <p:tag name="KSO_WM_TEMPLATE_INDEX" val="20181605"/>
  <p:tag name="KSO_WM_UNIT_ID" val="custom20181605_33*i*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h_a"/>
  <p:tag name="KSO_WM_UNIT_INDEX" val="1_1"/>
  <p:tag name="KSO_WM_UNIT_LAYERLEVEL" val="1_1"/>
  <p:tag name="KSO_WM_UNIT_VALUE" val="13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  <p:tag name="KSO_WM_TEMPLATE_CATEGORY" val="custom"/>
  <p:tag name="KSO_WM_TEMPLATE_INDEX" val="20181605"/>
  <p:tag name="KSO_WM_UNIT_ID" val="custom20181605_33*h_a*1_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1"/>
  <p:tag name="KSO_WM_SLIDE_LAYOUT" val="a_h"/>
  <p:tag name="KSO_WM_SLIDE_LAYOUT_CNT" val="1_1"/>
  <p:tag name="KSO_WM_SLIDE_TYPE" val="text"/>
  <p:tag name="KSO_WM_BEAUTIFY_FLAG" val="#wm#"/>
  <p:tag name="KSO_WM_SLIDE_POSITION" val="105*135"/>
  <p:tag name="KSO_WM_SLIDE_SIZE" val="814*389"/>
  <p:tag name="KSO_WM_COMBINE_RELATE_SLIDE_ID" val="background20180957_9"/>
  <p:tag name="KSO_WM_TEMPLATE_CATEGORY" val="custom"/>
  <p:tag name="KSO_WM_TEMPLATE_INDEX" val="20181605"/>
  <p:tag name="KSO_WM_SLIDE_ID" val="custom20181605_33"/>
  <p:tag name="KSO_WM_SLIDE_INDEX" val="33"/>
  <p:tag name="KSO_WM_TEMPLATE_SUBCATEGORY" val="combin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h_d"/>
  <p:tag name="KSO_WM_UNIT_INDEX" val="1_1"/>
  <p:tag name="KSO_WM_UNIT_LAYERLEVEL" val="1_1"/>
  <p:tag name="KSO_WM_UNIT_VALUE" val="1369*1266"/>
  <p:tag name="KSO_WM_UNIT_HIGHLIGHT" val="0"/>
  <p:tag name="KSO_WM_UNIT_COMPATIBLE" val="0"/>
  <p:tag name="KSO_WM_UNIT_CLEAR" val="0"/>
  <p:tag name="KSO_WM_BEAUTIFY_FLAG" val="#wm#"/>
  <p:tag name="KSO_WM_TAG_VERSION" val="1.0"/>
  <p:tag name="KSO_WM_TEMPLATE_CATEGORY" val="custom"/>
  <p:tag name="KSO_WM_TEMPLATE_INDEX" val="20181605"/>
  <p:tag name="KSO_WM_UNIT_ID" val="custom20181605_33*h_d*1_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i"/>
  <p:tag name="KSO_WM_UNIT_INDEX" val="1_2_1"/>
  <p:tag name="KSO_WM_UNIT_LAYERLEVEL" val="1_1_1"/>
  <p:tag name="KSO_WM_TEMPLATE_CATEGORY" val="custom"/>
  <p:tag name="KSO_WM_TEMPLATE_INDEX" val="20181605"/>
  <p:tag name="KSO_WM_DIAGRAM_GROUP_CODE" val="l1-1"/>
  <p:tag name="KSO_WM_UNIT_ID" val="custom20181605_9*l_h_i*1_2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0"/>
  <p:tag name="KSO_WM_UNIT_HIGHLIGHT" val="1"/>
  <p:tag name="KSO_WM_UNIT_COMPATIBLE" val="0"/>
  <p:tag name="KSO_WM_UNIT_CLEAR" val="0"/>
  <p:tag name="KSO_WM_TAG_VERSION" val="1.0"/>
  <p:tag name="KSO_WM_BEAUTIFY_FLAG" val="#wm#"/>
  <p:tag name="KSO_WM_UNIT_TYPE" val="l_h_i"/>
  <p:tag name="KSO_WM_UNIT_INDEX" val="1_1_2"/>
  <p:tag name="KSO_WM_UNIT_LAYERLEVEL" val="1_1_1"/>
  <p:tag name="KSO_WM_TEMPLATE_CATEGORY" val="custom"/>
  <p:tag name="KSO_WM_TEMPLATE_INDEX" val="20181605"/>
  <p:tag name="KSO_WM_DIAGRAM_GROUP_CODE" val="l1-1"/>
  <p:tag name="KSO_WM_UNIT_ID" val="custom20181605_6*l_h_i*1_1_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NDEX" val="0"/>
  <p:tag name="KSO_WM_TEMPLATE_CATEGORY" val="custom"/>
  <p:tag name="KSO_WM_TEMPLATE_INDEX" val="20181605"/>
  <p:tag name="KSO_WM_UNIT_ID" val="custom20181605_33*i*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INDEX" val="2"/>
  <p:tag name="KSO_WM_UNIT_LAYERLEVEL" val="1"/>
  <p:tag name="KSO_WM_UNIT_VALUE" val="8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指导老师：代用名"/>
  <p:tag name="KSO_WM_TEMPLATE_CATEGORY" val="custom"/>
  <p:tag name="KSO_WM_TEMPLATE_INDEX" val="20181605"/>
  <p:tag name="KSO_WM_UNIT_ID" val="custom20181605_1*f*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h_a"/>
  <p:tag name="KSO_WM_UNIT_INDEX" val="1_1"/>
  <p:tag name="KSO_WM_UNIT_LAYERLEVEL" val="1_1"/>
  <p:tag name="KSO_WM_UNIT_VALUE" val="13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  <p:tag name="KSO_WM_TEMPLATE_CATEGORY" val="custom"/>
  <p:tag name="KSO_WM_TEMPLATE_INDEX" val="20181605"/>
  <p:tag name="KSO_WM_UNIT_ID" val="custom20181605_33*h_a*1_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f"/>
  <p:tag name="KSO_WM_SLIDE_LAYOUT_CNT" val="1_2"/>
  <p:tag name="KSO_WM_SLIDE_TYPE" val="endPage"/>
  <p:tag name="KSO_WM_BEAUTIFY_FLAG" val="#wm#"/>
  <p:tag name="KSO_WM_COMBINE_RELATE_SLIDE_ID" val="background20180957_10"/>
  <p:tag name="KSO_WM_TEMPLATE_CATEGORY" val="custom"/>
  <p:tag name="KSO_WM_TEMPLATE_INDEX" val="20181605"/>
  <p:tag name="KSO_WM_SLIDE_ID" val="custom20181605_34"/>
  <p:tag name="KSO_WM_SLIDE_INDEX" val="34"/>
  <p:tag name="KSO_WM_TEMPLATE_SUBCATEGORY" val="combin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感谢您的观看"/>
  <p:tag name="KSO_WM_TEMPLATE_CATEGORY" val="custom"/>
  <p:tag name="KSO_WM_TEMPLATE_INDEX" val="20181605"/>
  <p:tag name="KSO_WM_UNIT_ID" val="custom20181605_34*a*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INDEX" val="1"/>
  <p:tag name="KSO_WM_UNIT_LAYERLEVEL" val="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答辩人：代用名"/>
  <p:tag name="KSO_WM_TEMPLATE_CATEGORY" val="custom"/>
  <p:tag name="KSO_WM_TEMPLATE_INDEX" val="20181605"/>
  <p:tag name="KSO_WM_UNIT_ID" val="custom20181605_34*f*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6"/>
  <p:tag name="KSO_WM_SLIDE_LAYOUT" val="a_l"/>
  <p:tag name="KSO_WM_SLIDE_LAYOUT_CNT" val="1_1"/>
  <p:tag name="KSO_WM_SLIDE_TYPE" val="contents"/>
  <p:tag name="KSO_WM_BEAUTIFY_FLAG" val="#wm#"/>
  <p:tag name="KSO_WM_COMBINE_RELATE_SLIDE_ID" val="20181419_5"/>
  <p:tag name="KSO_WM_TEMPLATE_CATEGORY" val="custom"/>
  <p:tag name="KSO_WM_TEMPLATE_INDEX" val="20181605"/>
  <p:tag name="KSO_WM_SLIDE_ID" val="custom20181605_11"/>
  <p:tag name="KSO_WM_SLIDE_INDEX" val="11"/>
  <p:tag name="KSO_WM_DIAGRAM_GROUP_CODE" val="l1-1"/>
  <p:tag name="KSO_WM_TEMPLATE_SUBCATEGORY" val="combine"/>
</p:tagLst>
</file>

<file path=ppt/theme/theme1.xml><?xml version="1.0" encoding="utf-8"?>
<a:theme xmlns:a="http://schemas.openxmlformats.org/drawingml/2006/main" name="自定义设计方案">
  <a:themeElements>
    <a:clrScheme name="自定义 67">
      <a:dk1>
        <a:srgbClr val="000000"/>
      </a:dk1>
      <a:lt1>
        <a:srgbClr val="FFFFFF"/>
      </a:lt1>
      <a:dk2>
        <a:srgbClr val="004C54"/>
      </a:dk2>
      <a:lt2>
        <a:srgbClr val="E7E6E6"/>
      </a:lt2>
      <a:accent1>
        <a:srgbClr val="009EB0"/>
      </a:accent1>
      <a:accent2>
        <a:srgbClr val="FFFFFF"/>
      </a:accent2>
      <a:accent3>
        <a:srgbClr val="004C54"/>
      </a:accent3>
      <a:accent4>
        <a:srgbClr val="DDDDDD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67">
    <a:dk1>
      <a:srgbClr val="000000"/>
    </a:dk1>
    <a:lt1>
      <a:srgbClr val="FFFFFF"/>
    </a:lt1>
    <a:dk2>
      <a:srgbClr val="004C54"/>
    </a:dk2>
    <a:lt2>
      <a:srgbClr val="E7E6E6"/>
    </a:lt2>
    <a:accent1>
      <a:srgbClr val="009EB0"/>
    </a:accent1>
    <a:accent2>
      <a:srgbClr val="FFFFFF"/>
    </a:accent2>
    <a:accent3>
      <a:srgbClr val="004C54"/>
    </a:accent3>
    <a:accent4>
      <a:srgbClr val="DDDDDD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自定义 67">
    <a:dk1>
      <a:srgbClr val="000000"/>
    </a:dk1>
    <a:lt1>
      <a:srgbClr val="FFFFFF"/>
    </a:lt1>
    <a:dk2>
      <a:srgbClr val="004C54"/>
    </a:dk2>
    <a:lt2>
      <a:srgbClr val="E7E6E6"/>
    </a:lt2>
    <a:accent1>
      <a:srgbClr val="009EB0"/>
    </a:accent1>
    <a:accent2>
      <a:srgbClr val="FFFFFF"/>
    </a:accent2>
    <a:accent3>
      <a:srgbClr val="004C54"/>
    </a:accent3>
    <a:accent4>
      <a:srgbClr val="DDDDDD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自定义 67">
    <a:dk1>
      <a:srgbClr val="000000"/>
    </a:dk1>
    <a:lt1>
      <a:srgbClr val="FFFFFF"/>
    </a:lt1>
    <a:dk2>
      <a:srgbClr val="004C54"/>
    </a:dk2>
    <a:lt2>
      <a:srgbClr val="E7E6E6"/>
    </a:lt2>
    <a:accent1>
      <a:srgbClr val="009EB0"/>
    </a:accent1>
    <a:accent2>
      <a:srgbClr val="FFFFFF"/>
    </a:accent2>
    <a:accent3>
      <a:srgbClr val="004C54"/>
    </a:accent3>
    <a:accent4>
      <a:srgbClr val="DDDDDD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780</Words>
  <Application>Microsoft Office PowerPoint</Application>
  <PresentationFormat>自定义</PresentationFormat>
  <Paragraphs>76</Paragraphs>
  <Slides>10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感谢您的观看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MAO</cp:lastModifiedBy>
  <cp:revision>41</cp:revision>
  <dcterms:created xsi:type="dcterms:W3CDTF">2017-11-06T09:39:00Z</dcterms:created>
  <dcterms:modified xsi:type="dcterms:W3CDTF">2018-11-03T03:47:14Z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2052-11.1.0.7875</vt:lpwstr>
  </property>
</Properties>
</file>