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F7D9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8844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培训名称 第#课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730" y="2921635"/>
            <a:ext cx="9144000" cy="51054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课程名称</a:t>
            </a:r>
            <a:endParaRPr lang="zh-CN" altLang="en-US" smtClean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512945" y="630110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 uiExpand="1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Volumes/Developer/pactera/training/flutter/optimization/bg1.pngbg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744" y="0"/>
            <a:ext cx="12192000" cy="6858000"/>
          </a:xfrm>
          <a:prstGeom prst="rect">
            <a:avLst/>
          </a:prstGeom>
        </p:spPr>
      </p:pic>
      <p:sp>
        <p:nvSpPr>
          <p:cNvPr id="95" name="Google Shape;95;p16"/>
          <p:cNvSpPr txBox="1"/>
          <p:nvPr>
            <p:ph type="ctrTitle" hasCustomPrompt="1"/>
          </p:nvPr>
        </p:nvSpPr>
        <p:spPr>
          <a:xfrm>
            <a:off x="2204720" y="502920"/>
            <a:ext cx="7781925" cy="508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 strike="noStrike" kern="1200" cap="none" spc="300" normalizeH="0">
                <a:solidFill>
                  <a:srgbClr val="424242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此处输入文档标题</a:t>
            </a:r>
          </a:p>
        </p:txBody>
      </p:sp>
      <p:pic>
        <p:nvPicPr>
          <p:cNvPr id="2" name="图片 1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6980" y="6274800"/>
            <a:ext cx="1183640" cy="34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Volumes/Developer/pactera/training/flutter/optimization/bg2.pngbg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795" y="-3175"/>
            <a:ext cx="12202160" cy="6863980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idx="1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0145" y="2028190"/>
            <a:ext cx="4791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rgbClr val="424242"/>
                </a:solidFill>
                <a:latin typeface="微软雅黑" panose="020B0703020204020201" charset="-122"/>
                <a:ea typeface="微软雅黑" panose="020B0703020204020201" charset="-122"/>
                <a:cs typeface="+mj-lt"/>
              </a:rPr>
              <a:t>THANKS</a:t>
            </a:r>
            <a:endParaRPr lang="en-US" altLang="zh-CN" sz="4800" b="1">
              <a:solidFill>
                <a:srgbClr val="424242"/>
              </a:solidFill>
              <a:latin typeface="微软雅黑" panose="020B0703020204020201" charset="-122"/>
              <a:ea typeface="微软雅黑" panose="020B0703020204020201" charset="-122"/>
              <a:cs typeface="+mj-lt"/>
            </a:endParaRPr>
          </a:p>
        </p:txBody>
      </p:sp>
      <p:pic>
        <p:nvPicPr>
          <p:cNvPr id="9" name="图片 8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5710" y="237600"/>
            <a:ext cx="1183640" cy="345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40335" y="640143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idx="13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216275" y="2858135"/>
            <a:ext cx="575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>
                <a:solidFill>
                  <a:srgbClr val="424242"/>
                </a:solidFill>
                <a:sym typeface="+mn-ea"/>
              </a:rPr>
              <a:t>Does anyone have any questions?</a:t>
            </a:r>
            <a:endParaRPr lang="en-GB" altLang="en-US">
              <a:solidFill>
                <a:srgbClr val="42424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ome.bg"/>
          <p:cNvPicPr>
            <a:picLocks noChangeAspect="1"/>
          </p:cNvPicPr>
          <p:nvPr userDrawn="1"/>
        </p:nvPicPr>
        <p:blipFill>
          <a:blip r:embed="rId4"/>
          <a:srcRect l="5245" r="10228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/Volumes/Developer/pactera/training/flutter/optimization/logo.pnglogo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10668635" y="236220"/>
            <a:ext cx="1180465" cy="3448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</a:t>
            </a:r>
            <a:r>
              <a:rPr lang="en-US" altLang="zh-CN"/>
              <a:t>Flutter 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1635"/>
            <a:ext cx="9144000" cy="510540"/>
          </a:xfrm>
        </p:spPr>
        <p:txBody>
          <a:bodyPr>
            <a:normAutofit/>
          </a:bodyPr>
          <a:p>
            <a:r>
              <a:rPr lang="zh-CN" altLang="en-US"/>
              <a:t>如何开始工作？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图片占位符 3" descr="QRcode_A — a1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4847590" y="3106420"/>
            <a:ext cx="2496185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本节课内容</a:t>
            </a:r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2906395" y="5050155"/>
            <a:ext cx="8548370" cy="463550"/>
            <a:chOff x="4577" y="7953"/>
            <a:chExt cx="13462" cy="730"/>
          </a:xfrm>
        </p:grpSpPr>
        <p:sp>
          <p:nvSpPr>
            <p:cNvPr id="5505" name="Google Shape;5505;p61"/>
            <p:cNvSpPr/>
            <p:nvPr/>
          </p:nvSpPr>
          <p:spPr>
            <a:xfrm>
              <a:off x="4577" y="7954"/>
              <a:ext cx="727" cy="729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0933" y="4947"/>
                  </a:moveTo>
                  <a:cubicBezTo>
                    <a:pt x="11122" y="4947"/>
                    <a:pt x="11279" y="5104"/>
                    <a:pt x="11279" y="5293"/>
                  </a:cubicBezTo>
                  <a:lnTo>
                    <a:pt x="11279" y="5671"/>
                  </a:lnTo>
                  <a:lnTo>
                    <a:pt x="7782" y="5671"/>
                  </a:lnTo>
                  <a:lnTo>
                    <a:pt x="7782" y="5293"/>
                  </a:lnTo>
                  <a:cubicBezTo>
                    <a:pt x="7782" y="5104"/>
                    <a:pt x="7940" y="4947"/>
                    <a:pt x="8129" y="4947"/>
                  </a:cubicBezTo>
                  <a:close/>
                  <a:moveTo>
                    <a:pt x="9547" y="694"/>
                  </a:moveTo>
                  <a:cubicBezTo>
                    <a:pt x="9736" y="694"/>
                    <a:pt x="9893" y="851"/>
                    <a:pt x="9893" y="1040"/>
                  </a:cubicBezTo>
                  <a:lnTo>
                    <a:pt x="9893" y="4254"/>
                  </a:lnTo>
                  <a:lnTo>
                    <a:pt x="8129" y="4254"/>
                  </a:lnTo>
                  <a:cubicBezTo>
                    <a:pt x="7530" y="4254"/>
                    <a:pt x="7058" y="4726"/>
                    <a:pt x="7058" y="5293"/>
                  </a:cubicBezTo>
                  <a:lnTo>
                    <a:pt x="7058" y="6365"/>
                  </a:lnTo>
                  <a:lnTo>
                    <a:pt x="694" y="6365"/>
                  </a:lnTo>
                  <a:lnTo>
                    <a:pt x="694" y="1040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7121" y="7026"/>
                  </a:moveTo>
                  <a:lnTo>
                    <a:pt x="7121" y="7751"/>
                  </a:lnTo>
                  <a:lnTo>
                    <a:pt x="1072" y="7751"/>
                  </a:lnTo>
                  <a:cubicBezTo>
                    <a:pt x="883" y="7751"/>
                    <a:pt x="725" y="7593"/>
                    <a:pt x="725" y="7404"/>
                  </a:cubicBezTo>
                  <a:lnTo>
                    <a:pt x="725" y="7026"/>
                  </a:lnTo>
                  <a:close/>
                  <a:moveTo>
                    <a:pt x="5703" y="8444"/>
                  </a:moveTo>
                  <a:lnTo>
                    <a:pt x="5703" y="9168"/>
                  </a:lnTo>
                  <a:lnTo>
                    <a:pt x="4947" y="9168"/>
                  </a:lnTo>
                  <a:lnTo>
                    <a:pt x="4947" y="8444"/>
                  </a:lnTo>
                  <a:close/>
                  <a:moveTo>
                    <a:pt x="7089" y="8444"/>
                  </a:moveTo>
                  <a:lnTo>
                    <a:pt x="7089" y="9168"/>
                  </a:lnTo>
                  <a:lnTo>
                    <a:pt x="6365" y="9168"/>
                  </a:lnTo>
                  <a:lnTo>
                    <a:pt x="6365" y="8444"/>
                  </a:lnTo>
                  <a:close/>
                  <a:moveTo>
                    <a:pt x="11279" y="6333"/>
                  </a:moveTo>
                  <a:lnTo>
                    <a:pt x="11279" y="9830"/>
                  </a:lnTo>
                  <a:lnTo>
                    <a:pt x="7782" y="9830"/>
                  </a:lnTo>
                  <a:lnTo>
                    <a:pt x="7782" y="6333"/>
                  </a:lnTo>
                  <a:close/>
                  <a:moveTo>
                    <a:pt x="11279" y="10523"/>
                  </a:moveTo>
                  <a:lnTo>
                    <a:pt x="11279" y="10901"/>
                  </a:lnTo>
                  <a:cubicBezTo>
                    <a:pt x="11279" y="11090"/>
                    <a:pt x="11122" y="11248"/>
                    <a:pt x="10933" y="11248"/>
                  </a:cubicBezTo>
                  <a:lnTo>
                    <a:pt x="8129" y="11248"/>
                  </a:lnTo>
                  <a:cubicBezTo>
                    <a:pt x="7940" y="11248"/>
                    <a:pt x="7782" y="11090"/>
                    <a:pt x="7782" y="10901"/>
                  </a:cubicBezTo>
                  <a:lnTo>
                    <a:pt x="7782" y="10523"/>
                  </a:lnTo>
                  <a:close/>
                  <a:moveTo>
                    <a:pt x="1040" y="1"/>
                  </a:moveTo>
                  <a:cubicBezTo>
                    <a:pt x="442" y="1"/>
                    <a:pt x="1" y="473"/>
                    <a:pt x="1" y="1040"/>
                  </a:cubicBezTo>
                  <a:lnTo>
                    <a:pt x="1" y="7436"/>
                  </a:lnTo>
                  <a:cubicBezTo>
                    <a:pt x="1" y="8034"/>
                    <a:pt x="442" y="8507"/>
                    <a:pt x="1040" y="8507"/>
                  </a:cubicBezTo>
                  <a:lnTo>
                    <a:pt x="4191" y="8507"/>
                  </a:lnTo>
                  <a:lnTo>
                    <a:pt x="4191" y="9200"/>
                  </a:lnTo>
                  <a:lnTo>
                    <a:pt x="3151" y="9200"/>
                  </a:lnTo>
                  <a:cubicBezTo>
                    <a:pt x="2931" y="9200"/>
                    <a:pt x="2773" y="9357"/>
                    <a:pt x="2773" y="9546"/>
                  </a:cubicBezTo>
                  <a:cubicBezTo>
                    <a:pt x="2773" y="9767"/>
                    <a:pt x="2931" y="9925"/>
                    <a:pt x="3151" y="9925"/>
                  </a:cubicBezTo>
                  <a:lnTo>
                    <a:pt x="7026" y="9925"/>
                  </a:lnTo>
                  <a:lnTo>
                    <a:pt x="7026" y="10964"/>
                  </a:lnTo>
                  <a:cubicBezTo>
                    <a:pt x="7026" y="11563"/>
                    <a:pt x="7499" y="12035"/>
                    <a:pt x="8097" y="12035"/>
                  </a:cubicBezTo>
                  <a:lnTo>
                    <a:pt x="10901" y="12035"/>
                  </a:lnTo>
                  <a:cubicBezTo>
                    <a:pt x="11468" y="12035"/>
                    <a:pt x="11941" y="11563"/>
                    <a:pt x="11941" y="10964"/>
                  </a:cubicBezTo>
                  <a:lnTo>
                    <a:pt x="11941" y="5356"/>
                  </a:lnTo>
                  <a:cubicBezTo>
                    <a:pt x="12004" y="4726"/>
                    <a:pt x="11531" y="4254"/>
                    <a:pt x="10933" y="4254"/>
                  </a:cubicBezTo>
                  <a:lnTo>
                    <a:pt x="10586" y="4254"/>
                  </a:lnTo>
                  <a:lnTo>
                    <a:pt x="10586" y="1040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1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五、打包</a:t>
                </a:r>
                <a:r>
                  <a:rPr lang="en-US" altLang="zh-CN">
                    <a:solidFill>
                      <a:schemeClr val="bg1"/>
                    </a:solidFill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</a:rPr>
                  <a:t>iOS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6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五、编译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iOS</a:t>
                </a:r>
                <a:endPara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891790" y="4189095"/>
            <a:ext cx="8562975" cy="475615"/>
            <a:chOff x="4554" y="6597"/>
            <a:chExt cx="13485" cy="749"/>
          </a:xfrm>
        </p:grpSpPr>
        <p:grpSp>
          <p:nvGrpSpPr>
            <p:cNvPr id="5474" name="Google Shape;5474;p61"/>
            <p:cNvGrpSpPr/>
            <p:nvPr/>
          </p:nvGrpSpPr>
          <p:grpSpPr>
            <a:xfrm rot="0">
              <a:off x="4554" y="6658"/>
              <a:ext cx="693" cy="688"/>
              <a:chOff x="-50524250" y="2686150"/>
              <a:chExt cx="301675" cy="299350"/>
            </a:xfrm>
          </p:grpSpPr>
          <p:sp>
            <p:nvSpPr>
              <p:cNvPr id="5475" name="Google Shape;5475;p61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6" name="Google Shape;5476;p61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7" name="Google Shape;5477;p61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8" name="Google Shape;5478;p61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9" name="Google Shape;5479;p61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0" name="Google Shape;5480;p61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7" y="6609"/>
              <a:ext cx="12452" cy="730"/>
              <a:chOff x="5587" y="2550"/>
              <a:chExt cx="12452" cy="730"/>
            </a:xfrm>
          </p:grpSpPr>
          <p:cxnSp>
            <p:nvCxnSpPr>
              <p:cNvPr id="1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4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6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基础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2885440" y="3335655"/>
            <a:ext cx="8568690" cy="471170"/>
            <a:chOff x="4545" y="5253"/>
            <a:chExt cx="13494" cy="742"/>
          </a:xfrm>
        </p:grpSpPr>
        <p:grpSp>
          <p:nvGrpSpPr>
            <p:cNvPr id="5506" name="Google Shape;5506;p61"/>
            <p:cNvGrpSpPr/>
            <p:nvPr/>
          </p:nvGrpSpPr>
          <p:grpSpPr>
            <a:xfrm rot="0">
              <a:off x="4545" y="5265"/>
              <a:ext cx="728" cy="730"/>
              <a:chOff x="-50154075" y="1948175"/>
              <a:chExt cx="300100" cy="300900"/>
            </a:xfrm>
          </p:grpSpPr>
          <p:sp>
            <p:nvSpPr>
              <p:cNvPr id="5507" name="Google Shape;5507;p61"/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8" name="Google Shape;5508;p61"/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1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2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5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6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三、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Flutter</a:t>
                </a: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脚手架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252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36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1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2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54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7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31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85440" y="2473325"/>
            <a:ext cx="8568690" cy="471170"/>
            <a:chOff x="4545" y="3895"/>
            <a:chExt cx="13494" cy="742"/>
          </a:xfrm>
        </p:grpSpPr>
        <p:grpSp>
          <p:nvGrpSpPr>
            <p:cNvPr id="57" name="Google Shape;5468;p61"/>
            <p:cNvGrpSpPr/>
            <p:nvPr/>
          </p:nvGrpSpPr>
          <p:grpSpPr>
            <a:xfrm rot="0">
              <a:off x="4545" y="3907"/>
              <a:ext cx="569" cy="730"/>
              <a:chOff x="-50489600" y="1947400"/>
              <a:chExt cx="233150" cy="299125"/>
            </a:xfrm>
          </p:grpSpPr>
          <p:sp>
            <p:nvSpPr>
              <p:cNvPr id="58" name="Google Shape;5469;p61"/>
              <p:cNvSpPr/>
              <p:nvPr/>
            </p:nvSpPr>
            <p:spPr>
              <a:xfrm>
                <a:off x="-50382475" y="2018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2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4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6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7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二、开发环境搭建和升级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33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88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Dart 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3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 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4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</a:t>
            </a:r>
            <a:r>
              <a:rPr lang="zh-CN" altLang="en-US"/>
              <a:t>安装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Android Studio</a:t>
            </a:r>
            <a:endParaRPr lang="en-US" altLang="zh-CN"/>
          </a:p>
        </p:txBody>
      </p:sp>
      <p:sp>
        <p:nvSpPr>
          <p:cNvPr id="89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 </a:t>
            </a:r>
            <a:r>
              <a:rPr lang="en-US" altLang="zh-CN"/>
              <a:t>- Flutter</a:t>
            </a:r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脚手架</a:t>
            </a:r>
            <a:endParaRPr lang="zh-CN" altLang="en-US"/>
          </a:p>
        </p:txBody>
      </p:sp>
      <p:sp>
        <p:nvSpPr>
          <p:cNvPr id="5507" name="Google Shape;5507;p61"/>
          <p:cNvSpPr>
            <a:spLocks noChangeAspect="1"/>
          </p:cNvSpPr>
          <p:nvPr/>
        </p:nvSpPr>
        <p:spPr>
          <a:xfrm>
            <a:off x="432000" y="288000"/>
            <a:ext cx="1148844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2805" y="694"/>
                </a:moveTo>
                <a:lnTo>
                  <a:pt x="2805" y="2805"/>
                </a:lnTo>
                <a:lnTo>
                  <a:pt x="662" y="2805"/>
                </a:lnTo>
                <a:lnTo>
                  <a:pt x="662" y="694"/>
                </a:lnTo>
                <a:close/>
                <a:moveTo>
                  <a:pt x="2805" y="3466"/>
                </a:moveTo>
                <a:lnTo>
                  <a:pt x="2805" y="5609"/>
                </a:lnTo>
                <a:lnTo>
                  <a:pt x="662" y="5609"/>
                </a:lnTo>
                <a:lnTo>
                  <a:pt x="662" y="3466"/>
                </a:lnTo>
                <a:close/>
                <a:moveTo>
                  <a:pt x="7908" y="2521"/>
                </a:moveTo>
                <a:lnTo>
                  <a:pt x="9421" y="4033"/>
                </a:lnTo>
                <a:lnTo>
                  <a:pt x="7782" y="5640"/>
                </a:lnTo>
                <a:lnTo>
                  <a:pt x="6302" y="4128"/>
                </a:lnTo>
                <a:lnTo>
                  <a:pt x="7908" y="2521"/>
                </a:lnTo>
                <a:close/>
                <a:moveTo>
                  <a:pt x="5798" y="4663"/>
                </a:moveTo>
                <a:lnTo>
                  <a:pt x="7278" y="6144"/>
                </a:lnTo>
                <a:lnTo>
                  <a:pt x="5766" y="7688"/>
                </a:lnTo>
                <a:lnTo>
                  <a:pt x="4254" y="6207"/>
                </a:lnTo>
                <a:lnTo>
                  <a:pt x="5798" y="4663"/>
                </a:lnTo>
                <a:close/>
                <a:moveTo>
                  <a:pt x="2805" y="6302"/>
                </a:moveTo>
                <a:lnTo>
                  <a:pt x="2805" y="8791"/>
                </a:lnTo>
                <a:cubicBezTo>
                  <a:pt x="2521" y="8570"/>
                  <a:pt x="2111" y="8444"/>
                  <a:pt x="1733" y="8444"/>
                </a:cubicBezTo>
                <a:cubicBezTo>
                  <a:pt x="1324" y="8444"/>
                  <a:pt x="977" y="8570"/>
                  <a:pt x="662" y="8791"/>
                </a:cubicBezTo>
                <a:lnTo>
                  <a:pt x="662" y="6302"/>
                </a:lnTo>
                <a:close/>
                <a:moveTo>
                  <a:pt x="3750" y="6711"/>
                </a:moveTo>
                <a:lnTo>
                  <a:pt x="5230" y="8192"/>
                </a:lnTo>
                <a:lnTo>
                  <a:pt x="3498" y="9925"/>
                </a:lnTo>
                <a:lnTo>
                  <a:pt x="3498" y="6932"/>
                </a:lnTo>
                <a:lnTo>
                  <a:pt x="3750" y="6711"/>
                </a:lnTo>
                <a:close/>
                <a:moveTo>
                  <a:pt x="1733" y="9137"/>
                </a:moveTo>
                <a:cubicBezTo>
                  <a:pt x="2332" y="9137"/>
                  <a:pt x="2805" y="9610"/>
                  <a:pt x="2805" y="10208"/>
                </a:cubicBezTo>
                <a:cubicBezTo>
                  <a:pt x="2805" y="10807"/>
                  <a:pt x="2332" y="11279"/>
                  <a:pt x="1733" y="11279"/>
                </a:cubicBezTo>
                <a:cubicBezTo>
                  <a:pt x="1135" y="11279"/>
                  <a:pt x="662" y="10807"/>
                  <a:pt x="662" y="10208"/>
                </a:cubicBezTo>
                <a:cubicBezTo>
                  <a:pt x="662" y="9610"/>
                  <a:pt x="1135" y="9137"/>
                  <a:pt x="1733" y="9137"/>
                </a:cubicBezTo>
                <a:close/>
                <a:moveTo>
                  <a:pt x="5640" y="9137"/>
                </a:moveTo>
                <a:lnTo>
                  <a:pt x="5640" y="11279"/>
                </a:lnTo>
                <a:lnTo>
                  <a:pt x="3183" y="11279"/>
                </a:lnTo>
                <a:lnTo>
                  <a:pt x="5262" y="9137"/>
                </a:lnTo>
                <a:close/>
                <a:moveTo>
                  <a:pt x="8412" y="9137"/>
                </a:moveTo>
                <a:lnTo>
                  <a:pt x="8412" y="11279"/>
                </a:lnTo>
                <a:lnTo>
                  <a:pt x="6333" y="11279"/>
                </a:lnTo>
                <a:lnTo>
                  <a:pt x="6333" y="9137"/>
                </a:lnTo>
                <a:close/>
                <a:moveTo>
                  <a:pt x="11248" y="9137"/>
                </a:moveTo>
                <a:lnTo>
                  <a:pt x="11248" y="11279"/>
                </a:lnTo>
                <a:lnTo>
                  <a:pt x="9106" y="11279"/>
                </a:lnTo>
                <a:lnTo>
                  <a:pt x="9106" y="9137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0240"/>
                </a:lnTo>
                <a:cubicBezTo>
                  <a:pt x="1" y="11248"/>
                  <a:pt x="788" y="12036"/>
                  <a:pt x="1765" y="12036"/>
                </a:cubicBezTo>
                <a:lnTo>
                  <a:pt x="11657" y="12036"/>
                </a:lnTo>
                <a:cubicBezTo>
                  <a:pt x="11846" y="12036"/>
                  <a:pt x="12004" y="11878"/>
                  <a:pt x="12004" y="11657"/>
                </a:cubicBezTo>
                <a:lnTo>
                  <a:pt x="12004" y="8791"/>
                </a:lnTo>
                <a:cubicBezTo>
                  <a:pt x="11973" y="8602"/>
                  <a:pt x="11815" y="8444"/>
                  <a:pt x="11626" y="8444"/>
                </a:cubicBezTo>
                <a:lnTo>
                  <a:pt x="5987" y="8444"/>
                </a:lnTo>
                <a:lnTo>
                  <a:pt x="10177" y="4254"/>
                </a:lnTo>
                <a:cubicBezTo>
                  <a:pt x="10240" y="4191"/>
                  <a:pt x="10271" y="4096"/>
                  <a:pt x="10271" y="4033"/>
                </a:cubicBezTo>
                <a:cubicBezTo>
                  <a:pt x="10271" y="3939"/>
                  <a:pt x="10240" y="3844"/>
                  <a:pt x="10177" y="3781"/>
                </a:cubicBezTo>
                <a:lnTo>
                  <a:pt x="8192" y="1828"/>
                </a:lnTo>
                <a:cubicBezTo>
                  <a:pt x="8129" y="1765"/>
                  <a:pt x="8042" y="1733"/>
                  <a:pt x="7952" y="1733"/>
                </a:cubicBezTo>
                <a:cubicBezTo>
                  <a:pt x="7861" y="1733"/>
                  <a:pt x="7767" y="1765"/>
                  <a:pt x="7688" y="1828"/>
                </a:cubicBezTo>
                <a:lnTo>
                  <a:pt x="3498" y="5987"/>
                </a:lnTo>
                <a:lnTo>
                  <a:pt x="3498" y="379"/>
                </a:lnTo>
                <a:cubicBezTo>
                  <a:pt x="3498" y="158"/>
                  <a:pt x="3340" y="1"/>
                  <a:pt x="3151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Hello Flutter </a:t>
            </a:r>
            <a:r>
              <a:rPr lang="zh-CN" altLang="en-US"/>
              <a:t>和 </a:t>
            </a:r>
            <a:r>
              <a:rPr lang="en-US" altLang="zh-CN"/>
              <a:t>UI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432000" y="30002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Chau Philomene One</vt:lpstr>
      <vt:lpstr>Thonburi</vt:lpstr>
      <vt:lpstr>Ropa Sans</vt:lpstr>
      <vt:lpstr>Arial</vt:lpstr>
      <vt:lpstr>Roboto</vt:lpstr>
      <vt:lpstr>Calibri</vt:lpstr>
      <vt:lpstr>Helvetica Neue</vt:lpstr>
      <vt:lpstr>宋体</vt:lpstr>
      <vt:lpstr>Arial Unicode MS</vt:lpstr>
      <vt:lpstr>汉仪书宋二KW</vt:lpstr>
      <vt:lpstr>2_Office 主题</vt:lpstr>
      <vt:lpstr>移动端Flutter 第1课</vt:lpstr>
      <vt:lpstr>本节课内容</vt:lpstr>
      <vt:lpstr>Dart 语言</vt:lpstr>
      <vt:lpstr>Flutter 框架</vt:lpstr>
      <vt:lpstr>开发环境搭建 - 安装SDK</vt:lpstr>
      <vt:lpstr>开发环境搭建 - Android Studio</vt:lpstr>
      <vt:lpstr>开发环境 - Flutter升级</vt:lpstr>
      <vt:lpstr>Flutter脚手架</vt:lpstr>
      <vt:lpstr>Hello Flutter 和 UI基础</vt:lpstr>
      <vt:lpstr>编译Android</vt:lpstr>
      <vt:lpstr>编译iOS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maosong</dc:creator>
  <cp:lastModifiedBy>maosong</cp:lastModifiedBy>
  <cp:revision>49</cp:revision>
  <dcterms:created xsi:type="dcterms:W3CDTF">2020-10-11T16:29:57Z</dcterms:created>
  <dcterms:modified xsi:type="dcterms:W3CDTF">2020-10-11T16:29:57Z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