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5" r:id="rId4"/>
    <p:sldMasterId id="2147483657" r:id="rId5"/>
  </p:sldMasterIdLst>
  <p:notesMasterIdLst>
    <p:notesMasterId r:id="rId7"/>
  </p:notesMasterIdLst>
  <p:sldIdLst>
    <p:sldId id="256" r:id="rId6"/>
    <p:sldId id="260" r:id="rId8"/>
    <p:sldId id="285" r:id="rId9"/>
    <p:sldId id="261" r:id="rId10"/>
    <p:sldId id="262" r:id="rId11"/>
    <p:sldId id="286" r:id="rId12"/>
    <p:sldId id="263" r:id="rId13"/>
    <p:sldId id="266" r:id="rId14"/>
    <p:sldId id="264" r:id="rId15"/>
    <p:sldId id="287" r:id="rId16"/>
    <p:sldId id="267" r:id="rId17"/>
    <p:sldId id="288" r:id="rId18"/>
    <p:sldId id="268" r:id="rId19"/>
    <p:sldId id="275" r:id="rId20"/>
    <p:sldId id="289" r:id="rId21"/>
    <p:sldId id="269" r:id="rId22"/>
    <p:sldId id="270" r:id="rId23"/>
    <p:sldId id="274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242a991-cda2-46a9-a0e1-5da09ae0a9d8}">
          <p14:sldIdLst>
            <p14:sldId id="256"/>
            <p14:sldId id="260"/>
          </p14:sldIdLst>
        </p14:section>
        <p14:section name="一、Dart 语言 和 Flutter 框架" id="{d88a8ddd-9a13-4366-9674-fca7a0909c90}">
          <p14:sldIdLst>
            <p14:sldId id="285"/>
            <p14:sldId id="262"/>
            <p14:sldId id="261"/>
          </p14:sldIdLst>
        </p14:section>
        <p14:section name="二、开发环境搭建和升级" id="{44e369be-036b-4f9f-86c1-2614bacf6323}">
          <p14:sldIdLst>
            <p14:sldId id="286"/>
            <p14:sldId id="263"/>
            <p14:sldId id="266"/>
            <p14:sldId id="264"/>
          </p14:sldIdLst>
        </p14:section>
        <p14:section name="三、Flutter脚手架&#13;" id="{6dfbe837-044e-4321-ab99-5a91762021c0}">
          <p14:sldIdLst>
            <p14:sldId id="287"/>
            <p14:sldId id="267"/>
          </p14:sldIdLst>
        </p14:section>
        <p14:section name="四、Hello Flutter 和 UI基础" id="{e08c0b5d-2aee-4fe4-bdd0-17f23f0cb66d}">
          <p14:sldIdLst>
            <p14:sldId id="288"/>
            <p14:sldId id="268"/>
            <p14:sldId id="275"/>
          </p14:sldIdLst>
        </p14:section>
        <p14:section name="五、编译Android和iOS" id="{4238e3b9-d601-4654-950d-acf0df278014}">
          <p14:sldIdLst>
            <p14:sldId id="289"/>
            <p14:sldId id="270"/>
            <p14:sldId id="269"/>
          </p14:sldIdLst>
        </p14:section>
        <p14:section name="结束" id="{da435224-1274-4b81-ad36-66beb5c46e34}">
          <p14:sldIdLst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5F7D9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88440"/>
            <a:ext cx="9144000" cy="103632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3600" u="none" strike="noStrike" kern="1200" cap="none" spc="6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defRPr>
            </a:lvl1pPr>
          </a:lstStyle>
          <a:p>
            <a:r>
              <a:rPr lang="zh-CN" altLang="en-US" smtClean="0"/>
              <a:t>培训名称 第#课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730" y="2921635"/>
            <a:ext cx="9144000" cy="51054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400" u="none" strike="noStrike" kern="1200" cap="none" spc="3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课程名称</a:t>
            </a:r>
            <a:endParaRPr lang="zh-CN" altLang="en-US" smtClean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512945" y="6301105"/>
            <a:ext cx="3162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10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703020204020201" charset="-122"/>
                <a:ea typeface="微软雅黑" panose="020B0703020204020201" charset="-122"/>
                <a:sym typeface="+mn-ea"/>
              </a:rPr>
              <a:t>文思海辉内部资料，严禁外传！</a:t>
            </a:r>
            <a:endParaRPr lang="zh-CN" altLang="en-US" sz="1200" spc="100" smtClean="0">
              <a:solidFill>
                <a:schemeClr val="bg1">
                  <a:lumMod val="65000"/>
                </a:schemeClr>
              </a:solidFill>
              <a:uFillTx/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  <p:pic>
        <p:nvPicPr>
          <p:cNvPr id="12" name="图片 11" descr="/Volumes/Developer/pactera/training/flutter/optimization/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68635" y="236220"/>
            <a:ext cx="1180465" cy="34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nimBg="1" uiExpand="1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" grpId="1" bldLvl="0" animBg="1"/>
      <p:bldP spid="3" grpId="2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样式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18080" y="237600"/>
            <a:ext cx="1183640" cy="3456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 hasCustomPrompt="1"/>
          </p:nvPr>
        </p:nvSpPr>
        <p:spPr>
          <a:xfrm>
            <a:off x="4292920" y="4088500"/>
            <a:ext cx="6616700" cy="1022350"/>
          </a:xfrm>
          <a:effectLst/>
        </p:spPr>
        <p:txBody>
          <a:bodyPr anchor="b"/>
          <a:lstStyle>
            <a:lvl1pPr algn="r">
              <a:defRPr sz="4800" u="none" strike="noStrike" kern="1200" cap="none" spc="100" normalizeH="0">
                <a:solidFill>
                  <a:srgbClr val="424242"/>
                </a:solidFill>
                <a:uFillTx/>
                <a:latin typeface="微软雅黑" charset="0"/>
                <a:ea typeface="微软雅黑" panose="020B0703020204020201" charset="-122"/>
                <a:cs typeface="微软雅黑" panose="020B0703020204020201" charset="-122"/>
              </a:defRPr>
            </a:lvl1pPr>
          </a:lstStyle>
          <a:p>
            <a:r>
              <a:rPr lang="zh-CN" altLang="en-US" smtClean="0"/>
              <a:t>章节名称</a:t>
            </a:r>
            <a:endParaRPr lang="zh-CN" altLang="en-US" smtClean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3733485" y="5358765"/>
            <a:ext cx="7176135" cy="510540"/>
          </a:xfrm>
          <a:effectLst/>
        </p:spPr>
        <p:txBody>
          <a:bodyPr/>
          <a:lstStyle>
            <a:lvl1pPr marL="0" indent="0" algn="r">
              <a:buNone/>
              <a:defRPr sz="1600" u="none" strike="noStrike" kern="1200" cap="none" spc="100" normalizeH="0">
                <a:solidFill>
                  <a:srgbClr val="424242"/>
                </a:solidFill>
                <a:uFillTx/>
                <a:latin typeface="微软雅黑" charset="0"/>
                <a:ea typeface="微软雅黑" panose="020B07030202040202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章节描述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3" hasCustomPrompt="1"/>
          </p:nvPr>
        </p:nvSpPr>
        <p:spPr>
          <a:xfrm>
            <a:off x="4293235" y="3077845"/>
            <a:ext cx="6616700" cy="897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fontAlgn="ctr">
              <a:buNone/>
              <a:defRPr sz="7200" u="none" strike="noStrike" kern="1200" cap="none" spc="100" normalizeH="0">
                <a:solidFill>
                  <a:srgbClr val="424242"/>
                </a:solidFill>
                <a:uFillTx/>
                <a:latin typeface="Arial Black" panose="020B0A04020102020204" charset="0"/>
                <a:ea typeface="微软雅黑" charset="0"/>
                <a:cs typeface="Arial Black" panose="020B0A04020102020204" charset="0"/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cxnSp>
        <p:nvCxnSpPr>
          <p:cNvPr id="177" name="Google Shape;177;p31"/>
          <p:cNvCxnSpPr/>
          <p:nvPr userDrawn="1"/>
        </p:nvCxnSpPr>
        <p:spPr>
          <a:xfrm>
            <a:off x="10457180" y="5234940"/>
            <a:ext cx="173609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r"/>
      </p:transition>
    </mc:Choice>
    <mc:Fallback>
      <p:transition>
        <p:cover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7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0" fill="hold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0" fill="hold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 build="p">
        <p:tmplLst>
          <p:tmpl lvl="1">
            <p:tnLst>
              <p:par>
                <p:cTn presetID="7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/>
      <p:bldP spid="9" grpId="1" animBg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0" presetClass="entr" presetSubtype="0" fill="hold" grpId="2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animBg="1"/>
      <p:bldP spid="9" grpId="2" animBg="1" build="p">
        <p:tmplLst>
          <p:tmpl lvl="1">
            <p:tnLst>
              <p:par>
                <p:cTn presetID="10" presetClass="entr" presetSubtype="0" fill="hold" grpId="2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3" build="p">
        <p:tmplLst>
          <p:tmpl lvl="1">
            <p:tnLst>
              <p:par>
                <p:cTn presetID="10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ldLvl="0" animBg="1"/>
      <p:bldP spid="9" grpId="3" animBg="1" uiExpand="1" build="p">
        <p:tmplLst>
          <p:tmpl lvl="1">
            <p:tnLst>
              <p:par>
                <p:cTn presetID="10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样式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18080" y="237600"/>
            <a:ext cx="1183640" cy="3456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 hasCustomPrompt="1"/>
          </p:nvPr>
        </p:nvSpPr>
        <p:spPr>
          <a:xfrm>
            <a:off x="1141415" y="4088500"/>
            <a:ext cx="6616700" cy="1022350"/>
          </a:xfrm>
          <a:effectLst/>
        </p:spPr>
        <p:txBody>
          <a:bodyPr anchor="b"/>
          <a:lstStyle>
            <a:lvl1pPr algn="l">
              <a:defRPr sz="4800" u="none" strike="noStrike" kern="1200" cap="none" spc="100" normalizeH="0">
                <a:solidFill>
                  <a:srgbClr val="424242"/>
                </a:solidFill>
                <a:uFillTx/>
                <a:latin typeface="微软雅黑" charset="0"/>
                <a:ea typeface="微软雅黑" panose="020B0703020204020201" charset="-122"/>
                <a:cs typeface="微软雅黑" panose="020B0703020204020201" charset="-122"/>
              </a:defRPr>
            </a:lvl1pPr>
          </a:lstStyle>
          <a:p>
            <a:r>
              <a:rPr lang="zh-CN" altLang="en-US" smtClean="0"/>
              <a:t>章节名称</a:t>
            </a:r>
            <a:endParaRPr lang="zh-CN" altLang="en-US" smtClean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141415" y="5358765"/>
            <a:ext cx="7176135" cy="510540"/>
          </a:xfrm>
          <a:effectLst/>
        </p:spPr>
        <p:txBody>
          <a:bodyPr/>
          <a:lstStyle>
            <a:lvl1pPr marL="0" indent="0" algn="l">
              <a:buNone/>
              <a:defRPr sz="1600" u="none" strike="noStrike" kern="1200" cap="none" spc="100" normalizeH="0">
                <a:solidFill>
                  <a:srgbClr val="424242"/>
                </a:solidFill>
                <a:uFillTx/>
                <a:latin typeface="微软雅黑" charset="0"/>
                <a:ea typeface="微软雅黑" panose="020B07030202040202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章节描述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3" hasCustomPrompt="1"/>
          </p:nvPr>
        </p:nvSpPr>
        <p:spPr>
          <a:xfrm>
            <a:off x="1141730" y="3077845"/>
            <a:ext cx="6616700" cy="897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fontAlgn="ctr">
              <a:buNone/>
              <a:defRPr sz="7200" u="none" strike="noStrike" kern="1200" cap="none" spc="100" normalizeH="0">
                <a:solidFill>
                  <a:srgbClr val="424242"/>
                </a:solidFill>
                <a:uFillTx/>
                <a:latin typeface="Arial Black" panose="020B0A04020102020204" charset="0"/>
                <a:ea typeface="微软雅黑" charset="0"/>
                <a:cs typeface="Arial Black" panose="020B0A04020102020204" charset="0"/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cxnSp>
        <p:nvCxnSpPr>
          <p:cNvPr id="177" name="Google Shape;177;p31"/>
          <p:cNvCxnSpPr/>
          <p:nvPr userDrawn="1"/>
        </p:nvCxnSpPr>
        <p:spPr>
          <a:xfrm>
            <a:off x="0" y="5266690"/>
            <a:ext cx="173609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 uiExpand="1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idx="1" hasCustomPrompt="1"/>
          </p:nvPr>
        </p:nvSpPr>
        <p:spPr>
          <a:xfrm>
            <a:off x="4670425" y="3106420"/>
            <a:ext cx="2851150" cy="2496185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0145" y="2028190"/>
            <a:ext cx="4791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solidFill>
                  <a:srgbClr val="424242"/>
                </a:solidFill>
                <a:latin typeface="微软雅黑" panose="020B0703020204020201" charset="-122"/>
                <a:ea typeface="微软雅黑" panose="020B0703020204020201" charset="-122"/>
                <a:cs typeface="+mj-lt"/>
              </a:rPr>
              <a:t>THANKS</a:t>
            </a:r>
            <a:endParaRPr lang="en-US" altLang="zh-CN" sz="4800" b="1">
              <a:solidFill>
                <a:srgbClr val="424242"/>
              </a:solidFill>
              <a:latin typeface="微软雅黑" panose="020B0703020204020201" charset="-122"/>
              <a:ea typeface="微软雅黑" panose="020B0703020204020201" charset="-122"/>
              <a:cs typeface="+mj-lt"/>
            </a:endParaRPr>
          </a:p>
        </p:txBody>
      </p:sp>
      <p:pic>
        <p:nvPicPr>
          <p:cNvPr id="9" name="图片 8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65710" y="237600"/>
            <a:ext cx="1183640" cy="345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40335" y="6401435"/>
            <a:ext cx="3162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10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703020204020201" charset="-122"/>
                <a:ea typeface="微软雅黑" panose="020B0703020204020201" charset="-122"/>
                <a:sym typeface="+mn-ea"/>
              </a:rPr>
              <a:t>文思海辉内部资料，严禁外传！</a:t>
            </a:r>
            <a:endParaRPr lang="zh-CN" altLang="en-US" sz="1200" spc="100" smtClean="0">
              <a:solidFill>
                <a:schemeClr val="bg1">
                  <a:lumMod val="65000"/>
                </a:schemeClr>
              </a:solidFill>
              <a:uFillTx/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idx="13" hasCustomPrompt="1"/>
          </p:nvPr>
        </p:nvSpPr>
        <p:spPr>
          <a:xfrm>
            <a:off x="4670425" y="3106420"/>
            <a:ext cx="2851150" cy="2496185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216275" y="2858135"/>
            <a:ext cx="575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>
                <a:solidFill>
                  <a:srgbClr val="424242"/>
                </a:solidFill>
                <a:sym typeface="+mn-ea"/>
              </a:rPr>
              <a:t>Does anyone have any questions?</a:t>
            </a:r>
            <a:endParaRPr lang="en-GB" altLang="en-US">
              <a:solidFill>
                <a:srgbClr val="42424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trips dir="ru"/>
      </p:transition>
    </mc:Choice>
    <mc:Fallback>
      <p:transition>
        <p:strips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样式1-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 hasCustomPrompt="1"/>
          </p:nvPr>
        </p:nvSpPr>
        <p:spPr>
          <a:xfrm>
            <a:off x="2204720" y="541020"/>
            <a:ext cx="7781925" cy="508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u="none" strike="noStrike" kern="1200" cap="none" spc="300" normalizeH="0">
                <a:solidFill>
                  <a:srgbClr val="424242"/>
                </a:solidFill>
                <a:uFillTx/>
                <a:latin typeface="微软雅黑" panose="020B0703020204020201" charset="-122"/>
                <a:ea typeface="微软雅黑" panose="020B0703020204020201" charset="-122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此处输入文档标题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样式2-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 hasCustomPrompt="1"/>
          </p:nvPr>
        </p:nvSpPr>
        <p:spPr>
          <a:xfrm>
            <a:off x="3677920" y="3110865"/>
            <a:ext cx="4836160" cy="635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u="none" strike="noStrike" kern="1200" cap="none" spc="100" normalizeH="0">
                <a:solidFill>
                  <a:srgbClr val="424242"/>
                </a:solidFill>
                <a:uFillTx/>
                <a:latin typeface="微软雅黑" charset="0"/>
                <a:ea typeface="微软雅黑" panose="020B0703020204020201" charset="-122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此处输入文档标题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样式3-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66980" y="6274800"/>
            <a:ext cx="1183640" cy="345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66980" y="6274800"/>
            <a:ext cx="1183640" cy="345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66980" y="6274800"/>
            <a:ext cx="1183640" cy="345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移动端</a:t>
            </a:r>
            <a:r>
              <a:rPr lang="en-US" altLang="zh-CN"/>
              <a:t>Flutter 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21635"/>
            <a:ext cx="9144000" cy="510540"/>
          </a:xfrm>
        </p:spPr>
        <p:txBody>
          <a:bodyPr>
            <a:normAutofit/>
          </a:bodyPr>
          <a:p>
            <a:r>
              <a:rPr lang="zh-CN" altLang="en-US"/>
              <a:t>如何开始工作？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脚手架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5507" name="Google Shape;5507;p61"/>
          <p:cNvSpPr>
            <a:spLocks noChangeAspect="1"/>
          </p:cNvSpPr>
          <p:nvPr/>
        </p:nvSpPr>
        <p:spPr>
          <a:xfrm>
            <a:off x="2672280" y="2950555"/>
            <a:ext cx="1148844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2805" y="694"/>
                </a:moveTo>
                <a:lnTo>
                  <a:pt x="2805" y="2805"/>
                </a:lnTo>
                <a:lnTo>
                  <a:pt x="662" y="2805"/>
                </a:lnTo>
                <a:lnTo>
                  <a:pt x="662" y="694"/>
                </a:lnTo>
                <a:close/>
                <a:moveTo>
                  <a:pt x="2805" y="3466"/>
                </a:moveTo>
                <a:lnTo>
                  <a:pt x="2805" y="5609"/>
                </a:lnTo>
                <a:lnTo>
                  <a:pt x="662" y="5609"/>
                </a:lnTo>
                <a:lnTo>
                  <a:pt x="662" y="3466"/>
                </a:lnTo>
                <a:close/>
                <a:moveTo>
                  <a:pt x="7908" y="2521"/>
                </a:moveTo>
                <a:lnTo>
                  <a:pt x="9421" y="4033"/>
                </a:lnTo>
                <a:lnTo>
                  <a:pt x="7782" y="5640"/>
                </a:lnTo>
                <a:lnTo>
                  <a:pt x="6302" y="4128"/>
                </a:lnTo>
                <a:lnTo>
                  <a:pt x="7908" y="2521"/>
                </a:lnTo>
                <a:close/>
                <a:moveTo>
                  <a:pt x="5798" y="4663"/>
                </a:moveTo>
                <a:lnTo>
                  <a:pt x="7278" y="6144"/>
                </a:lnTo>
                <a:lnTo>
                  <a:pt x="5766" y="7688"/>
                </a:lnTo>
                <a:lnTo>
                  <a:pt x="4254" y="6207"/>
                </a:lnTo>
                <a:lnTo>
                  <a:pt x="5798" y="4663"/>
                </a:lnTo>
                <a:close/>
                <a:moveTo>
                  <a:pt x="2805" y="6302"/>
                </a:moveTo>
                <a:lnTo>
                  <a:pt x="2805" y="8791"/>
                </a:lnTo>
                <a:cubicBezTo>
                  <a:pt x="2521" y="8570"/>
                  <a:pt x="2111" y="8444"/>
                  <a:pt x="1733" y="8444"/>
                </a:cubicBezTo>
                <a:cubicBezTo>
                  <a:pt x="1324" y="8444"/>
                  <a:pt x="977" y="8570"/>
                  <a:pt x="662" y="8791"/>
                </a:cubicBezTo>
                <a:lnTo>
                  <a:pt x="662" y="6302"/>
                </a:lnTo>
                <a:close/>
                <a:moveTo>
                  <a:pt x="3750" y="6711"/>
                </a:moveTo>
                <a:lnTo>
                  <a:pt x="5230" y="8192"/>
                </a:lnTo>
                <a:lnTo>
                  <a:pt x="3498" y="9925"/>
                </a:lnTo>
                <a:lnTo>
                  <a:pt x="3498" y="6932"/>
                </a:lnTo>
                <a:lnTo>
                  <a:pt x="3750" y="6711"/>
                </a:lnTo>
                <a:close/>
                <a:moveTo>
                  <a:pt x="1733" y="9137"/>
                </a:moveTo>
                <a:cubicBezTo>
                  <a:pt x="2332" y="9137"/>
                  <a:pt x="2805" y="9610"/>
                  <a:pt x="2805" y="10208"/>
                </a:cubicBezTo>
                <a:cubicBezTo>
                  <a:pt x="2805" y="10807"/>
                  <a:pt x="2332" y="11279"/>
                  <a:pt x="1733" y="11279"/>
                </a:cubicBezTo>
                <a:cubicBezTo>
                  <a:pt x="1135" y="11279"/>
                  <a:pt x="662" y="10807"/>
                  <a:pt x="662" y="10208"/>
                </a:cubicBezTo>
                <a:cubicBezTo>
                  <a:pt x="662" y="9610"/>
                  <a:pt x="1135" y="9137"/>
                  <a:pt x="1733" y="9137"/>
                </a:cubicBezTo>
                <a:close/>
                <a:moveTo>
                  <a:pt x="5640" y="9137"/>
                </a:moveTo>
                <a:lnTo>
                  <a:pt x="5640" y="11279"/>
                </a:lnTo>
                <a:lnTo>
                  <a:pt x="3183" y="11279"/>
                </a:lnTo>
                <a:lnTo>
                  <a:pt x="5262" y="9137"/>
                </a:lnTo>
                <a:close/>
                <a:moveTo>
                  <a:pt x="8412" y="9137"/>
                </a:moveTo>
                <a:lnTo>
                  <a:pt x="8412" y="11279"/>
                </a:lnTo>
                <a:lnTo>
                  <a:pt x="6333" y="11279"/>
                </a:lnTo>
                <a:lnTo>
                  <a:pt x="6333" y="9137"/>
                </a:lnTo>
                <a:close/>
                <a:moveTo>
                  <a:pt x="11248" y="9137"/>
                </a:moveTo>
                <a:lnTo>
                  <a:pt x="11248" y="11279"/>
                </a:lnTo>
                <a:lnTo>
                  <a:pt x="9106" y="11279"/>
                </a:lnTo>
                <a:lnTo>
                  <a:pt x="9106" y="9137"/>
                </a:lnTo>
                <a:close/>
                <a:moveTo>
                  <a:pt x="347" y="1"/>
                </a:moveTo>
                <a:cubicBezTo>
                  <a:pt x="158" y="1"/>
                  <a:pt x="1" y="158"/>
                  <a:pt x="1" y="379"/>
                </a:cubicBezTo>
                <a:lnTo>
                  <a:pt x="1" y="10240"/>
                </a:lnTo>
                <a:cubicBezTo>
                  <a:pt x="1" y="11248"/>
                  <a:pt x="788" y="12036"/>
                  <a:pt x="1765" y="12036"/>
                </a:cubicBezTo>
                <a:lnTo>
                  <a:pt x="11657" y="12036"/>
                </a:lnTo>
                <a:cubicBezTo>
                  <a:pt x="11846" y="12036"/>
                  <a:pt x="12004" y="11878"/>
                  <a:pt x="12004" y="11657"/>
                </a:cubicBezTo>
                <a:lnTo>
                  <a:pt x="12004" y="8791"/>
                </a:lnTo>
                <a:cubicBezTo>
                  <a:pt x="11973" y="8602"/>
                  <a:pt x="11815" y="8444"/>
                  <a:pt x="11626" y="8444"/>
                </a:cubicBezTo>
                <a:lnTo>
                  <a:pt x="5987" y="8444"/>
                </a:lnTo>
                <a:lnTo>
                  <a:pt x="10177" y="4254"/>
                </a:lnTo>
                <a:cubicBezTo>
                  <a:pt x="10240" y="4191"/>
                  <a:pt x="10271" y="4096"/>
                  <a:pt x="10271" y="4033"/>
                </a:cubicBezTo>
                <a:cubicBezTo>
                  <a:pt x="10271" y="3939"/>
                  <a:pt x="10240" y="3844"/>
                  <a:pt x="10177" y="3781"/>
                </a:cubicBezTo>
                <a:lnTo>
                  <a:pt x="8192" y="1828"/>
                </a:lnTo>
                <a:cubicBezTo>
                  <a:pt x="8129" y="1765"/>
                  <a:pt x="8042" y="1733"/>
                  <a:pt x="7952" y="1733"/>
                </a:cubicBezTo>
                <a:cubicBezTo>
                  <a:pt x="7861" y="1733"/>
                  <a:pt x="7767" y="1765"/>
                  <a:pt x="7688" y="1828"/>
                </a:cubicBezTo>
                <a:lnTo>
                  <a:pt x="3498" y="5987"/>
                </a:lnTo>
                <a:lnTo>
                  <a:pt x="3498" y="379"/>
                </a:lnTo>
                <a:cubicBezTo>
                  <a:pt x="3498" y="158"/>
                  <a:pt x="3340" y="1"/>
                  <a:pt x="3151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脚手架</a:t>
            </a:r>
            <a:endParaRPr lang="zh-CN" altLang="en-US"/>
          </a:p>
        </p:txBody>
      </p:sp>
      <p:sp>
        <p:nvSpPr>
          <p:cNvPr id="5507" name="Google Shape;5507;p61"/>
          <p:cNvSpPr>
            <a:spLocks noChangeAspect="1"/>
          </p:cNvSpPr>
          <p:nvPr/>
        </p:nvSpPr>
        <p:spPr>
          <a:xfrm>
            <a:off x="432000" y="288000"/>
            <a:ext cx="1148844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2805" y="694"/>
                </a:moveTo>
                <a:lnTo>
                  <a:pt x="2805" y="2805"/>
                </a:lnTo>
                <a:lnTo>
                  <a:pt x="662" y="2805"/>
                </a:lnTo>
                <a:lnTo>
                  <a:pt x="662" y="694"/>
                </a:lnTo>
                <a:close/>
                <a:moveTo>
                  <a:pt x="2805" y="3466"/>
                </a:moveTo>
                <a:lnTo>
                  <a:pt x="2805" y="5609"/>
                </a:lnTo>
                <a:lnTo>
                  <a:pt x="662" y="5609"/>
                </a:lnTo>
                <a:lnTo>
                  <a:pt x="662" y="3466"/>
                </a:lnTo>
                <a:close/>
                <a:moveTo>
                  <a:pt x="7908" y="2521"/>
                </a:moveTo>
                <a:lnTo>
                  <a:pt x="9421" y="4033"/>
                </a:lnTo>
                <a:lnTo>
                  <a:pt x="7782" y="5640"/>
                </a:lnTo>
                <a:lnTo>
                  <a:pt x="6302" y="4128"/>
                </a:lnTo>
                <a:lnTo>
                  <a:pt x="7908" y="2521"/>
                </a:lnTo>
                <a:close/>
                <a:moveTo>
                  <a:pt x="5798" y="4663"/>
                </a:moveTo>
                <a:lnTo>
                  <a:pt x="7278" y="6144"/>
                </a:lnTo>
                <a:lnTo>
                  <a:pt x="5766" y="7688"/>
                </a:lnTo>
                <a:lnTo>
                  <a:pt x="4254" y="6207"/>
                </a:lnTo>
                <a:lnTo>
                  <a:pt x="5798" y="4663"/>
                </a:lnTo>
                <a:close/>
                <a:moveTo>
                  <a:pt x="2805" y="6302"/>
                </a:moveTo>
                <a:lnTo>
                  <a:pt x="2805" y="8791"/>
                </a:lnTo>
                <a:cubicBezTo>
                  <a:pt x="2521" y="8570"/>
                  <a:pt x="2111" y="8444"/>
                  <a:pt x="1733" y="8444"/>
                </a:cubicBezTo>
                <a:cubicBezTo>
                  <a:pt x="1324" y="8444"/>
                  <a:pt x="977" y="8570"/>
                  <a:pt x="662" y="8791"/>
                </a:cubicBezTo>
                <a:lnTo>
                  <a:pt x="662" y="6302"/>
                </a:lnTo>
                <a:close/>
                <a:moveTo>
                  <a:pt x="3750" y="6711"/>
                </a:moveTo>
                <a:lnTo>
                  <a:pt x="5230" y="8192"/>
                </a:lnTo>
                <a:lnTo>
                  <a:pt x="3498" y="9925"/>
                </a:lnTo>
                <a:lnTo>
                  <a:pt x="3498" y="6932"/>
                </a:lnTo>
                <a:lnTo>
                  <a:pt x="3750" y="6711"/>
                </a:lnTo>
                <a:close/>
                <a:moveTo>
                  <a:pt x="1733" y="9137"/>
                </a:moveTo>
                <a:cubicBezTo>
                  <a:pt x="2332" y="9137"/>
                  <a:pt x="2805" y="9610"/>
                  <a:pt x="2805" y="10208"/>
                </a:cubicBezTo>
                <a:cubicBezTo>
                  <a:pt x="2805" y="10807"/>
                  <a:pt x="2332" y="11279"/>
                  <a:pt x="1733" y="11279"/>
                </a:cubicBezTo>
                <a:cubicBezTo>
                  <a:pt x="1135" y="11279"/>
                  <a:pt x="662" y="10807"/>
                  <a:pt x="662" y="10208"/>
                </a:cubicBezTo>
                <a:cubicBezTo>
                  <a:pt x="662" y="9610"/>
                  <a:pt x="1135" y="9137"/>
                  <a:pt x="1733" y="9137"/>
                </a:cubicBezTo>
                <a:close/>
                <a:moveTo>
                  <a:pt x="5640" y="9137"/>
                </a:moveTo>
                <a:lnTo>
                  <a:pt x="5640" y="11279"/>
                </a:lnTo>
                <a:lnTo>
                  <a:pt x="3183" y="11279"/>
                </a:lnTo>
                <a:lnTo>
                  <a:pt x="5262" y="9137"/>
                </a:lnTo>
                <a:close/>
                <a:moveTo>
                  <a:pt x="8412" y="9137"/>
                </a:moveTo>
                <a:lnTo>
                  <a:pt x="8412" y="11279"/>
                </a:lnTo>
                <a:lnTo>
                  <a:pt x="6333" y="11279"/>
                </a:lnTo>
                <a:lnTo>
                  <a:pt x="6333" y="9137"/>
                </a:lnTo>
                <a:close/>
                <a:moveTo>
                  <a:pt x="11248" y="9137"/>
                </a:moveTo>
                <a:lnTo>
                  <a:pt x="11248" y="11279"/>
                </a:lnTo>
                <a:lnTo>
                  <a:pt x="9106" y="11279"/>
                </a:lnTo>
                <a:lnTo>
                  <a:pt x="9106" y="9137"/>
                </a:lnTo>
                <a:close/>
                <a:moveTo>
                  <a:pt x="347" y="1"/>
                </a:moveTo>
                <a:cubicBezTo>
                  <a:pt x="158" y="1"/>
                  <a:pt x="1" y="158"/>
                  <a:pt x="1" y="379"/>
                </a:cubicBezTo>
                <a:lnTo>
                  <a:pt x="1" y="10240"/>
                </a:lnTo>
                <a:cubicBezTo>
                  <a:pt x="1" y="11248"/>
                  <a:pt x="788" y="12036"/>
                  <a:pt x="1765" y="12036"/>
                </a:cubicBezTo>
                <a:lnTo>
                  <a:pt x="11657" y="12036"/>
                </a:lnTo>
                <a:cubicBezTo>
                  <a:pt x="11846" y="12036"/>
                  <a:pt x="12004" y="11878"/>
                  <a:pt x="12004" y="11657"/>
                </a:cubicBezTo>
                <a:lnTo>
                  <a:pt x="12004" y="8791"/>
                </a:lnTo>
                <a:cubicBezTo>
                  <a:pt x="11973" y="8602"/>
                  <a:pt x="11815" y="8444"/>
                  <a:pt x="11626" y="8444"/>
                </a:cubicBezTo>
                <a:lnTo>
                  <a:pt x="5987" y="8444"/>
                </a:lnTo>
                <a:lnTo>
                  <a:pt x="10177" y="4254"/>
                </a:lnTo>
                <a:cubicBezTo>
                  <a:pt x="10240" y="4191"/>
                  <a:pt x="10271" y="4096"/>
                  <a:pt x="10271" y="4033"/>
                </a:cubicBezTo>
                <a:cubicBezTo>
                  <a:pt x="10271" y="3939"/>
                  <a:pt x="10240" y="3844"/>
                  <a:pt x="10177" y="3781"/>
                </a:cubicBezTo>
                <a:lnTo>
                  <a:pt x="8192" y="1828"/>
                </a:lnTo>
                <a:cubicBezTo>
                  <a:pt x="8129" y="1765"/>
                  <a:pt x="8042" y="1733"/>
                  <a:pt x="7952" y="1733"/>
                </a:cubicBezTo>
                <a:cubicBezTo>
                  <a:pt x="7861" y="1733"/>
                  <a:pt x="7767" y="1765"/>
                  <a:pt x="7688" y="1828"/>
                </a:cubicBezTo>
                <a:lnTo>
                  <a:pt x="3498" y="5987"/>
                </a:lnTo>
                <a:lnTo>
                  <a:pt x="3498" y="379"/>
                </a:lnTo>
                <a:cubicBezTo>
                  <a:pt x="3498" y="158"/>
                  <a:pt x="3340" y="1"/>
                  <a:pt x="3151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647440" y="4088765"/>
            <a:ext cx="7262495" cy="1022350"/>
          </a:xfrm>
        </p:spPr>
        <p:txBody>
          <a:bodyPr/>
          <a:p>
            <a:r>
              <a:rPr lang="zh-CN" altLang="en-US"/>
              <a:t>Hello Flutter 和 UI基础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/>
              <a:t>04</a:t>
            </a:r>
            <a:endParaRPr lang="en-US" altLang="zh-CN"/>
          </a:p>
        </p:txBody>
      </p:sp>
      <p:grpSp>
        <p:nvGrpSpPr>
          <p:cNvPr id="5474" name="Google Shape;5474;p61"/>
          <p:cNvGrpSpPr>
            <a:grpSpLocks noChangeAspect="1"/>
          </p:cNvGrpSpPr>
          <p:nvPr/>
        </p:nvGrpSpPr>
        <p:grpSpPr>
          <a:xfrm>
            <a:off x="8121215" y="3059738"/>
            <a:ext cx="1160948" cy="1152000"/>
            <a:chOff x="-50524250" y="2686150"/>
            <a:chExt cx="301675" cy="299350"/>
          </a:xfrm>
          <a:solidFill>
            <a:srgbClr val="5F7D95">
              <a:alpha val="20000"/>
            </a:srgbClr>
          </a:solidFill>
        </p:grpSpPr>
        <p:sp>
          <p:nvSpPr>
            <p:cNvPr id="5475" name="Google Shape;5475;p61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6" name="Google Shape;5476;p61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7" name="Google Shape;5477;p61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8" name="Google Shape;5478;p61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9" name="Google Shape;5479;p61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0" name="Google Shape;5480;p61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r"/>
      </p:transition>
    </mc:Choice>
    <mc:Fallback>
      <p:transition>
        <p:cover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Hello Flutter</a:t>
            </a:r>
            <a:endParaRPr lang="zh-CN" altLang="en-US"/>
          </a:p>
        </p:txBody>
      </p:sp>
      <p:grpSp>
        <p:nvGrpSpPr>
          <p:cNvPr id="5474" name="Google Shape;5474;p61"/>
          <p:cNvGrpSpPr>
            <a:grpSpLocks noChangeAspect="1"/>
          </p:cNvGrpSpPr>
          <p:nvPr/>
        </p:nvGrpSpPr>
        <p:grpSpPr>
          <a:xfrm>
            <a:off x="432000" y="300028"/>
            <a:ext cx="1160948" cy="1152000"/>
            <a:chOff x="-50524250" y="2686150"/>
            <a:chExt cx="301675" cy="299350"/>
          </a:xfrm>
          <a:solidFill>
            <a:srgbClr val="5F7D95">
              <a:alpha val="20000"/>
            </a:srgbClr>
          </a:solidFill>
        </p:grpSpPr>
        <p:sp>
          <p:nvSpPr>
            <p:cNvPr id="5475" name="Google Shape;5475;p61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6" name="Google Shape;5476;p61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7" name="Google Shape;5477;p61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8" name="Google Shape;5478;p61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9" name="Google Shape;5479;p61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0" name="Google Shape;5480;p61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UI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5474" name="Google Shape;5474;p61"/>
          <p:cNvGrpSpPr>
            <a:grpSpLocks noChangeAspect="1"/>
          </p:cNvGrpSpPr>
          <p:nvPr/>
        </p:nvGrpSpPr>
        <p:grpSpPr>
          <a:xfrm>
            <a:off x="432000" y="300028"/>
            <a:ext cx="1160948" cy="1152000"/>
            <a:chOff x="-50524250" y="2686150"/>
            <a:chExt cx="301675" cy="299350"/>
          </a:xfrm>
          <a:solidFill>
            <a:srgbClr val="5F7D95">
              <a:alpha val="20000"/>
            </a:srgbClr>
          </a:solidFill>
        </p:grpSpPr>
        <p:sp>
          <p:nvSpPr>
            <p:cNvPr id="5475" name="Google Shape;5475;p61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6" name="Google Shape;5476;p61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7" name="Google Shape;5477;p61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8" name="Google Shape;5478;p61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9" name="Google Shape;5479;p61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0" name="Google Shape;5480;p61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Android</a:t>
            </a:r>
            <a:r>
              <a:rPr lang="zh-CN" altLang="en-US"/>
              <a:t>和</a:t>
            </a:r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5505" name="Google Shape;5505;p61"/>
          <p:cNvSpPr>
            <a:spLocks noChangeAspect="1"/>
          </p:cNvSpPr>
          <p:nvPr/>
        </p:nvSpPr>
        <p:spPr>
          <a:xfrm>
            <a:off x="2740860" y="3077555"/>
            <a:ext cx="1148839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5505" name="Google Shape;5505;p61"/>
          <p:cNvSpPr>
            <a:spLocks noChangeAspect="1"/>
          </p:cNvSpPr>
          <p:nvPr/>
        </p:nvSpPr>
        <p:spPr>
          <a:xfrm>
            <a:off x="432000" y="288000"/>
            <a:ext cx="1148839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5505" name="Google Shape;5505;p61"/>
          <p:cNvSpPr>
            <a:spLocks noChangeAspect="1"/>
          </p:cNvSpPr>
          <p:nvPr/>
        </p:nvSpPr>
        <p:spPr>
          <a:xfrm>
            <a:off x="432000" y="288000"/>
            <a:ext cx="1148839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图片占位符 3" descr="QRcode_A — a1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4847590" y="3106420"/>
            <a:ext cx="2496185" cy="2496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trips dir="ru"/>
      </p:transition>
    </mc:Choice>
    <mc:Fallback>
      <p:transition>
        <p:strips dir="r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本节课内容</a:t>
            </a:r>
            <a:endParaRPr lang="zh-CN" altLang="en-US"/>
          </a:p>
        </p:txBody>
      </p:sp>
      <p:grpSp>
        <p:nvGrpSpPr>
          <p:cNvPr id="95" name="5"/>
          <p:cNvGrpSpPr/>
          <p:nvPr/>
        </p:nvGrpSpPr>
        <p:grpSpPr>
          <a:xfrm>
            <a:off x="2906395" y="5050155"/>
            <a:ext cx="8548370" cy="463550"/>
            <a:chOff x="4577" y="7953"/>
            <a:chExt cx="13462" cy="730"/>
          </a:xfrm>
        </p:grpSpPr>
        <p:sp>
          <p:nvSpPr>
            <p:cNvPr id="5505" name="Google Shape;5505;p61"/>
            <p:cNvSpPr/>
            <p:nvPr/>
          </p:nvSpPr>
          <p:spPr>
            <a:xfrm>
              <a:off x="4577" y="7954"/>
              <a:ext cx="727" cy="729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10933" y="4947"/>
                  </a:moveTo>
                  <a:cubicBezTo>
                    <a:pt x="11122" y="4947"/>
                    <a:pt x="11279" y="5104"/>
                    <a:pt x="11279" y="5293"/>
                  </a:cubicBezTo>
                  <a:lnTo>
                    <a:pt x="11279" y="5671"/>
                  </a:lnTo>
                  <a:lnTo>
                    <a:pt x="7782" y="5671"/>
                  </a:lnTo>
                  <a:lnTo>
                    <a:pt x="7782" y="5293"/>
                  </a:lnTo>
                  <a:cubicBezTo>
                    <a:pt x="7782" y="5104"/>
                    <a:pt x="7940" y="4947"/>
                    <a:pt x="8129" y="4947"/>
                  </a:cubicBezTo>
                  <a:close/>
                  <a:moveTo>
                    <a:pt x="9547" y="694"/>
                  </a:moveTo>
                  <a:cubicBezTo>
                    <a:pt x="9736" y="694"/>
                    <a:pt x="9893" y="851"/>
                    <a:pt x="9893" y="1040"/>
                  </a:cubicBezTo>
                  <a:lnTo>
                    <a:pt x="9893" y="4254"/>
                  </a:lnTo>
                  <a:lnTo>
                    <a:pt x="8129" y="4254"/>
                  </a:lnTo>
                  <a:cubicBezTo>
                    <a:pt x="7530" y="4254"/>
                    <a:pt x="7058" y="4726"/>
                    <a:pt x="7058" y="5293"/>
                  </a:cubicBezTo>
                  <a:lnTo>
                    <a:pt x="7058" y="6365"/>
                  </a:lnTo>
                  <a:lnTo>
                    <a:pt x="694" y="6365"/>
                  </a:lnTo>
                  <a:lnTo>
                    <a:pt x="694" y="1040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7121" y="7026"/>
                  </a:moveTo>
                  <a:lnTo>
                    <a:pt x="7121" y="7751"/>
                  </a:lnTo>
                  <a:lnTo>
                    <a:pt x="1072" y="7751"/>
                  </a:lnTo>
                  <a:cubicBezTo>
                    <a:pt x="883" y="7751"/>
                    <a:pt x="725" y="7593"/>
                    <a:pt x="725" y="7404"/>
                  </a:cubicBezTo>
                  <a:lnTo>
                    <a:pt x="725" y="7026"/>
                  </a:lnTo>
                  <a:close/>
                  <a:moveTo>
                    <a:pt x="5703" y="8444"/>
                  </a:moveTo>
                  <a:lnTo>
                    <a:pt x="5703" y="9168"/>
                  </a:lnTo>
                  <a:lnTo>
                    <a:pt x="4947" y="9168"/>
                  </a:lnTo>
                  <a:lnTo>
                    <a:pt x="4947" y="8444"/>
                  </a:lnTo>
                  <a:close/>
                  <a:moveTo>
                    <a:pt x="7089" y="8444"/>
                  </a:moveTo>
                  <a:lnTo>
                    <a:pt x="7089" y="9168"/>
                  </a:lnTo>
                  <a:lnTo>
                    <a:pt x="6365" y="9168"/>
                  </a:lnTo>
                  <a:lnTo>
                    <a:pt x="6365" y="8444"/>
                  </a:lnTo>
                  <a:close/>
                  <a:moveTo>
                    <a:pt x="11279" y="6333"/>
                  </a:moveTo>
                  <a:lnTo>
                    <a:pt x="11279" y="9830"/>
                  </a:lnTo>
                  <a:lnTo>
                    <a:pt x="7782" y="9830"/>
                  </a:lnTo>
                  <a:lnTo>
                    <a:pt x="7782" y="6333"/>
                  </a:lnTo>
                  <a:close/>
                  <a:moveTo>
                    <a:pt x="11279" y="10523"/>
                  </a:moveTo>
                  <a:lnTo>
                    <a:pt x="11279" y="10901"/>
                  </a:lnTo>
                  <a:cubicBezTo>
                    <a:pt x="11279" y="11090"/>
                    <a:pt x="11122" y="11248"/>
                    <a:pt x="10933" y="11248"/>
                  </a:cubicBezTo>
                  <a:lnTo>
                    <a:pt x="8129" y="11248"/>
                  </a:lnTo>
                  <a:cubicBezTo>
                    <a:pt x="7940" y="11248"/>
                    <a:pt x="7782" y="11090"/>
                    <a:pt x="7782" y="10901"/>
                  </a:cubicBezTo>
                  <a:lnTo>
                    <a:pt x="7782" y="10523"/>
                  </a:lnTo>
                  <a:close/>
                  <a:moveTo>
                    <a:pt x="1040" y="1"/>
                  </a:moveTo>
                  <a:cubicBezTo>
                    <a:pt x="442" y="1"/>
                    <a:pt x="1" y="473"/>
                    <a:pt x="1" y="1040"/>
                  </a:cubicBezTo>
                  <a:lnTo>
                    <a:pt x="1" y="7436"/>
                  </a:lnTo>
                  <a:cubicBezTo>
                    <a:pt x="1" y="8034"/>
                    <a:pt x="442" y="8507"/>
                    <a:pt x="1040" y="8507"/>
                  </a:cubicBezTo>
                  <a:lnTo>
                    <a:pt x="4191" y="8507"/>
                  </a:lnTo>
                  <a:lnTo>
                    <a:pt x="4191" y="9200"/>
                  </a:lnTo>
                  <a:lnTo>
                    <a:pt x="3151" y="9200"/>
                  </a:lnTo>
                  <a:cubicBezTo>
                    <a:pt x="2931" y="9200"/>
                    <a:pt x="2773" y="9357"/>
                    <a:pt x="2773" y="9546"/>
                  </a:cubicBezTo>
                  <a:cubicBezTo>
                    <a:pt x="2773" y="9767"/>
                    <a:pt x="2931" y="9925"/>
                    <a:pt x="3151" y="9925"/>
                  </a:cubicBezTo>
                  <a:lnTo>
                    <a:pt x="7026" y="9925"/>
                  </a:lnTo>
                  <a:lnTo>
                    <a:pt x="7026" y="10964"/>
                  </a:lnTo>
                  <a:cubicBezTo>
                    <a:pt x="7026" y="11563"/>
                    <a:pt x="7499" y="12035"/>
                    <a:pt x="8097" y="12035"/>
                  </a:cubicBezTo>
                  <a:lnTo>
                    <a:pt x="10901" y="12035"/>
                  </a:lnTo>
                  <a:cubicBezTo>
                    <a:pt x="11468" y="12035"/>
                    <a:pt x="11941" y="11563"/>
                    <a:pt x="11941" y="10964"/>
                  </a:cubicBezTo>
                  <a:lnTo>
                    <a:pt x="11941" y="5356"/>
                  </a:lnTo>
                  <a:cubicBezTo>
                    <a:pt x="12004" y="4726"/>
                    <a:pt x="11531" y="4254"/>
                    <a:pt x="10933" y="4254"/>
                  </a:cubicBezTo>
                  <a:lnTo>
                    <a:pt x="10586" y="4254"/>
                  </a:lnTo>
                  <a:lnTo>
                    <a:pt x="10586" y="1040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6" name="Google Shape;252;p37"/>
            <p:cNvCxnSpPr/>
            <p:nvPr/>
          </p:nvCxnSpPr>
          <p:spPr>
            <a:xfrm flipH="1">
              <a:off x="5587" y="8318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258;p37"/>
            <p:cNvSpPr/>
            <p:nvPr/>
          </p:nvSpPr>
          <p:spPr>
            <a:xfrm>
              <a:off x="6036" y="7953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五、编译</a:t>
              </a:r>
              <a:r>
                <a:rPr lang="en-US" alt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Android</a:t>
              </a:r>
              <a:r>
                <a: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和</a:t>
              </a:r>
              <a:r>
                <a:rPr lang="en-US" alt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iOS</a:t>
              </a:r>
              <a:endParaRPr lang="en-US" altLang="zh-CN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endParaRPr>
            </a:p>
          </p:txBody>
        </p:sp>
      </p:grpSp>
      <p:grpSp>
        <p:nvGrpSpPr>
          <p:cNvPr id="94" name="4"/>
          <p:cNvGrpSpPr/>
          <p:nvPr/>
        </p:nvGrpSpPr>
        <p:grpSpPr>
          <a:xfrm>
            <a:off x="2891790" y="4189095"/>
            <a:ext cx="8562975" cy="475615"/>
            <a:chOff x="4554" y="6597"/>
            <a:chExt cx="13485" cy="749"/>
          </a:xfrm>
        </p:grpSpPr>
        <p:grpSp>
          <p:nvGrpSpPr>
            <p:cNvPr id="5474" name="Google Shape;5474;p61"/>
            <p:cNvGrpSpPr/>
            <p:nvPr/>
          </p:nvGrpSpPr>
          <p:grpSpPr>
            <a:xfrm rot="0">
              <a:off x="4554" y="6658"/>
              <a:ext cx="693" cy="688"/>
              <a:chOff x="-50524250" y="2686150"/>
              <a:chExt cx="301675" cy="299350"/>
            </a:xfrm>
          </p:grpSpPr>
          <p:sp>
            <p:nvSpPr>
              <p:cNvPr id="5475" name="Google Shape;5475;p61"/>
              <p:cNvSpPr/>
              <p:nvPr/>
            </p:nvSpPr>
            <p:spPr>
              <a:xfrm>
                <a:off x="-50488025" y="2792500"/>
                <a:ext cx="181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65"/>
                    </a:lnTo>
                    <a:cubicBezTo>
                      <a:pt x="1" y="1954"/>
                      <a:pt x="158" y="2112"/>
                      <a:pt x="379" y="2112"/>
                    </a:cubicBezTo>
                    <a:cubicBezTo>
                      <a:pt x="568" y="2112"/>
                      <a:pt x="725" y="1954"/>
                      <a:pt x="725" y="1765"/>
                    </a:cubicBezTo>
                    <a:lnTo>
                      <a:pt x="725" y="347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6" name="Google Shape;5476;p61"/>
              <p:cNvSpPr/>
              <p:nvPr/>
            </p:nvSpPr>
            <p:spPr>
              <a:xfrm>
                <a:off x="-50488025" y="2897250"/>
                <a:ext cx="181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44" extrusionOk="0">
                    <a:moveTo>
                      <a:pt x="379" y="1"/>
                    </a:moveTo>
                    <a:cubicBezTo>
                      <a:pt x="158" y="1"/>
                      <a:pt x="1" y="159"/>
                      <a:pt x="1" y="379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79" y="2143"/>
                    </a:cubicBezTo>
                    <a:cubicBezTo>
                      <a:pt x="568" y="2143"/>
                      <a:pt x="725" y="1986"/>
                      <a:pt x="725" y="1797"/>
                    </a:cubicBezTo>
                    <a:lnTo>
                      <a:pt x="725" y="379"/>
                    </a:lnTo>
                    <a:cubicBezTo>
                      <a:pt x="725" y="159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7" name="Google Shape;5477;p61"/>
              <p:cNvSpPr/>
              <p:nvPr/>
            </p:nvSpPr>
            <p:spPr>
              <a:xfrm>
                <a:off x="-50488025" y="2861825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8" name="Google Shape;5478;p61"/>
              <p:cNvSpPr/>
              <p:nvPr/>
            </p:nvSpPr>
            <p:spPr>
              <a:xfrm>
                <a:off x="-50524250" y="2686150"/>
                <a:ext cx="30167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2113" extrusionOk="0">
                    <a:moveTo>
                      <a:pt x="2143" y="695"/>
                    </a:moveTo>
                    <a:lnTo>
                      <a:pt x="2143" y="1419"/>
                    </a:lnTo>
                    <a:lnTo>
                      <a:pt x="1891" y="1419"/>
                    </a:lnTo>
                    <a:lnTo>
                      <a:pt x="1166" y="1041"/>
                    </a:lnTo>
                    <a:lnTo>
                      <a:pt x="1891" y="695"/>
                    </a:lnTo>
                    <a:close/>
                    <a:moveTo>
                      <a:pt x="9924" y="695"/>
                    </a:moveTo>
                    <a:lnTo>
                      <a:pt x="9924" y="1419"/>
                    </a:lnTo>
                    <a:lnTo>
                      <a:pt x="2836" y="1419"/>
                    </a:lnTo>
                    <a:lnTo>
                      <a:pt x="2836" y="695"/>
                    </a:lnTo>
                    <a:close/>
                    <a:moveTo>
                      <a:pt x="10996" y="695"/>
                    </a:moveTo>
                    <a:cubicBezTo>
                      <a:pt x="11185" y="695"/>
                      <a:pt x="11342" y="852"/>
                      <a:pt x="11342" y="1041"/>
                    </a:cubicBezTo>
                    <a:cubicBezTo>
                      <a:pt x="11342" y="1262"/>
                      <a:pt x="11185" y="1419"/>
                      <a:pt x="10996" y="1419"/>
                    </a:cubicBezTo>
                    <a:lnTo>
                      <a:pt x="10649" y="1419"/>
                    </a:lnTo>
                    <a:lnTo>
                      <a:pt x="10649" y="695"/>
                    </a:lnTo>
                    <a:close/>
                    <a:moveTo>
                      <a:pt x="1782" y="1"/>
                    </a:moveTo>
                    <a:cubicBezTo>
                      <a:pt x="1689" y="1"/>
                      <a:pt x="1556" y="47"/>
                      <a:pt x="252" y="726"/>
                    </a:cubicBezTo>
                    <a:cubicBezTo>
                      <a:pt x="0" y="852"/>
                      <a:pt x="0" y="1199"/>
                      <a:pt x="252" y="1356"/>
                    </a:cubicBezTo>
                    <a:cubicBezTo>
                      <a:pt x="1765" y="2113"/>
                      <a:pt x="1702" y="2113"/>
                      <a:pt x="1828" y="2113"/>
                    </a:cubicBezTo>
                    <a:lnTo>
                      <a:pt x="10996" y="2113"/>
                    </a:lnTo>
                    <a:cubicBezTo>
                      <a:pt x="11594" y="2113"/>
                      <a:pt x="12067" y="1640"/>
                      <a:pt x="12067" y="1041"/>
                    </a:cubicBezTo>
                    <a:cubicBezTo>
                      <a:pt x="12067" y="474"/>
                      <a:pt x="11594" y="2"/>
                      <a:pt x="10996" y="2"/>
                    </a:cubicBezTo>
                    <a:lnTo>
                      <a:pt x="1828" y="2"/>
                    </a:lnTo>
                    <a:cubicBezTo>
                      <a:pt x="1810" y="2"/>
                      <a:pt x="1796" y="1"/>
                      <a:pt x="17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9" name="Google Shape;5479;p61"/>
              <p:cNvSpPr/>
              <p:nvPr/>
            </p:nvSpPr>
            <p:spPr>
              <a:xfrm>
                <a:off x="-50523475" y="2757075"/>
                <a:ext cx="3009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9137" extrusionOk="0">
                    <a:moveTo>
                      <a:pt x="10965" y="725"/>
                    </a:moveTo>
                    <a:cubicBezTo>
                      <a:pt x="11154" y="725"/>
                      <a:pt x="11311" y="882"/>
                      <a:pt x="11311" y="1103"/>
                    </a:cubicBezTo>
                    <a:lnTo>
                      <a:pt x="11311" y="8097"/>
                    </a:lnTo>
                    <a:cubicBezTo>
                      <a:pt x="11311" y="8286"/>
                      <a:pt x="11154" y="8443"/>
                      <a:pt x="10965" y="8443"/>
                    </a:cubicBezTo>
                    <a:lnTo>
                      <a:pt x="1072" y="8443"/>
                    </a:lnTo>
                    <a:cubicBezTo>
                      <a:pt x="883" y="8443"/>
                      <a:pt x="725" y="8286"/>
                      <a:pt x="725" y="8097"/>
                    </a:cubicBezTo>
                    <a:lnTo>
                      <a:pt x="725" y="1103"/>
                    </a:lnTo>
                    <a:cubicBezTo>
                      <a:pt x="725" y="882"/>
                      <a:pt x="883" y="725"/>
                      <a:pt x="1072" y="725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065"/>
                    </a:lnTo>
                    <a:cubicBezTo>
                      <a:pt x="1" y="8664"/>
                      <a:pt x="473" y="9137"/>
                      <a:pt x="1072" y="9137"/>
                    </a:cubicBezTo>
                    <a:lnTo>
                      <a:pt x="10965" y="9137"/>
                    </a:lnTo>
                    <a:cubicBezTo>
                      <a:pt x="11532" y="9137"/>
                      <a:pt x="12004" y="8664"/>
                      <a:pt x="12004" y="8065"/>
                    </a:cubicBezTo>
                    <a:lnTo>
                      <a:pt x="12004" y="1040"/>
                    </a:lnTo>
                    <a:cubicBezTo>
                      <a:pt x="12036" y="473"/>
                      <a:pt x="11532" y="0"/>
                      <a:pt x="1096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0" name="Google Shape;5480;p61"/>
              <p:cNvSpPr/>
              <p:nvPr/>
            </p:nvSpPr>
            <p:spPr>
              <a:xfrm>
                <a:off x="-50453375" y="2792500"/>
                <a:ext cx="194575" cy="15835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6334" extrusionOk="0">
                    <a:moveTo>
                      <a:pt x="7089" y="694"/>
                    </a:moveTo>
                    <a:lnTo>
                      <a:pt x="7089" y="5609"/>
                    </a:lnTo>
                    <a:lnTo>
                      <a:pt x="694" y="5609"/>
                    </a:lnTo>
                    <a:lnTo>
                      <a:pt x="694" y="694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5987"/>
                    </a:lnTo>
                    <a:cubicBezTo>
                      <a:pt x="1" y="6176"/>
                      <a:pt x="158" y="6333"/>
                      <a:pt x="347" y="6333"/>
                    </a:cubicBezTo>
                    <a:lnTo>
                      <a:pt x="7436" y="6333"/>
                    </a:lnTo>
                    <a:cubicBezTo>
                      <a:pt x="7656" y="6333"/>
                      <a:pt x="7782" y="6176"/>
                      <a:pt x="7782" y="5987"/>
                    </a:cubicBezTo>
                    <a:lnTo>
                      <a:pt x="7782" y="347"/>
                    </a:lnTo>
                    <a:cubicBezTo>
                      <a:pt x="7782" y="158"/>
                      <a:pt x="7656" y="1"/>
                      <a:pt x="7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" name="Google Shape;252;p37"/>
            <p:cNvCxnSpPr/>
            <p:nvPr/>
          </p:nvCxnSpPr>
          <p:spPr>
            <a:xfrm flipH="1">
              <a:off x="5587" y="6974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258;p37"/>
            <p:cNvSpPr/>
            <p:nvPr/>
          </p:nvSpPr>
          <p:spPr>
            <a:xfrm>
              <a:off x="6036" y="6597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四、</a:t>
              </a:r>
              <a:r>
                <a:rPr lang="en-US" alt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Hello Flutter </a:t>
              </a:r>
              <a:r>
                <a: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和 </a:t>
              </a:r>
              <a:r>
                <a:rPr lang="en-US" alt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UI</a:t>
              </a:r>
              <a:r>
                <a: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rPr>
                <a:t>基础</a:t>
              </a:r>
              <a:endParaRPr lang="zh-CN" altLang="en-US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endParaRPr>
            </a:p>
          </p:txBody>
        </p:sp>
      </p:grpSp>
      <p:grpSp>
        <p:nvGrpSpPr>
          <p:cNvPr id="93" name="3"/>
          <p:cNvGrpSpPr/>
          <p:nvPr/>
        </p:nvGrpSpPr>
        <p:grpSpPr>
          <a:xfrm>
            <a:off x="2885440" y="3335655"/>
            <a:ext cx="8568690" cy="471170"/>
            <a:chOff x="4544" y="5253"/>
            <a:chExt cx="13494" cy="742"/>
          </a:xfrm>
        </p:grpSpPr>
        <p:grpSp>
          <p:nvGrpSpPr>
            <p:cNvPr id="5506" name="Google Shape;5506;p61"/>
            <p:cNvGrpSpPr/>
            <p:nvPr/>
          </p:nvGrpSpPr>
          <p:grpSpPr>
            <a:xfrm rot="0">
              <a:off x="4544" y="5265"/>
              <a:ext cx="728" cy="730"/>
              <a:chOff x="-50154075" y="1948175"/>
              <a:chExt cx="300100" cy="300900"/>
            </a:xfrm>
          </p:grpSpPr>
          <p:sp>
            <p:nvSpPr>
              <p:cNvPr id="5507" name="Google Shape;5507;p61"/>
              <p:cNvSpPr/>
              <p:nvPr/>
            </p:nvSpPr>
            <p:spPr>
              <a:xfrm>
                <a:off x="-50154075" y="1948175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2805" y="694"/>
                    </a:moveTo>
                    <a:lnTo>
                      <a:pt x="2805" y="2805"/>
                    </a:lnTo>
                    <a:lnTo>
                      <a:pt x="662" y="2805"/>
                    </a:lnTo>
                    <a:lnTo>
                      <a:pt x="662" y="694"/>
                    </a:lnTo>
                    <a:close/>
                    <a:moveTo>
                      <a:pt x="2805" y="3466"/>
                    </a:moveTo>
                    <a:lnTo>
                      <a:pt x="2805" y="5609"/>
                    </a:lnTo>
                    <a:lnTo>
                      <a:pt x="662" y="5609"/>
                    </a:lnTo>
                    <a:lnTo>
                      <a:pt x="662" y="3466"/>
                    </a:lnTo>
                    <a:close/>
                    <a:moveTo>
                      <a:pt x="7908" y="2521"/>
                    </a:moveTo>
                    <a:lnTo>
                      <a:pt x="9421" y="4033"/>
                    </a:lnTo>
                    <a:lnTo>
                      <a:pt x="7782" y="5640"/>
                    </a:lnTo>
                    <a:lnTo>
                      <a:pt x="6302" y="4128"/>
                    </a:lnTo>
                    <a:lnTo>
                      <a:pt x="7908" y="2521"/>
                    </a:lnTo>
                    <a:close/>
                    <a:moveTo>
                      <a:pt x="5798" y="4663"/>
                    </a:moveTo>
                    <a:lnTo>
                      <a:pt x="7278" y="6144"/>
                    </a:lnTo>
                    <a:lnTo>
                      <a:pt x="5766" y="7688"/>
                    </a:lnTo>
                    <a:lnTo>
                      <a:pt x="4254" y="6207"/>
                    </a:lnTo>
                    <a:lnTo>
                      <a:pt x="5798" y="4663"/>
                    </a:lnTo>
                    <a:close/>
                    <a:moveTo>
                      <a:pt x="2805" y="6302"/>
                    </a:moveTo>
                    <a:lnTo>
                      <a:pt x="2805" y="8791"/>
                    </a:lnTo>
                    <a:cubicBezTo>
                      <a:pt x="2521" y="8570"/>
                      <a:pt x="2111" y="8444"/>
                      <a:pt x="1733" y="8444"/>
                    </a:cubicBezTo>
                    <a:cubicBezTo>
                      <a:pt x="1324" y="8444"/>
                      <a:pt x="977" y="8570"/>
                      <a:pt x="662" y="8791"/>
                    </a:cubicBezTo>
                    <a:lnTo>
                      <a:pt x="662" y="6302"/>
                    </a:lnTo>
                    <a:close/>
                    <a:moveTo>
                      <a:pt x="3750" y="6711"/>
                    </a:moveTo>
                    <a:lnTo>
                      <a:pt x="5230" y="8192"/>
                    </a:lnTo>
                    <a:lnTo>
                      <a:pt x="3498" y="9925"/>
                    </a:lnTo>
                    <a:lnTo>
                      <a:pt x="3498" y="6932"/>
                    </a:lnTo>
                    <a:lnTo>
                      <a:pt x="3750" y="6711"/>
                    </a:lnTo>
                    <a:close/>
                    <a:moveTo>
                      <a:pt x="1733" y="9137"/>
                    </a:moveTo>
                    <a:cubicBezTo>
                      <a:pt x="2332" y="9137"/>
                      <a:pt x="2805" y="9610"/>
                      <a:pt x="2805" y="10208"/>
                    </a:cubicBezTo>
                    <a:cubicBezTo>
                      <a:pt x="2805" y="10807"/>
                      <a:pt x="2332" y="11279"/>
                      <a:pt x="1733" y="11279"/>
                    </a:cubicBezTo>
                    <a:cubicBezTo>
                      <a:pt x="1135" y="11279"/>
                      <a:pt x="662" y="10807"/>
                      <a:pt x="662" y="10208"/>
                    </a:cubicBezTo>
                    <a:cubicBezTo>
                      <a:pt x="662" y="9610"/>
                      <a:pt x="1135" y="9137"/>
                      <a:pt x="1733" y="9137"/>
                    </a:cubicBezTo>
                    <a:close/>
                    <a:moveTo>
                      <a:pt x="5640" y="9137"/>
                    </a:moveTo>
                    <a:lnTo>
                      <a:pt x="5640" y="11279"/>
                    </a:lnTo>
                    <a:lnTo>
                      <a:pt x="3183" y="11279"/>
                    </a:lnTo>
                    <a:lnTo>
                      <a:pt x="5262" y="9137"/>
                    </a:lnTo>
                    <a:close/>
                    <a:moveTo>
                      <a:pt x="8412" y="9137"/>
                    </a:moveTo>
                    <a:lnTo>
                      <a:pt x="8412" y="11279"/>
                    </a:lnTo>
                    <a:lnTo>
                      <a:pt x="6333" y="11279"/>
                    </a:lnTo>
                    <a:lnTo>
                      <a:pt x="6333" y="9137"/>
                    </a:lnTo>
                    <a:close/>
                    <a:moveTo>
                      <a:pt x="11248" y="9137"/>
                    </a:moveTo>
                    <a:lnTo>
                      <a:pt x="11248" y="11279"/>
                    </a:lnTo>
                    <a:lnTo>
                      <a:pt x="9106" y="11279"/>
                    </a:lnTo>
                    <a:lnTo>
                      <a:pt x="9106" y="9137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0240"/>
                    </a:lnTo>
                    <a:cubicBezTo>
                      <a:pt x="1" y="11248"/>
                      <a:pt x="788" y="12036"/>
                      <a:pt x="1765" y="12036"/>
                    </a:cubicBezTo>
                    <a:lnTo>
                      <a:pt x="11657" y="12036"/>
                    </a:lnTo>
                    <a:cubicBezTo>
                      <a:pt x="11846" y="12036"/>
                      <a:pt x="12004" y="11878"/>
                      <a:pt x="12004" y="11657"/>
                    </a:cubicBezTo>
                    <a:lnTo>
                      <a:pt x="12004" y="8791"/>
                    </a:lnTo>
                    <a:cubicBezTo>
                      <a:pt x="11973" y="8602"/>
                      <a:pt x="11815" y="8444"/>
                      <a:pt x="11626" y="8444"/>
                    </a:cubicBezTo>
                    <a:lnTo>
                      <a:pt x="5987" y="8444"/>
                    </a:lnTo>
                    <a:lnTo>
                      <a:pt x="10177" y="4254"/>
                    </a:lnTo>
                    <a:cubicBezTo>
                      <a:pt x="10240" y="4191"/>
                      <a:pt x="10271" y="4096"/>
                      <a:pt x="10271" y="4033"/>
                    </a:cubicBezTo>
                    <a:cubicBezTo>
                      <a:pt x="10271" y="3939"/>
                      <a:pt x="10240" y="3844"/>
                      <a:pt x="10177" y="3781"/>
                    </a:cubicBezTo>
                    <a:lnTo>
                      <a:pt x="8192" y="1828"/>
                    </a:lnTo>
                    <a:cubicBezTo>
                      <a:pt x="8129" y="1765"/>
                      <a:pt x="8042" y="1733"/>
                      <a:pt x="7952" y="1733"/>
                    </a:cubicBezTo>
                    <a:cubicBezTo>
                      <a:pt x="7861" y="1733"/>
                      <a:pt x="7767" y="1765"/>
                      <a:pt x="7688" y="1828"/>
                    </a:cubicBezTo>
                    <a:lnTo>
                      <a:pt x="3498" y="5987"/>
                    </a:lnTo>
                    <a:lnTo>
                      <a:pt x="3498" y="379"/>
                    </a:lnTo>
                    <a:cubicBezTo>
                      <a:pt x="3498" y="158"/>
                      <a:pt x="3340" y="1"/>
                      <a:pt x="315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8" name="Google Shape;5508;p61"/>
              <p:cNvSpPr/>
              <p:nvPr/>
            </p:nvSpPr>
            <p:spPr>
              <a:xfrm>
                <a:off x="-501194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" name="Google Shape;252;p37"/>
            <p:cNvCxnSpPr/>
            <p:nvPr/>
          </p:nvCxnSpPr>
          <p:spPr>
            <a:xfrm flipH="1">
              <a:off x="5586" y="5630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" name="Google Shape;258;p37"/>
            <p:cNvSpPr/>
            <p:nvPr/>
          </p:nvSpPr>
          <p:spPr>
            <a:xfrm>
              <a:off x="6035" y="5253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rPr>
                <a:t>三、</a:t>
              </a:r>
              <a:r>
                <a:rPr lang="en-US" alt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rPr>
                <a:t>Flutter</a:t>
              </a:r>
              <a:r>
                <a: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rPr>
                <a:t>脚手架</a:t>
              </a:r>
              <a:endParaRPr lang="zh-CN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grpSp>
        <p:nvGrpSpPr>
          <p:cNvPr id="92" name="2"/>
          <p:cNvGrpSpPr/>
          <p:nvPr/>
        </p:nvGrpSpPr>
        <p:grpSpPr>
          <a:xfrm>
            <a:off x="2885440" y="2480945"/>
            <a:ext cx="8568690" cy="463550"/>
            <a:chOff x="4544" y="3907"/>
            <a:chExt cx="13494" cy="730"/>
          </a:xfrm>
        </p:grpSpPr>
        <p:grpSp>
          <p:nvGrpSpPr>
            <p:cNvPr id="57" name="Google Shape;5468;p61"/>
            <p:cNvGrpSpPr/>
            <p:nvPr/>
          </p:nvGrpSpPr>
          <p:grpSpPr>
            <a:xfrm rot="0">
              <a:off x="4544" y="3907"/>
              <a:ext cx="569" cy="730"/>
              <a:chOff x="-50489600" y="1947400"/>
              <a:chExt cx="233150" cy="299125"/>
            </a:xfrm>
          </p:grpSpPr>
          <p:sp>
            <p:nvSpPr>
              <p:cNvPr id="58" name="Google Shape;5469;p61"/>
              <p:cNvSpPr/>
              <p:nvPr/>
            </p:nvSpPr>
            <p:spPr>
              <a:xfrm>
                <a:off x="-50382475" y="2018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470;p61"/>
              <p:cNvSpPr/>
              <p:nvPr/>
            </p:nvSpPr>
            <p:spPr>
              <a:xfrm>
                <a:off x="-50489600" y="1947400"/>
                <a:ext cx="233150" cy="299125"/>
              </a:xfrm>
              <a:custGeom>
                <a:avLst/>
                <a:gdLst/>
                <a:ahLst/>
                <a:cxnLst/>
                <a:rect l="l" t="t" r="r" b="b"/>
                <a:pathLst>
                  <a:path w="9326" h="11965" extrusionOk="0">
                    <a:moveTo>
                      <a:pt x="4632" y="725"/>
                    </a:moveTo>
                    <a:cubicBezTo>
                      <a:pt x="4821" y="725"/>
                      <a:pt x="4978" y="882"/>
                      <a:pt x="4978" y="1071"/>
                    </a:cubicBezTo>
                    <a:lnTo>
                      <a:pt x="4978" y="1449"/>
                    </a:lnTo>
                    <a:cubicBezTo>
                      <a:pt x="4884" y="1418"/>
                      <a:pt x="4758" y="1418"/>
                      <a:pt x="4632" y="1418"/>
                    </a:cubicBezTo>
                    <a:cubicBezTo>
                      <a:pt x="4506" y="1418"/>
                      <a:pt x="4411" y="1418"/>
                      <a:pt x="4285" y="1449"/>
                    </a:cubicBezTo>
                    <a:lnTo>
                      <a:pt x="4285" y="1071"/>
                    </a:lnTo>
                    <a:cubicBezTo>
                      <a:pt x="4285" y="882"/>
                      <a:pt x="4443" y="725"/>
                      <a:pt x="4632" y="725"/>
                    </a:cubicBezTo>
                    <a:close/>
                    <a:moveTo>
                      <a:pt x="4632" y="2143"/>
                    </a:moveTo>
                    <a:cubicBezTo>
                      <a:pt x="5230" y="2143"/>
                      <a:pt x="5703" y="2615"/>
                      <a:pt x="5703" y="3182"/>
                    </a:cubicBezTo>
                    <a:cubicBezTo>
                      <a:pt x="5703" y="3781"/>
                      <a:pt x="5230" y="4253"/>
                      <a:pt x="4632" y="4253"/>
                    </a:cubicBezTo>
                    <a:cubicBezTo>
                      <a:pt x="4033" y="4253"/>
                      <a:pt x="3592" y="3781"/>
                      <a:pt x="3592" y="3182"/>
                    </a:cubicBezTo>
                    <a:cubicBezTo>
                      <a:pt x="3592" y="2615"/>
                      <a:pt x="4033" y="2143"/>
                      <a:pt x="4632" y="2143"/>
                    </a:cubicBezTo>
                    <a:close/>
                    <a:moveTo>
                      <a:pt x="4632" y="5356"/>
                    </a:moveTo>
                    <a:lnTo>
                      <a:pt x="6018" y="8191"/>
                    </a:lnTo>
                    <a:cubicBezTo>
                      <a:pt x="5671" y="8349"/>
                      <a:pt x="5356" y="8443"/>
                      <a:pt x="4978" y="8443"/>
                    </a:cubicBezTo>
                    <a:lnTo>
                      <a:pt x="4978" y="8065"/>
                    </a:lnTo>
                    <a:cubicBezTo>
                      <a:pt x="4978" y="7876"/>
                      <a:pt x="4821" y="7719"/>
                      <a:pt x="4632" y="7719"/>
                    </a:cubicBezTo>
                    <a:cubicBezTo>
                      <a:pt x="4443" y="7719"/>
                      <a:pt x="4285" y="7876"/>
                      <a:pt x="4285" y="8065"/>
                    </a:cubicBezTo>
                    <a:lnTo>
                      <a:pt x="4285" y="8443"/>
                    </a:lnTo>
                    <a:cubicBezTo>
                      <a:pt x="3939" y="8380"/>
                      <a:pt x="3592" y="8317"/>
                      <a:pt x="3246" y="8191"/>
                    </a:cubicBezTo>
                    <a:lnTo>
                      <a:pt x="4632" y="5356"/>
                    </a:lnTo>
                    <a:close/>
                    <a:moveTo>
                      <a:pt x="3466" y="4505"/>
                    </a:moveTo>
                    <a:cubicBezTo>
                      <a:pt x="3624" y="4663"/>
                      <a:pt x="3844" y="4757"/>
                      <a:pt x="4096" y="4852"/>
                    </a:cubicBezTo>
                    <a:cubicBezTo>
                      <a:pt x="4033" y="5009"/>
                      <a:pt x="1481" y="10271"/>
                      <a:pt x="1450" y="10365"/>
                    </a:cubicBezTo>
                    <a:cubicBezTo>
                      <a:pt x="1381" y="10504"/>
                      <a:pt x="1261" y="10591"/>
                      <a:pt x="1127" y="10591"/>
                    </a:cubicBezTo>
                    <a:cubicBezTo>
                      <a:pt x="1078" y="10591"/>
                      <a:pt x="1028" y="10580"/>
                      <a:pt x="977" y="10554"/>
                    </a:cubicBezTo>
                    <a:cubicBezTo>
                      <a:pt x="820" y="10491"/>
                      <a:pt x="694" y="10271"/>
                      <a:pt x="788" y="10082"/>
                    </a:cubicBezTo>
                    <a:lnTo>
                      <a:pt x="3466" y="4505"/>
                    </a:lnTo>
                    <a:close/>
                    <a:moveTo>
                      <a:pt x="5829" y="4537"/>
                    </a:moveTo>
                    <a:lnTo>
                      <a:pt x="8507" y="10113"/>
                    </a:lnTo>
                    <a:cubicBezTo>
                      <a:pt x="8570" y="10271"/>
                      <a:pt x="8507" y="10523"/>
                      <a:pt x="8318" y="10586"/>
                    </a:cubicBezTo>
                    <a:cubicBezTo>
                      <a:pt x="8271" y="10599"/>
                      <a:pt x="8225" y="10606"/>
                      <a:pt x="8181" y="10606"/>
                    </a:cubicBezTo>
                    <a:cubicBezTo>
                      <a:pt x="8021" y="10606"/>
                      <a:pt x="7888" y="10521"/>
                      <a:pt x="7814" y="10397"/>
                    </a:cubicBezTo>
                    <a:cubicBezTo>
                      <a:pt x="7719" y="10176"/>
                      <a:pt x="5293" y="5167"/>
                      <a:pt x="5199" y="4883"/>
                    </a:cubicBezTo>
                    <a:cubicBezTo>
                      <a:pt x="5419" y="4820"/>
                      <a:pt x="5608" y="4694"/>
                      <a:pt x="5829" y="4537"/>
                    </a:cubicBezTo>
                    <a:close/>
                    <a:moveTo>
                      <a:pt x="4632" y="0"/>
                    </a:moveTo>
                    <a:cubicBezTo>
                      <a:pt x="4033" y="0"/>
                      <a:pt x="3592" y="473"/>
                      <a:pt x="3592" y="1071"/>
                    </a:cubicBezTo>
                    <a:lnTo>
                      <a:pt x="3592" y="1764"/>
                    </a:lnTo>
                    <a:cubicBezTo>
                      <a:pt x="3151" y="2080"/>
                      <a:pt x="2867" y="2584"/>
                      <a:pt x="2867" y="3182"/>
                    </a:cubicBezTo>
                    <a:cubicBezTo>
                      <a:pt x="2867" y="3434"/>
                      <a:pt x="2899" y="3655"/>
                      <a:pt x="3025" y="3875"/>
                    </a:cubicBezTo>
                    <a:lnTo>
                      <a:pt x="1576" y="6900"/>
                    </a:lnTo>
                    <a:cubicBezTo>
                      <a:pt x="1355" y="6648"/>
                      <a:pt x="1229" y="6396"/>
                      <a:pt x="1103" y="6081"/>
                    </a:cubicBezTo>
                    <a:cubicBezTo>
                      <a:pt x="1032" y="5914"/>
                      <a:pt x="906" y="5837"/>
                      <a:pt x="767" y="5837"/>
                    </a:cubicBezTo>
                    <a:cubicBezTo>
                      <a:pt x="722" y="5837"/>
                      <a:pt x="676" y="5845"/>
                      <a:pt x="631" y="5860"/>
                    </a:cubicBezTo>
                    <a:cubicBezTo>
                      <a:pt x="442" y="5955"/>
                      <a:pt x="347" y="6144"/>
                      <a:pt x="442" y="6333"/>
                    </a:cubicBezTo>
                    <a:cubicBezTo>
                      <a:pt x="631" y="6805"/>
                      <a:pt x="883" y="7215"/>
                      <a:pt x="1229" y="7593"/>
                    </a:cubicBezTo>
                    <a:lnTo>
                      <a:pt x="158" y="9798"/>
                    </a:lnTo>
                    <a:cubicBezTo>
                      <a:pt x="1" y="10208"/>
                      <a:pt x="64" y="10649"/>
                      <a:pt x="347" y="10964"/>
                    </a:cubicBezTo>
                    <a:lnTo>
                      <a:pt x="95" y="11468"/>
                    </a:lnTo>
                    <a:cubicBezTo>
                      <a:pt x="32" y="11625"/>
                      <a:pt x="95" y="11846"/>
                      <a:pt x="253" y="11941"/>
                    </a:cubicBezTo>
                    <a:cubicBezTo>
                      <a:pt x="293" y="11957"/>
                      <a:pt x="340" y="11965"/>
                      <a:pt x="389" y="11965"/>
                    </a:cubicBezTo>
                    <a:cubicBezTo>
                      <a:pt x="528" y="11965"/>
                      <a:pt x="678" y="11900"/>
                      <a:pt x="725" y="11783"/>
                    </a:cubicBezTo>
                    <a:lnTo>
                      <a:pt x="977" y="11247"/>
                    </a:lnTo>
                    <a:cubicBezTo>
                      <a:pt x="1027" y="11255"/>
                      <a:pt x="1077" y="11258"/>
                      <a:pt x="1127" y="11258"/>
                    </a:cubicBezTo>
                    <a:cubicBezTo>
                      <a:pt x="1521" y="11258"/>
                      <a:pt x="1912" y="11040"/>
                      <a:pt x="2080" y="10649"/>
                    </a:cubicBezTo>
                    <a:lnTo>
                      <a:pt x="2930" y="8822"/>
                    </a:lnTo>
                    <a:cubicBezTo>
                      <a:pt x="3372" y="8979"/>
                      <a:pt x="3813" y="9105"/>
                      <a:pt x="4285" y="9137"/>
                    </a:cubicBezTo>
                    <a:lnTo>
                      <a:pt x="4285" y="9483"/>
                    </a:lnTo>
                    <a:cubicBezTo>
                      <a:pt x="4285" y="9704"/>
                      <a:pt x="4443" y="9861"/>
                      <a:pt x="4632" y="9861"/>
                    </a:cubicBezTo>
                    <a:cubicBezTo>
                      <a:pt x="4821" y="9861"/>
                      <a:pt x="4978" y="9704"/>
                      <a:pt x="4978" y="9483"/>
                    </a:cubicBezTo>
                    <a:lnTo>
                      <a:pt x="4978" y="9137"/>
                    </a:lnTo>
                    <a:cubicBezTo>
                      <a:pt x="5451" y="9105"/>
                      <a:pt x="5892" y="9011"/>
                      <a:pt x="6333" y="8822"/>
                    </a:cubicBezTo>
                    <a:lnTo>
                      <a:pt x="7184" y="10649"/>
                    </a:lnTo>
                    <a:cubicBezTo>
                      <a:pt x="7382" y="11016"/>
                      <a:pt x="7732" y="11257"/>
                      <a:pt x="8143" y="11257"/>
                    </a:cubicBezTo>
                    <a:cubicBezTo>
                      <a:pt x="8190" y="11257"/>
                      <a:pt x="8238" y="11254"/>
                      <a:pt x="8286" y="11247"/>
                    </a:cubicBezTo>
                    <a:lnTo>
                      <a:pt x="8538" y="11783"/>
                    </a:lnTo>
                    <a:cubicBezTo>
                      <a:pt x="8585" y="11900"/>
                      <a:pt x="8718" y="11965"/>
                      <a:pt x="8861" y="11965"/>
                    </a:cubicBezTo>
                    <a:cubicBezTo>
                      <a:pt x="8911" y="11965"/>
                      <a:pt x="8962" y="11957"/>
                      <a:pt x="9011" y="11941"/>
                    </a:cubicBezTo>
                    <a:cubicBezTo>
                      <a:pt x="9168" y="11846"/>
                      <a:pt x="9231" y="11657"/>
                      <a:pt x="9168" y="11468"/>
                    </a:cubicBezTo>
                    <a:lnTo>
                      <a:pt x="8916" y="10964"/>
                    </a:lnTo>
                    <a:cubicBezTo>
                      <a:pt x="9200" y="10649"/>
                      <a:pt x="9326" y="10208"/>
                      <a:pt x="9137" y="9798"/>
                    </a:cubicBezTo>
                    <a:lnTo>
                      <a:pt x="8066" y="7593"/>
                    </a:lnTo>
                    <a:cubicBezTo>
                      <a:pt x="8381" y="7246"/>
                      <a:pt x="8664" y="6805"/>
                      <a:pt x="8853" y="6333"/>
                    </a:cubicBezTo>
                    <a:cubicBezTo>
                      <a:pt x="8916" y="6144"/>
                      <a:pt x="8853" y="5955"/>
                      <a:pt x="8664" y="5860"/>
                    </a:cubicBezTo>
                    <a:cubicBezTo>
                      <a:pt x="8611" y="5845"/>
                      <a:pt x="8559" y="5837"/>
                      <a:pt x="8511" y="5837"/>
                    </a:cubicBezTo>
                    <a:cubicBezTo>
                      <a:pt x="8360" y="5837"/>
                      <a:pt x="8240" y="5914"/>
                      <a:pt x="8192" y="6081"/>
                    </a:cubicBezTo>
                    <a:cubicBezTo>
                      <a:pt x="8066" y="6333"/>
                      <a:pt x="7908" y="6616"/>
                      <a:pt x="7719" y="6900"/>
                    </a:cubicBezTo>
                    <a:lnTo>
                      <a:pt x="6270" y="3875"/>
                    </a:lnTo>
                    <a:cubicBezTo>
                      <a:pt x="6333" y="3655"/>
                      <a:pt x="6396" y="3434"/>
                      <a:pt x="6396" y="3182"/>
                    </a:cubicBezTo>
                    <a:cubicBezTo>
                      <a:pt x="6396" y="2584"/>
                      <a:pt x="6144" y="2080"/>
                      <a:pt x="5703" y="1764"/>
                    </a:cubicBezTo>
                    <a:lnTo>
                      <a:pt x="5703" y="1071"/>
                    </a:lnTo>
                    <a:cubicBezTo>
                      <a:pt x="5703" y="473"/>
                      <a:pt x="5230" y="0"/>
                      <a:pt x="46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5470;p61"/>
              <p:cNvSpPr/>
              <p:nvPr/>
            </p:nvSpPr>
            <p:spPr>
              <a:xfrm>
                <a:off x="-50489600" y="1947400"/>
                <a:ext cx="233150" cy="299125"/>
              </a:xfrm>
              <a:custGeom>
                <a:avLst/>
                <a:gdLst/>
                <a:ahLst/>
                <a:cxnLst/>
                <a:rect l="l" t="t" r="r" b="b"/>
                <a:pathLst>
                  <a:path w="9326" h="11965" extrusionOk="0">
                    <a:moveTo>
                      <a:pt x="4632" y="725"/>
                    </a:moveTo>
                    <a:cubicBezTo>
                      <a:pt x="4821" y="725"/>
                      <a:pt x="4978" y="882"/>
                      <a:pt x="4978" y="1071"/>
                    </a:cubicBezTo>
                    <a:lnTo>
                      <a:pt x="4978" y="1449"/>
                    </a:lnTo>
                    <a:cubicBezTo>
                      <a:pt x="4884" y="1418"/>
                      <a:pt x="4758" y="1418"/>
                      <a:pt x="4632" y="1418"/>
                    </a:cubicBezTo>
                    <a:cubicBezTo>
                      <a:pt x="4506" y="1418"/>
                      <a:pt x="4411" y="1418"/>
                      <a:pt x="4285" y="1449"/>
                    </a:cubicBezTo>
                    <a:lnTo>
                      <a:pt x="4285" y="1071"/>
                    </a:lnTo>
                    <a:cubicBezTo>
                      <a:pt x="4285" y="882"/>
                      <a:pt x="4443" y="725"/>
                      <a:pt x="4632" y="725"/>
                    </a:cubicBezTo>
                    <a:close/>
                    <a:moveTo>
                      <a:pt x="4632" y="2143"/>
                    </a:moveTo>
                    <a:cubicBezTo>
                      <a:pt x="5230" y="2143"/>
                      <a:pt x="5703" y="2615"/>
                      <a:pt x="5703" y="3182"/>
                    </a:cubicBezTo>
                    <a:cubicBezTo>
                      <a:pt x="5703" y="3781"/>
                      <a:pt x="5230" y="4253"/>
                      <a:pt x="4632" y="4253"/>
                    </a:cubicBezTo>
                    <a:cubicBezTo>
                      <a:pt x="4033" y="4253"/>
                      <a:pt x="3592" y="3781"/>
                      <a:pt x="3592" y="3182"/>
                    </a:cubicBezTo>
                    <a:cubicBezTo>
                      <a:pt x="3592" y="2615"/>
                      <a:pt x="4033" y="2143"/>
                      <a:pt x="4632" y="2143"/>
                    </a:cubicBezTo>
                    <a:close/>
                    <a:moveTo>
                      <a:pt x="4632" y="5356"/>
                    </a:moveTo>
                    <a:lnTo>
                      <a:pt x="6018" y="8191"/>
                    </a:lnTo>
                    <a:cubicBezTo>
                      <a:pt x="5671" y="8349"/>
                      <a:pt x="5356" y="8443"/>
                      <a:pt x="4978" y="8443"/>
                    </a:cubicBezTo>
                    <a:lnTo>
                      <a:pt x="4978" y="8065"/>
                    </a:lnTo>
                    <a:cubicBezTo>
                      <a:pt x="4978" y="7876"/>
                      <a:pt x="4821" y="7719"/>
                      <a:pt x="4632" y="7719"/>
                    </a:cubicBezTo>
                    <a:cubicBezTo>
                      <a:pt x="4443" y="7719"/>
                      <a:pt x="4285" y="7876"/>
                      <a:pt x="4285" y="8065"/>
                    </a:cubicBezTo>
                    <a:lnTo>
                      <a:pt x="4285" y="8443"/>
                    </a:lnTo>
                    <a:cubicBezTo>
                      <a:pt x="3939" y="8380"/>
                      <a:pt x="3592" y="8317"/>
                      <a:pt x="3246" y="8191"/>
                    </a:cubicBezTo>
                    <a:lnTo>
                      <a:pt x="4632" y="5356"/>
                    </a:lnTo>
                    <a:close/>
                    <a:moveTo>
                      <a:pt x="3466" y="4505"/>
                    </a:moveTo>
                    <a:cubicBezTo>
                      <a:pt x="3624" y="4663"/>
                      <a:pt x="3844" y="4757"/>
                      <a:pt x="4096" y="4852"/>
                    </a:cubicBezTo>
                    <a:cubicBezTo>
                      <a:pt x="4033" y="5009"/>
                      <a:pt x="1481" y="10271"/>
                      <a:pt x="1450" y="10365"/>
                    </a:cubicBezTo>
                    <a:cubicBezTo>
                      <a:pt x="1381" y="10504"/>
                      <a:pt x="1261" y="10591"/>
                      <a:pt x="1127" y="10591"/>
                    </a:cubicBezTo>
                    <a:cubicBezTo>
                      <a:pt x="1078" y="10591"/>
                      <a:pt x="1028" y="10580"/>
                      <a:pt x="977" y="10554"/>
                    </a:cubicBezTo>
                    <a:cubicBezTo>
                      <a:pt x="820" y="10491"/>
                      <a:pt x="694" y="10271"/>
                      <a:pt x="788" y="10082"/>
                    </a:cubicBezTo>
                    <a:lnTo>
                      <a:pt x="3466" y="4505"/>
                    </a:lnTo>
                    <a:close/>
                    <a:moveTo>
                      <a:pt x="5829" y="4537"/>
                    </a:moveTo>
                    <a:lnTo>
                      <a:pt x="8507" y="10113"/>
                    </a:lnTo>
                    <a:cubicBezTo>
                      <a:pt x="8570" y="10271"/>
                      <a:pt x="8507" y="10523"/>
                      <a:pt x="8318" y="10586"/>
                    </a:cubicBezTo>
                    <a:cubicBezTo>
                      <a:pt x="8271" y="10599"/>
                      <a:pt x="8225" y="10606"/>
                      <a:pt x="8181" y="10606"/>
                    </a:cubicBezTo>
                    <a:cubicBezTo>
                      <a:pt x="8021" y="10606"/>
                      <a:pt x="7888" y="10521"/>
                      <a:pt x="7814" y="10397"/>
                    </a:cubicBezTo>
                    <a:cubicBezTo>
                      <a:pt x="7719" y="10176"/>
                      <a:pt x="5293" y="5167"/>
                      <a:pt x="5199" y="4883"/>
                    </a:cubicBezTo>
                    <a:cubicBezTo>
                      <a:pt x="5419" y="4820"/>
                      <a:pt x="5608" y="4694"/>
                      <a:pt x="5829" y="4537"/>
                    </a:cubicBezTo>
                    <a:close/>
                    <a:moveTo>
                      <a:pt x="4632" y="0"/>
                    </a:moveTo>
                    <a:cubicBezTo>
                      <a:pt x="4033" y="0"/>
                      <a:pt x="3592" y="473"/>
                      <a:pt x="3592" y="1071"/>
                    </a:cubicBezTo>
                    <a:lnTo>
                      <a:pt x="3592" y="1764"/>
                    </a:lnTo>
                    <a:cubicBezTo>
                      <a:pt x="3151" y="2080"/>
                      <a:pt x="2867" y="2584"/>
                      <a:pt x="2867" y="3182"/>
                    </a:cubicBezTo>
                    <a:cubicBezTo>
                      <a:pt x="2867" y="3434"/>
                      <a:pt x="2899" y="3655"/>
                      <a:pt x="3025" y="3875"/>
                    </a:cubicBezTo>
                    <a:lnTo>
                      <a:pt x="1576" y="6900"/>
                    </a:lnTo>
                    <a:cubicBezTo>
                      <a:pt x="1355" y="6648"/>
                      <a:pt x="1229" y="6396"/>
                      <a:pt x="1103" y="6081"/>
                    </a:cubicBezTo>
                    <a:cubicBezTo>
                      <a:pt x="1032" y="5914"/>
                      <a:pt x="906" y="5837"/>
                      <a:pt x="767" y="5837"/>
                    </a:cubicBezTo>
                    <a:cubicBezTo>
                      <a:pt x="722" y="5837"/>
                      <a:pt x="676" y="5845"/>
                      <a:pt x="631" y="5860"/>
                    </a:cubicBezTo>
                    <a:cubicBezTo>
                      <a:pt x="442" y="5955"/>
                      <a:pt x="347" y="6144"/>
                      <a:pt x="442" y="6333"/>
                    </a:cubicBezTo>
                    <a:cubicBezTo>
                      <a:pt x="631" y="6805"/>
                      <a:pt x="883" y="7215"/>
                      <a:pt x="1229" y="7593"/>
                    </a:cubicBezTo>
                    <a:lnTo>
                      <a:pt x="158" y="9798"/>
                    </a:lnTo>
                    <a:cubicBezTo>
                      <a:pt x="1" y="10208"/>
                      <a:pt x="64" y="10649"/>
                      <a:pt x="347" y="10964"/>
                    </a:cubicBezTo>
                    <a:lnTo>
                      <a:pt x="95" y="11468"/>
                    </a:lnTo>
                    <a:cubicBezTo>
                      <a:pt x="32" y="11625"/>
                      <a:pt x="95" y="11846"/>
                      <a:pt x="253" y="11941"/>
                    </a:cubicBezTo>
                    <a:cubicBezTo>
                      <a:pt x="293" y="11957"/>
                      <a:pt x="340" y="11965"/>
                      <a:pt x="389" y="11965"/>
                    </a:cubicBezTo>
                    <a:cubicBezTo>
                      <a:pt x="528" y="11965"/>
                      <a:pt x="678" y="11900"/>
                      <a:pt x="725" y="11783"/>
                    </a:cubicBezTo>
                    <a:lnTo>
                      <a:pt x="977" y="11247"/>
                    </a:lnTo>
                    <a:cubicBezTo>
                      <a:pt x="1027" y="11255"/>
                      <a:pt x="1077" y="11258"/>
                      <a:pt x="1127" y="11258"/>
                    </a:cubicBezTo>
                    <a:cubicBezTo>
                      <a:pt x="1521" y="11258"/>
                      <a:pt x="1912" y="11040"/>
                      <a:pt x="2080" y="10649"/>
                    </a:cubicBezTo>
                    <a:lnTo>
                      <a:pt x="2930" y="8822"/>
                    </a:lnTo>
                    <a:cubicBezTo>
                      <a:pt x="3372" y="8979"/>
                      <a:pt x="3813" y="9105"/>
                      <a:pt x="4285" y="9137"/>
                    </a:cubicBezTo>
                    <a:lnTo>
                      <a:pt x="4285" y="9483"/>
                    </a:lnTo>
                    <a:cubicBezTo>
                      <a:pt x="4285" y="9704"/>
                      <a:pt x="4443" y="9861"/>
                      <a:pt x="4632" y="9861"/>
                    </a:cubicBezTo>
                    <a:cubicBezTo>
                      <a:pt x="4821" y="9861"/>
                      <a:pt x="4978" y="9704"/>
                      <a:pt x="4978" y="9483"/>
                    </a:cubicBezTo>
                    <a:lnTo>
                      <a:pt x="4978" y="9137"/>
                    </a:lnTo>
                    <a:cubicBezTo>
                      <a:pt x="5451" y="9105"/>
                      <a:pt x="5892" y="9011"/>
                      <a:pt x="6333" y="8822"/>
                    </a:cubicBezTo>
                    <a:lnTo>
                      <a:pt x="7184" y="10649"/>
                    </a:lnTo>
                    <a:cubicBezTo>
                      <a:pt x="7382" y="11016"/>
                      <a:pt x="7732" y="11257"/>
                      <a:pt x="8143" y="11257"/>
                    </a:cubicBezTo>
                    <a:cubicBezTo>
                      <a:pt x="8190" y="11257"/>
                      <a:pt x="8238" y="11254"/>
                      <a:pt x="8286" y="11247"/>
                    </a:cubicBezTo>
                    <a:lnTo>
                      <a:pt x="8538" y="11783"/>
                    </a:lnTo>
                    <a:cubicBezTo>
                      <a:pt x="8585" y="11900"/>
                      <a:pt x="8718" y="11965"/>
                      <a:pt x="8861" y="11965"/>
                    </a:cubicBezTo>
                    <a:cubicBezTo>
                      <a:pt x="8911" y="11965"/>
                      <a:pt x="8962" y="11957"/>
                      <a:pt x="9011" y="11941"/>
                    </a:cubicBezTo>
                    <a:cubicBezTo>
                      <a:pt x="9168" y="11846"/>
                      <a:pt x="9231" y="11657"/>
                      <a:pt x="9168" y="11468"/>
                    </a:cubicBezTo>
                    <a:lnTo>
                      <a:pt x="8916" y="10964"/>
                    </a:lnTo>
                    <a:cubicBezTo>
                      <a:pt x="9200" y="10649"/>
                      <a:pt x="9326" y="10208"/>
                      <a:pt x="9137" y="9798"/>
                    </a:cubicBezTo>
                    <a:lnTo>
                      <a:pt x="8066" y="7593"/>
                    </a:lnTo>
                    <a:cubicBezTo>
                      <a:pt x="8381" y="7246"/>
                      <a:pt x="8664" y="6805"/>
                      <a:pt x="8853" y="6333"/>
                    </a:cubicBezTo>
                    <a:cubicBezTo>
                      <a:pt x="8916" y="6144"/>
                      <a:pt x="8853" y="5955"/>
                      <a:pt x="8664" y="5860"/>
                    </a:cubicBezTo>
                    <a:cubicBezTo>
                      <a:pt x="8611" y="5845"/>
                      <a:pt x="8559" y="5837"/>
                      <a:pt x="8511" y="5837"/>
                    </a:cubicBezTo>
                    <a:cubicBezTo>
                      <a:pt x="8360" y="5837"/>
                      <a:pt x="8240" y="5914"/>
                      <a:pt x="8192" y="6081"/>
                    </a:cubicBezTo>
                    <a:cubicBezTo>
                      <a:pt x="8066" y="6333"/>
                      <a:pt x="7908" y="6616"/>
                      <a:pt x="7719" y="6900"/>
                    </a:cubicBezTo>
                    <a:lnTo>
                      <a:pt x="6270" y="3875"/>
                    </a:lnTo>
                    <a:cubicBezTo>
                      <a:pt x="6333" y="3655"/>
                      <a:pt x="6396" y="3434"/>
                      <a:pt x="6396" y="3182"/>
                    </a:cubicBezTo>
                    <a:cubicBezTo>
                      <a:pt x="6396" y="2584"/>
                      <a:pt x="6144" y="2080"/>
                      <a:pt x="5703" y="1764"/>
                    </a:cubicBezTo>
                    <a:lnTo>
                      <a:pt x="5703" y="1071"/>
                    </a:lnTo>
                    <a:cubicBezTo>
                      <a:pt x="5703" y="473"/>
                      <a:pt x="5230" y="0"/>
                      <a:pt x="46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7" name="Google Shape;252;p37"/>
            <p:cNvCxnSpPr/>
            <p:nvPr/>
          </p:nvCxnSpPr>
          <p:spPr>
            <a:xfrm flipH="1">
              <a:off x="5586" y="4272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" name="Google Shape;258;p37"/>
            <p:cNvSpPr/>
            <p:nvPr/>
          </p:nvSpPr>
          <p:spPr>
            <a:xfrm>
              <a:off x="6035" y="3907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rPr>
                <a:t>二、开发环境搭建和升级</a:t>
              </a:r>
              <a:endParaRPr lang="zh-CN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</a:endParaRPr>
            </a:p>
          </p:txBody>
        </p:sp>
      </p:grpSp>
      <p:grpSp>
        <p:nvGrpSpPr>
          <p:cNvPr id="91" name="1"/>
          <p:cNvGrpSpPr/>
          <p:nvPr/>
        </p:nvGrpSpPr>
        <p:grpSpPr>
          <a:xfrm>
            <a:off x="2809875" y="1631950"/>
            <a:ext cx="8644890" cy="469265"/>
            <a:chOff x="4425" y="2570"/>
            <a:chExt cx="13614" cy="739"/>
          </a:xfrm>
        </p:grpSpPr>
        <p:cxnSp>
          <p:nvCxnSpPr>
            <p:cNvPr id="252" name="Google Shape;252;p37"/>
            <p:cNvCxnSpPr/>
            <p:nvPr/>
          </p:nvCxnSpPr>
          <p:spPr>
            <a:xfrm flipH="1">
              <a:off x="5587" y="2935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37"/>
            <p:cNvSpPr/>
            <p:nvPr/>
          </p:nvSpPr>
          <p:spPr>
            <a:xfrm>
              <a:off x="6036" y="2570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一、</a:t>
              </a:r>
              <a:r>
                <a:rPr lang="en-US" altLang="zh-CN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Dart </a:t>
              </a:r>
              <a:r>
                <a:rPr lang="zh-CN" altLang="en-US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语言</a:t>
              </a:r>
              <a:r>
                <a:rPr lang="zh-CN" altLang="en-US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 和 </a:t>
              </a:r>
              <a:r>
                <a:rPr lang="en-US" altLang="zh-CN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Flutter </a:t>
              </a:r>
              <a:r>
                <a:rPr lang="zh-CN" altLang="en-US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框架</a:t>
              </a:r>
              <a:endParaRPr lang="zh-CN" altLang="en-US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336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Dart</a:t>
            </a:r>
            <a:r>
              <a:rPr lang="zh-CN" altLang="en-US"/>
              <a:t>语言和</a:t>
            </a:r>
            <a:r>
              <a:rPr lang="en-US" altLang="zh-CN"/>
              <a:t>Flutter框架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6" name="Google Shape;6336;p77"/>
          <p:cNvSpPr/>
          <p:nvPr/>
        </p:nvSpPr>
        <p:spPr>
          <a:xfrm>
            <a:off x="2816425" y="2949920"/>
            <a:ext cx="1265555" cy="115316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Dart </a:t>
            </a:r>
            <a:r>
              <a:rPr lang="zh-CN" altLang="en-US"/>
              <a:t>语言</a:t>
            </a:r>
            <a:endParaRPr lang="zh-CN" altLang="en-US"/>
          </a:p>
        </p:txBody>
      </p:sp>
      <p:sp>
        <p:nvSpPr>
          <p:cNvPr id="3" name="Google Shape;6336;p77"/>
          <p:cNvSpPr/>
          <p:nvPr/>
        </p:nvSpPr>
        <p:spPr>
          <a:xfrm>
            <a:off x="432000" y="288000"/>
            <a:ext cx="1265555" cy="115316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Flutter 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4" name="Google Shape;6336;p77"/>
          <p:cNvSpPr/>
          <p:nvPr/>
        </p:nvSpPr>
        <p:spPr>
          <a:xfrm>
            <a:off x="432000" y="288000"/>
            <a:ext cx="1265555" cy="115316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开发环境搭建和升级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6" name="Google Shape;5470;p61"/>
          <p:cNvSpPr>
            <a:spLocks noChangeAspect="1"/>
          </p:cNvSpPr>
          <p:nvPr/>
        </p:nvSpPr>
        <p:spPr>
          <a:xfrm>
            <a:off x="8421570" y="2950555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r"/>
      </p:transition>
    </mc:Choice>
    <mc:Fallback>
      <p:transition>
        <p:cover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3" name="Google Shape;5470;p61"/>
          <p:cNvSpPr>
            <a:spLocks noChangeAspect="1"/>
          </p:cNvSpPr>
          <p:nvPr/>
        </p:nvSpPr>
        <p:spPr>
          <a:xfrm>
            <a:off x="432000" y="21942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Android Studio </a:t>
            </a:r>
            <a:r>
              <a:rPr lang="zh-CN" altLang="en-US"/>
              <a:t>插件</a:t>
            </a:r>
            <a:endParaRPr lang="zh-CN" altLang="en-US"/>
          </a:p>
        </p:txBody>
      </p:sp>
      <p:sp>
        <p:nvSpPr>
          <p:cNvPr id="89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升级</a:t>
            </a:r>
            <a:endParaRPr lang="zh-CN" altLang="en-US"/>
          </a:p>
        </p:txBody>
      </p:sp>
      <p:sp>
        <p:nvSpPr>
          <p:cNvPr id="3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页样式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容页样式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内容页样式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文字</Application>
  <PresentationFormat>宽屏</PresentationFormat>
  <Paragraphs>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PingFang SC Regular</vt:lpstr>
      <vt:lpstr>HanziPen SC Regular</vt:lpstr>
      <vt:lpstr>微软雅黑</vt:lpstr>
      <vt:lpstr>Calibri Light</vt:lpstr>
      <vt:lpstr>Hannotate TC Regular</vt:lpstr>
      <vt:lpstr>Songti SC Regular</vt:lpstr>
      <vt:lpstr>Arial Black</vt:lpstr>
      <vt:lpstr>封面</vt:lpstr>
      <vt:lpstr>内容页样式1</vt:lpstr>
      <vt:lpstr>内容页样式2</vt:lpstr>
      <vt:lpstr>内容页样式3</vt:lpstr>
      <vt:lpstr>移动端Flutter 第1课</vt:lpstr>
      <vt:lpstr>本节课内容</vt:lpstr>
      <vt:lpstr>PowerPoint 演示文稿</vt:lpstr>
      <vt:lpstr>Dart 语言</vt:lpstr>
      <vt:lpstr>Flutter 框架</vt:lpstr>
      <vt:lpstr>PowerPoint 演示文稿</vt:lpstr>
      <vt:lpstr>开发环境搭建 - 安装SDK</vt:lpstr>
      <vt:lpstr>开发环境搭建 - Android Studio</vt:lpstr>
      <vt:lpstr>开发环境 - Flutter升级</vt:lpstr>
      <vt:lpstr>PowerPoint 演示文稿</vt:lpstr>
      <vt:lpstr>Flutter脚手架</vt:lpstr>
      <vt:lpstr>PowerPoint 演示文稿</vt:lpstr>
      <vt:lpstr>Hello Flutter</vt:lpstr>
      <vt:lpstr>UI基础</vt:lpstr>
      <vt:lpstr>PowerPoint 演示文稿</vt:lpstr>
      <vt:lpstr>编译Android</vt:lpstr>
      <vt:lpstr>编译iOS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maosong</dc:creator>
  <cp:lastModifiedBy>maosong</cp:lastModifiedBy>
  <cp:revision>103</cp:revision>
  <dcterms:created xsi:type="dcterms:W3CDTF">2020-10-12T10:32:27Z</dcterms:created>
  <dcterms:modified xsi:type="dcterms:W3CDTF">2020-10-12T10:32:27Z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