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sldIdLst>
    <p:sldId id="256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4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5F7D9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88440"/>
            <a:ext cx="9144000" cy="1036320"/>
          </a:xfrm>
          <a:effectLst>
            <a:outerShdw blurRad="50800" dir="16200000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3600" u="none" strike="noStrike" kern="1200" cap="none" spc="600" normalizeH="0">
                <a:solidFill>
                  <a:schemeClr val="bg1"/>
                </a:solidFill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defRPr>
            </a:lvl1pPr>
          </a:lstStyle>
          <a:p>
            <a:r>
              <a:rPr lang="zh-CN" altLang="en-US" smtClean="0"/>
              <a:t>培训名称 第#课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2730" y="2921635"/>
            <a:ext cx="9144000" cy="510540"/>
          </a:xfrm>
          <a:effectLst>
            <a:outerShdw blurRad="50800" dir="16200000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400" u="none" strike="noStrike" kern="1200" cap="none" spc="300" normalizeH="0">
                <a:solidFill>
                  <a:schemeClr val="bg1"/>
                </a:solidFill>
                <a:uFillTx/>
                <a:latin typeface="微软雅黑" panose="020B0703020204020201" charset="-122"/>
                <a:ea typeface="微软雅黑" panose="020B07030202040202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课程名称</a:t>
            </a:r>
            <a:endParaRPr lang="zh-CN" altLang="en-US" smtClean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512945" y="6301105"/>
            <a:ext cx="3162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spc="10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703020204020201" charset="-122"/>
                <a:ea typeface="微软雅黑" panose="020B0703020204020201" charset="-122"/>
                <a:sym typeface="+mn-ea"/>
              </a:rPr>
              <a:t>文思海辉内部资料，严禁外传！</a:t>
            </a:r>
            <a:endParaRPr lang="zh-CN" altLang="en-US" sz="1200" spc="100" smtClean="0">
              <a:solidFill>
                <a:schemeClr val="bg1">
                  <a:lumMod val="65000"/>
                </a:schemeClr>
              </a:solidFill>
              <a:uFillTx/>
              <a:latin typeface="微软雅黑" panose="020B0703020204020201" charset="-122"/>
              <a:ea typeface="微软雅黑" panose="020B07030202040202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animBg="1" uiExpand="1" build="p">
        <p:tmplLst>
          <p:tmpl lvl="1">
            <p:tnLst>
              <p:par>
                <p:cTn presetID="10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2">
  <p:cSld name="BIG_NUMBER_1_1_2_1_1_2_1_3">
    <p:bg>
      <p:bgPr>
        <a:solidFill>
          <a:schemeClr val="accent1"/>
        </a:solidFill>
        <a:effectLst/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8" name="Google Shape;1688;p24"/>
          <p:cNvGrpSpPr/>
          <p:nvPr/>
        </p:nvGrpSpPr>
        <p:grpSpPr>
          <a:xfrm rot="-580281">
            <a:off x="-217" y="109444"/>
            <a:ext cx="1266652" cy="451283"/>
            <a:chOff x="4344640" y="2136829"/>
            <a:chExt cx="551849" cy="196613"/>
          </a:xfrm>
        </p:grpSpPr>
        <p:sp>
          <p:nvSpPr>
            <p:cNvPr id="1689" name="Google Shape;1689;p24"/>
            <p:cNvSpPr/>
            <p:nvPr/>
          </p:nvSpPr>
          <p:spPr>
            <a:xfrm>
              <a:off x="4344640" y="2238164"/>
              <a:ext cx="22617" cy="29405"/>
            </a:xfrm>
            <a:custGeom>
              <a:avLst/>
              <a:gdLst/>
              <a:ahLst/>
              <a:cxnLst/>
              <a:rect l="l" t="t" r="r" b="b"/>
              <a:pathLst>
                <a:path w="743" h="966" extrusionOk="0">
                  <a:moveTo>
                    <a:pt x="114" y="0"/>
                  </a:moveTo>
                  <a:cubicBezTo>
                    <a:pt x="92" y="0"/>
                    <a:pt x="70" y="9"/>
                    <a:pt x="53" y="26"/>
                  </a:cubicBezTo>
                  <a:cubicBezTo>
                    <a:pt x="0" y="61"/>
                    <a:pt x="0" y="113"/>
                    <a:pt x="18" y="166"/>
                  </a:cubicBezTo>
                  <a:lnTo>
                    <a:pt x="53" y="201"/>
                  </a:lnTo>
                  <a:cubicBezTo>
                    <a:pt x="53" y="236"/>
                    <a:pt x="70" y="270"/>
                    <a:pt x="87" y="305"/>
                  </a:cubicBezTo>
                  <a:cubicBezTo>
                    <a:pt x="87" y="305"/>
                    <a:pt x="105" y="323"/>
                    <a:pt x="105" y="340"/>
                  </a:cubicBezTo>
                  <a:lnTo>
                    <a:pt x="122" y="392"/>
                  </a:lnTo>
                  <a:lnTo>
                    <a:pt x="244" y="567"/>
                  </a:lnTo>
                  <a:cubicBezTo>
                    <a:pt x="279" y="636"/>
                    <a:pt x="314" y="706"/>
                    <a:pt x="349" y="758"/>
                  </a:cubicBezTo>
                  <a:cubicBezTo>
                    <a:pt x="401" y="811"/>
                    <a:pt x="401" y="828"/>
                    <a:pt x="436" y="863"/>
                  </a:cubicBezTo>
                  <a:cubicBezTo>
                    <a:pt x="453" y="898"/>
                    <a:pt x="488" y="915"/>
                    <a:pt x="541" y="950"/>
                  </a:cubicBezTo>
                  <a:cubicBezTo>
                    <a:pt x="558" y="961"/>
                    <a:pt x="577" y="966"/>
                    <a:pt x="596" y="966"/>
                  </a:cubicBezTo>
                  <a:cubicBezTo>
                    <a:pt x="671" y="966"/>
                    <a:pt x="743" y="891"/>
                    <a:pt x="715" y="793"/>
                  </a:cubicBezTo>
                  <a:cubicBezTo>
                    <a:pt x="715" y="741"/>
                    <a:pt x="697" y="706"/>
                    <a:pt x="663" y="671"/>
                  </a:cubicBezTo>
                  <a:cubicBezTo>
                    <a:pt x="645" y="636"/>
                    <a:pt x="645" y="602"/>
                    <a:pt x="628" y="584"/>
                  </a:cubicBezTo>
                  <a:cubicBezTo>
                    <a:pt x="610" y="549"/>
                    <a:pt x="541" y="462"/>
                    <a:pt x="488" y="410"/>
                  </a:cubicBezTo>
                  <a:lnTo>
                    <a:pt x="349" y="236"/>
                  </a:lnTo>
                  <a:cubicBezTo>
                    <a:pt x="314" y="166"/>
                    <a:pt x="279" y="113"/>
                    <a:pt x="209" y="79"/>
                  </a:cubicBezTo>
                  <a:lnTo>
                    <a:pt x="175" y="26"/>
                  </a:lnTo>
                  <a:cubicBezTo>
                    <a:pt x="157" y="9"/>
                    <a:pt x="135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4391092" y="2289151"/>
              <a:ext cx="40577" cy="22526"/>
            </a:xfrm>
            <a:custGeom>
              <a:avLst/>
              <a:gdLst/>
              <a:ahLst/>
              <a:cxnLst/>
              <a:rect l="l" t="t" r="r" b="b"/>
              <a:pathLst>
                <a:path w="1333" h="740" extrusionOk="0">
                  <a:moveTo>
                    <a:pt x="130" y="0"/>
                  </a:moveTo>
                  <a:cubicBezTo>
                    <a:pt x="57" y="0"/>
                    <a:pt x="0" y="87"/>
                    <a:pt x="60" y="147"/>
                  </a:cubicBezTo>
                  <a:lnTo>
                    <a:pt x="148" y="269"/>
                  </a:lnTo>
                  <a:cubicBezTo>
                    <a:pt x="200" y="304"/>
                    <a:pt x="235" y="338"/>
                    <a:pt x="287" y="373"/>
                  </a:cubicBezTo>
                  <a:cubicBezTo>
                    <a:pt x="374" y="426"/>
                    <a:pt x="461" y="495"/>
                    <a:pt x="549" y="548"/>
                  </a:cubicBezTo>
                  <a:cubicBezTo>
                    <a:pt x="636" y="600"/>
                    <a:pt x="740" y="635"/>
                    <a:pt x="845" y="670"/>
                  </a:cubicBezTo>
                  <a:cubicBezTo>
                    <a:pt x="897" y="687"/>
                    <a:pt x="949" y="705"/>
                    <a:pt x="1002" y="722"/>
                  </a:cubicBezTo>
                  <a:cubicBezTo>
                    <a:pt x="1037" y="722"/>
                    <a:pt x="1071" y="739"/>
                    <a:pt x="1106" y="739"/>
                  </a:cubicBezTo>
                  <a:cubicBezTo>
                    <a:pt x="1141" y="739"/>
                    <a:pt x="1176" y="722"/>
                    <a:pt x="1211" y="705"/>
                  </a:cubicBezTo>
                  <a:lnTo>
                    <a:pt x="1246" y="687"/>
                  </a:lnTo>
                  <a:cubicBezTo>
                    <a:pt x="1316" y="635"/>
                    <a:pt x="1333" y="530"/>
                    <a:pt x="1263" y="478"/>
                  </a:cubicBezTo>
                  <a:cubicBezTo>
                    <a:pt x="1246" y="443"/>
                    <a:pt x="1228" y="426"/>
                    <a:pt x="1193" y="408"/>
                  </a:cubicBezTo>
                  <a:cubicBezTo>
                    <a:pt x="1176" y="391"/>
                    <a:pt x="1141" y="373"/>
                    <a:pt x="1106" y="356"/>
                  </a:cubicBezTo>
                  <a:cubicBezTo>
                    <a:pt x="1054" y="338"/>
                    <a:pt x="1019" y="338"/>
                    <a:pt x="967" y="321"/>
                  </a:cubicBezTo>
                  <a:cubicBezTo>
                    <a:pt x="862" y="286"/>
                    <a:pt x="775" y="251"/>
                    <a:pt x="688" y="216"/>
                  </a:cubicBezTo>
                  <a:cubicBezTo>
                    <a:pt x="601" y="199"/>
                    <a:pt x="514" y="164"/>
                    <a:pt x="444" y="129"/>
                  </a:cubicBezTo>
                  <a:cubicBezTo>
                    <a:pt x="357" y="94"/>
                    <a:pt x="339" y="77"/>
                    <a:pt x="287" y="60"/>
                  </a:cubicBezTo>
                  <a:cubicBezTo>
                    <a:pt x="235" y="42"/>
                    <a:pt x="200" y="42"/>
                    <a:pt x="165" y="7"/>
                  </a:cubicBezTo>
                  <a:cubicBezTo>
                    <a:pt x="153" y="3"/>
                    <a:pt x="141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4467192" y="2321205"/>
              <a:ext cx="43560" cy="12237"/>
            </a:xfrm>
            <a:custGeom>
              <a:avLst/>
              <a:gdLst/>
              <a:ahLst/>
              <a:cxnLst/>
              <a:rect l="l" t="t" r="r" b="b"/>
              <a:pathLst>
                <a:path w="1431" h="402" extrusionOk="0">
                  <a:moveTo>
                    <a:pt x="541" y="0"/>
                  </a:moveTo>
                  <a:cubicBezTo>
                    <a:pt x="489" y="0"/>
                    <a:pt x="437" y="0"/>
                    <a:pt x="384" y="18"/>
                  </a:cubicBezTo>
                  <a:lnTo>
                    <a:pt x="227" y="18"/>
                  </a:lnTo>
                  <a:cubicBezTo>
                    <a:pt x="193" y="18"/>
                    <a:pt x="140" y="52"/>
                    <a:pt x="105" y="52"/>
                  </a:cubicBezTo>
                  <a:cubicBezTo>
                    <a:pt x="18" y="52"/>
                    <a:pt x="1" y="174"/>
                    <a:pt x="71" y="192"/>
                  </a:cubicBezTo>
                  <a:cubicBezTo>
                    <a:pt x="123" y="209"/>
                    <a:pt x="158" y="244"/>
                    <a:pt x="210" y="262"/>
                  </a:cubicBezTo>
                  <a:cubicBezTo>
                    <a:pt x="245" y="279"/>
                    <a:pt x="315" y="279"/>
                    <a:pt x="349" y="296"/>
                  </a:cubicBezTo>
                  <a:cubicBezTo>
                    <a:pt x="402" y="296"/>
                    <a:pt x="437" y="314"/>
                    <a:pt x="489" y="331"/>
                  </a:cubicBezTo>
                  <a:lnTo>
                    <a:pt x="646" y="349"/>
                  </a:lnTo>
                  <a:cubicBezTo>
                    <a:pt x="750" y="366"/>
                    <a:pt x="872" y="384"/>
                    <a:pt x="960" y="401"/>
                  </a:cubicBezTo>
                  <a:lnTo>
                    <a:pt x="1221" y="401"/>
                  </a:lnTo>
                  <a:cubicBezTo>
                    <a:pt x="1256" y="384"/>
                    <a:pt x="1273" y="366"/>
                    <a:pt x="1308" y="349"/>
                  </a:cubicBezTo>
                  <a:cubicBezTo>
                    <a:pt x="1430" y="296"/>
                    <a:pt x="1395" y="157"/>
                    <a:pt x="1308" y="87"/>
                  </a:cubicBezTo>
                  <a:lnTo>
                    <a:pt x="1291" y="87"/>
                  </a:lnTo>
                  <a:cubicBezTo>
                    <a:pt x="1204" y="18"/>
                    <a:pt x="1099" y="0"/>
                    <a:pt x="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4563778" y="2314295"/>
              <a:ext cx="43012" cy="14885"/>
            </a:xfrm>
            <a:custGeom>
              <a:avLst/>
              <a:gdLst/>
              <a:ahLst/>
              <a:cxnLst/>
              <a:rect l="l" t="t" r="r" b="b"/>
              <a:pathLst>
                <a:path w="1413" h="489" extrusionOk="0">
                  <a:moveTo>
                    <a:pt x="1308" y="1"/>
                  </a:moveTo>
                  <a:cubicBezTo>
                    <a:pt x="1203" y="1"/>
                    <a:pt x="1098" y="35"/>
                    <a:pt x="994" y="53"/>
                  </a:cubicBezTo>
                  <a:cubicBezTo>
                    <a:pt x="889" y="88"/>
                    <a:pt x="802" y="105"/>
                    <a:pt x="698" y="140"/>
                  </a:cubicBezTo>
                  <a:cubicBezTo>
                    <a:pt x="593" y="157"/>
                    <a:pt x="506" y="175"/>
                    <a:pt x="419" y="192"/>
                  </a:cubicBezTo>
                  <a:cubicBezTo>
                    <a:pt x="314" y="192"/>
                    <a:pt x="209" y="210"/>
                    <a:pt x="105" y="227"/>
                  </a:cubicBezTo>
                  <a:cubicBezTo>
                    <a:pt x="18" y="245"/>
                    <a:pt x="0" y="367"/>
                    <a:pt x="70" y="401"/>
                  </a:cubicBezTo>
                  <a:cubicBezTo>
                    <a:pt x="175" y="454"/>
                    <a:pt x="297" y="489"/>
                    <a:pt x="419" y="489"/>
                  </a:cubicBezTo>
                  <a:cubicBezTo>
                    <a:pt x="541" y="489"/>
                    <a:pt x="663" y="489"/>
                    <a:pt x="785" y="454"/>
                  </a:cubicBezTo>
                  <a:cubicBezTo>
                    <a:pt x="907" y="436"/>
                    <a:pt x="1011" y="401"/>
                    <a:pt x="1116" y="349"/>
                  </a:cubicBezTo>
                  <a:cubicBezTo>
                    <a:pt x="1151" y="314"/>
                    <a:pt x="1203" y="279"/>
                    <a:pt x="1238" y="262"/>
                  </a:cubicBezTo>
                  <a:cubicBezTo>
                    <a:pt x="1290" y="227"/>
                    <a:pt x="1343" y="175"/>
                    <a:pt x="1377" y="123"/>
                  </a:cubicBezTo>
                  <a:cubicBezTo>
                    <a:pt x="1412" y="70"/>
                    <a:pt x="1377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4660091" y="2284585"/>
              <a:ext cx="45386" cy="21917"/>
            </a:xfrm>
            <a:custGeom>
              <a:avLst/>
              <a:gdLst/>
              <a:ahLst/>
              <a:cxnLst/>
              <a:rect l="l" t="t" r="r" b="b"/>
              <a:pathLst>
                <a:path w="1491" h="720" extrusionOk="0">
                  <a:moveTo>
                    <a:pt x="1421" y="0"/>
                  </a:moveTo>
                  <a:cubicBezTo>
                    <a:pt x="1368" y="0"/>
                    <a:pt x="1299" y="0"/>
                    <a:pt x="1264" y="18"/>
                  </a:cubicBezTo>
                  <a:cubicBezTo>
                    <a:pt x="1159" y="35"/>
                    <a:pt x="1055" y="70"/>
                    <a:pt x="950" y="122"/>
                  </a:cubicBezTo>
                  <a:cubicBezTo>
                    <a:pt x="863" y="157"/>
                    <a:pt x="776" y="210"/>
                    <a:pt x="689" y="244"/>
                  </a:cubicBezTo>
                  <a:cubicBezTo>
                    <a:pt x="601" y="297"/>
                    <a:pt x="497" y="332"/>
                    <a:pt x="392" y="384"/>
                  </a:cubicBezTo>
                  <a:cubicBezTo>
                    <a:pt x="305" y="419"/>
                    <a:pt x="201" y="488"/>
                    <a:pt x="96" y="541"/>
                  </a:cubicBezTo>
                  <a:cubicBezTo>
                    <a:pt x="1" y="572"/>
                    <a:pt x="50" y="720"/>
                    <a:pt x="151" y="720"/>
                  </a:cubicBezTo>
                  <a:cubicBezTo>
                    <a:pt x="162" y="720"/>
                    <a:pt x="172" y="718"/>
                    <a:pt x="183" y="715"/>
                  </a:cubicBezTo>
                  <a:cubicBezTo>
                    <a:pt x="270" y="715"/>
                    <a:pt x="375" y="698"/>
                    <a:pt x="462" y="663"/>
                  </a:cubicBezTo>
                  <a:lnTo>
                    <a:pt x="741" y="576"/>
                  </a:lnTo>
                  <a:cubicBezTo>
                    <a:pt x="845" y="541"/>
                    <a:pt x="933" y="506"/>
                    <a:pt x="1037" y="471"/>
                  </a:cubicBezTo>
                  <a:cubicBezTo>
                    <a:pt x="1142" y="436"/>
                    <a:pt x="1229" y="384"/>
                    <a:pt x="1316" y="314"/>
                  </a:cubicBezTo>
                  <a:cubicBezTo>
                    <a:pt x="1351" y="297"/>
                    <a:pt x="1386" y="262"/>
                    <a:pt x="1421" y="227"/>
                  </a:cubicBezTo>
                  <a:cubicBezTo>
                    <a:pt x="1456" y="192"/>
                    <a:pt x="1490" y="157"/>
                    <a:pt x="1490" y="105"/>
                  </a:cubicBezTo>
                  <a:cubicBezTo>
                    <a:pt x="1490" y="53"/>
                    <a:pt x="1456" y="0"/>
                    <a:pt x="1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4748946" y="2232289"/>
              <a:ext cx="29740" cy="32753"/>
            </a:xfrm>
            <a:custGeom>
              <a:avLst/>
              <a:gdLst/>
              <a:ahLst/>
              <a:cxnLst/>
              <a:rect l="l" t="t" r="r" b="b"/>
              <a:pathLst>
                <a:path w="977" h="1076" extrusionOk="0">
                  <a:moveTo>
                    <a:pt x="891" y="1"/>
                  </a:moveTo>
                  <a:cubicBezTo>
                    <a:pt x="880" y="1"/>
                    <a:pt x="868" y="4"/>
                    <a:pt x="855" y="10"/>
                  </a:cubicBezTo>
                  <a:cubicBezTo>
                    <a:pt x="838" y="10"/>
                    <a:pt x="803" y="10"/>
                    <a:pt x="785" y="28"/>
                  </a:cubicBezTo>
                  <a:lnTo>
                    <a:pt x="750" y="28"/>
                  </a:lnTo>
                  <a:lnTo>
                    <a:pt x="733" y="45"/>
                  </a:lnTo>
                  <a:lnTo>
                    <a:pt x="715" y="45"/>
                  </a:lnTo>
                  <a:lnTo>
                    <a:pt x="681" y="62"/>
                  </a:lnTo>
                  <a:lnTo>
                    <a:pt x="628" y="97"/>
                  </a:lnTo>
                  <a:cubicBezTo>
                    <a:pt x="611" y="115"/>
                    <a:pt x="593" y="132"/>
                    <a:pt x="576" y="150"/>
                  </a:cubicBezTo>
                  <a:cubicBezTo>
                    <a:pt x="506" y="219"/>
                    <a:pt x="437" y="289"/>
                    <a:pt x="384" y="376"/>
                  </a:cubicBezTo>
                  <a:cubicBezTo>
                    <a:pt x="315" y="463"/>
                    <a:pt x="245" y="551"/>
                    <a:pt x="193" y="638"/>
                  </a:cubicBezTo>
                  <a:cubicBezTo>
                    <a:pt x="158" y="673"/>
                    <a:pt x="140" y="707"/>
                    <a:pt x="123" y="742"/>
                  </a:cubicBezTo>
                  <a:cubicBezTo>
                    <a:pt x="105" y="760"/>
                    <a:pt x="88" y="777"/>
                    <a:pt x="71" y="795"/>
                  </a:cubicBezTo>
                  <a:cubicBezTo>
                    <a:pt x="53" y="829"/>
                    <a:pt x="36" y="864"/>
                    <a:pt x="18" y="899"/>
                  </a:cubicBezTo>
                  <a:cubicBezTo>
                    <a:pt x="1" y="934"/>
                    <a:pt x="1" y="1004"/>
                    <a:pt x="36" y="1039"/>
                  </a:cubicBezTo>
                  <a:cubicBezTo>
                    <a:pt x="68" y="1060"/>
                    <a:pt x="100" y="1075"/>
                    <a:pt x="133" y="1075"/>
                  </a:cubicBezTo>
                  <a:cubicBezTo>
                    <a:pt x="153" y="1075"/>
                    <a:pt x="173" y="1069"/>
                    <a:pt x="193" y="1056"/>
                  </a:cubicBezTo>
                  <a:cubicBezTo>
                    <a:pt x="227" y="1039"/>
                    <a:pt x="280" y="1004"/>
                    <a:pt x="315" y="969"/>
                  </a:cubicBezTo>
                  <a:cubicBezTo>
                    <a:pt x="349" y="934"/>
                    <a:pt x="384" y="899"/>
                    <a:pt x="419" y="864"/>
                  </a:cubicBezTo>
                  <a:cubicBezTo>
                    <a:pt x="489" y="795"/>
                    <a:pt x="559" y="725"/>
                    <a:pt x="628" y="655"/>
                  </a:cubicBezTo>
                  <a:cubicBezTo>
                    <a:pt x="698" y="585"/>
                    <a:pt x="750" y="516"/>
                    <a:pt x="803" y="446"/>
                  </a:cubicBezTo>
                  <a:cubicBezTo>
                    <a:pt x="855" y="394"/>
                    <a:pt x="890" y="341"/>
                    <a:pt x="907" y="289"/>
                  </a:cubicBezTo>
                  <a:cubicBezTo>
                    <a:pt x="925" y="272"/>
                    <a:pt x="925" y="254"/>
                    <a:pt x="942" y="237"/>
                  </a:cubicBezTo>
                  <a:cubicBezTo>
                    <a:pt x="942" y="219"/>
                    <a:pt x="942" y="219"/>
                    <a:pt x="942" y="202"/>
                  </a:cubicBezTo>
                  <a:lnTo>
                    <a:pt x="942" y="184"/>
                  </a:lnTo>
                  <a:cubicBezTo>
                    <a:pt x="942" y="184"/>
                    <a:pt x="942" y="167"/>
                    <a:pt x="942" y="167"/>
                  </a:cubicBezTo>
                  <a:cubicBezTo>
                    <a:pt x="942" y="150"/>
                    <a:pt x="942" y="150"/>
                    <a:pt x="942" y="132"/>
                  </a:cubicBezTo>
                  <a:cubicBezTo>
                    <a:pt x="942" y="132"/>
                    <a:pt x="960" y="115"/>
                    <a:pt x="977" y="115"/>
                  </a:cubicBezTo>
                  <a:cubicBezTo>
                    <a:pt x="977" y="58"/>
                    <a:pt x="942" y="1"/>
                    <a:pt x="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4806021" y="2178471"/>
              <a:ext cx="43773" cy="37654"/>
            </a:xfrm>
            <a:custGeom>
              <a:avLst/>
              <a:gdLst/>
              <a:ahLst/>
              <a:cxnLst/>
              <a:rect l="l" t="t" r="r" b="b"/>
              <a:pathLst>
                <a:path w="1438" h="1237" extrusionOk="0">
                  <a:moveTo>
                    <a:pt x="1351" y="0"/>
                  </a:moveTo>
                  <a:cubicBezTo>
                    <a:pt x="1281" y="0"/>
                    <a:pt x="1211" y="18"/>
                    <a:pt x="1159" y="52"/>
                  </a:cubicBezTo>
                  <a:cubicBezTo>
                    <a:pt x="1072" y="70"/>
                    <a:pt x="1002" y="87"/>
                    <a:pt x="950" y="122"/>
                  </a:cubicBezTo>
                  <a:cubicBezTo>
                    <a:pt x="810" y="174"/>
                    <a:pt x="688" y="262"/>
                    <a:pt x="584" y="366"/>
                  </a:cubicBezTo>
                  <a:cubicBezTo>
                    <a:pt x="392" y="558"/>
                    <a:pt x="218" y="785"/>
                    <a:pt x="61" y="1011"/>
                  </a:cubicBezTo>
                  <a:cubicBezTo>
                    <a:pt x="0" y="1132"/>
                    <a:pt x="99" y="1236"/>
                    <a:pt x="195" y="1236"/>
                  </a:cubicBezTo>
                  <a:cubicBezTo>
                    <a:pt x="237" y="1236"/>
                    <a:pt x="278" y="1216"/>
                    <a:pt x="305" y="1168"/>
                  </a:cubicBezTo>
                  <a:cubicBezTo>
                    <a:pt x="374" y="1063"/>
                    <a:pt x="444" y="959"/>
                    <a:pt x="531" y="872"/>
                  </a:cubicBezTo>
                  <a:cubicBezTo>
                    <a:pt x="566" y="819"/>
                    <a:pt x="618" y="767"/>
                    <a:pt x="653" y="732"/>
                  </a:cubicBezTo>
                  <a:cubicBezTo>
                    <a:pt x="688" y="715"/>
                    <a:pt x="706" y="697"/>
                    <a:pt x="723" y="680"/>
                  </a:cubicBezTo>
                  <a:lnTo>
                    <a:pt x="793" y="628"/>
                  </a:lnTo>
                  <a:lnTo>
                    <a:pt x="1107" y="366"/>
                  </a:lnTo>
                  <a:cubicBezTo>
                    <a:pt x="1159" y="331"/>
                    <a:pt x="1194" y="297"/>
                    <a:pt x="1246" y="262"/>
                  </a:cubicBezTo>
                  <a:cubicBezTo>
                    <a:pt x="1298" y="209"/>
                    <a:pt x="1351" y="174"/>
                    <a:pt x="1385" y="122"/>
                  </a:cubicBezTo>
                  <a:cubicBezTo>
                    <a:pt x="1438" y="87"/>
                    <a:pt x="1403" y="18"/>
                    <a:pt x="1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4867510" y="2136829"/>
              <a:ext cx="28979" cy="20699"/>
            </a:xfrm>
            <a:custGeom>
              <a:avLst/>
              <a:gdLst/>
              <a:ahLst/>
              <a:cxnLst/>
              <a:rect l="l" t="t" r="r" b="b"/>
              <a:pathLst>
                <a:path w="952" h="680" extrusionOk="0">
                  <a:moveTo>
                    <a:pt x="780" y="1"/>
                  </a:moveTo>
                  <a:cubicBezTo>
                    <a:pt x="693" y="1"/>
                    <a:pt x="607" y="72"/>
                    <a:pt x="533" y="131"/>
                  </a:cubicBezTo>
                  <a:lnTo>
                    <a:pt x="464" y="183"/>
                  </a:lnTo>
                  <a:lnTo>
                    <a:pt x="429" y="218"/>
                  </a:lnTo>
                  <a:cubicBezTo>
                    <a:pt x="429" y="218"/>
                    <a:pt x="395" y="240"/>
                    <a:pt x="400" y="240"/>
                  </a:cubicBezTo>
                  <a:cubicBezTo>
                    <a:pt x="401" y="240"/>
                    <a:pt x="404" y="239"/>
                    <a:pt x="411" y="235"/>
                  </a:cubicBezTo>
                  <a:lnTo>
                    <a:pt x="411" y="235"/>
                  </a:lnTo>
                  <a:cubicBezTo>
                    <a:pt x="342" y="270"/>
                    <a:pt x="289" y="322"/>
                    <a:pt x="237" y="375"/>
                  </a:cubicBezTo>
                  <a:cubicBezTo>
                    <a:pt x="202" y="392"/>
                    <a:pt x="185" y="409"/>
                    <a:pt x="167" y="427"/>
                  </a:cubicBezTo>
                  <a:cubicBezTo>
                    <a:pt x="157" y="447"/>
                    <a:pt x="147" y="456"/>
                    <a:pt x="144" y="456"/>
                  </a:cubicBezTo>
                  <a:cubicBezTo>
                    <a:pt x="141" y="456"/>
                    <a:pt x="143" y="452"/>
                    <a:pt x="150" y="444"/>
                  </a:cubicBezTo>
                  <a:lnTo>
                    <a:pt x="150" y="444"/>
                  </a:lnTo>
                  <a:lnTo>
                    <a:pt x="132" y="462"/>
                  </a:lnTo>
                  <a:lnTo>
                    <a:pt x="98" y="497"/>
                  </a:lnTo>
                  <a:cubicBezTo>
                    <a:pt x="1" y="566"/>
                    <a:pt x="69" y="679"/>
                    <a:pt x="153" y="679"/>
                  </a:cubicBezTo>
                  <a:cubicBezTo>
                    <a:pt x="175" y="679"/>
                    <a:pt x="198" y="671"/>
                    <a:pt x="220" y="654"/>
                  </a:cubicBezTo>
                  <a:lnTo>
                    <a:pt x="411" y="584"/>
                  </a:lnTo>
                  <a:cubicBezTo>
                    <a:pt x="464" y="549"/>
                    <a:pt x="516" y="514"/>
                    <a:pt x="586" y="497"/>
                  </a:cubicBezTo>
                  <a:cubicBezTo>
                    <a:pt x="638" y="462"/>
                    <a:pt x="690" y="444"/>
                    <a:pt x="760" y="409"/>
                  </a:cubicBezTo>
                  <a:cubicBezTo>
                    <a:pt x="812" y="375"/>
                    <a:pt x="812" y="375"/>
                    <a:pt x="847" y="357"/>
                  </a:cubicBezTo>
                  <a:cubicBezTo>
                    <a:pt x="899" y="322"/>
                    <a:pt x="952" y="253"/>
                    <a:pt x="952" y="165"/>
                  </a:cubicBezTo>
                  <a:cubicBezTo>
                    <a:pt x="952" y="131"/>
                    <a:pt x="934" y="96"/>
                    <a:pt x="917" y="78"/>
                  </a:cubicBezTo>
                  <a:cubicBezTo>
                    <a:pt x="899" y="43"/>
                    <a:pt x="865" y="26"/>
                    <a:pt x="830" y="9"/>
                  </a:cubicBezTo>
                  <a:cubicBezTo>
                    <a:pt x="813" y="3"/>
                    <a:pt x="797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7" name="Google Shape;1697;p24"/>
          <p:cNvGrpSpPr/>
          <p:nvPr/>
        </p:nvGrpSpPr>
        <p:grpSpPr>
          <a:xfrm rot="-1501460">
            <a:off x="269047" y="5544449"/>
            <a:ext cx="314276" cy="1341788"/>
            <a:chOff x="5660019" y="3132495"/>
            <a:chExt cx="136920" cy="584572"/>
          </a:xfrm>
        </p:grpSpPr>
        <p:sp>
          <p:nvSpPr>
            <p:cNvPr id="1698" name="Google Shape;1698;p24"/>
            <p:cNvSpPr/>
            <p:nvPr/>
          </p:nvSpPr>
          <p:spPr>
            <a:xfrm>
              <a:off x="5671677" y="3148415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5660019" y="3132495"/>
              <a:ext cx="21765" cy="24352"/>
            </a:xfrm>
            <a:custGeom>
              <a:avLst/>
              <a:gdLst/>
              <a:ahLst/>
              <a:cxnLst/>
              <a:rect l="l" t="t" r="r" b="b"/>
              <a:pathLst>
                <a:path w="715" h="800" extrusionOk="0">
                  <a:moveTo>
                    <a:pt x="136" y="0"/>
                  </a:moveTo>
                  <a:cubicBezTo>
                    <a:pt x="97" y="0"/>
                    <a:pt x="58" y="24"/>
                    <a:pt x="35" y="70"/>
                  </a:cubicBezTo>
                  <a:cubicBezTo>
                    <a:pt x="0" y="122"/>
                    <a:pt x="18" y="192"/>
                    <a:pt x="87" y="227"/>
                  </a:cubicBezTo>
                  <a:lnTo>
                    <a:pt x="105" y="227"/>
                  </a:lnTo>
                  <a:lnTo>
                    <a:pt x="122" y="262"/>
                  </a:lnTo>
                  <a:cubicBezTo>
                    <a:pt x="140" y="262"/>
                    <a:pt x="157" y="297"/>
                    <a:pt x="175" y="314"/>
                  </a:cubicBezTo>
                  <a:cubicBezTo>
                    <a:pt x="209" y="349"/>
                    <a:pt x="262" y="384"/>
                    <a:pt x="297" y="419"/>
                  </a:cubicBezTo>
                  <a:lnTo>
                    <a:pt x="314" y="454"/>
                  </a:lnTo>
                  <a:cubicBezTo>
                    <a:pt x="331" y="488"/>
                    <a:pt x="349" y="506"/>
                    <a:pt x="366" y="523"/>
                  </a:cubicBezTo>
                  <a:lnTo>
                    <a:pt x="366" y="541"/>
                  </a:lnTo>
                  <a:lnTo>
                    <a:pt x="384" y="576"/>
                  </a:lnTo>
                  <a:lnTo>
                    <a:pt x="436" y="645"/>
                  </a:lnTo>
                  <a:cubicBezTo>
                    <a:pt x="453" y="663"/>
                    <a:pt x="471" y="680"/>
                    <a:pt x="488" y="698"/>
                  </a:cubicBezTo>
                  <a:lnTo>
                    <a:pt x="506" y="715"/>
                  </a:lnTo>
                  <a:cubicBezTo>
                    <a:pt x="523" y="750"/>
                    <a:pt x="541" y="767"/>
                    <a:pt x="575" y="785"/>
                  </a:cubicBezTo>
                  <a:cubicBezTo>
                    <a:pt x="591" y="795"/>
                    <a:pt x="606" y="799"/>
                    <a:pt x="621" y="799"/>
                  </a:cubicBezTo>
                  <a:cubicBezTo>
                    <a:pt x="655" y="799"/>
                    <a:pt x="685" y="775"/>
                    <a:pt x="697" y="750"/>
                  </a:cubicBezTo>
                  <a:cubicBezTo>
                    <a:pt x="715" y="698"/>
                    <a:pt x="715" y="645"/>
                    <a:pt x="715" y="593"/>
                  </a:cubicBezTo>
                  <a:cubicBezTo>
                    <a:pt x="715" y="558"/>
                    <a:pt x="715" y="523"/>
                    <a:pt x="697" y="506"/>
                  </a:cubicBezTo>
                  <a:cubicBezTo>
                    <a:pt x="593" y="297"/>
                    <a:pt x="419" y="122"/>
                    <a:pt x="192" y="18"/>
                  </a:cubicBezTo>
                  <a:cubicBezTo>
                    <a:pt x="175" y="6"/>
                    <a:pt x="155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5703304" y="3179677"/>
              <a:ext cx="18812" cy="31810"/>
            </a:xfrm>
            <a:custGeom>
              <a:avLst/>
              <a:gdLst/>
              <a:ahLst/>
              <a:cxnLst/>
              <a:rect l="l" t="t" r="r" b="b"/>
              <a:pathLst>
                <a:path w="618" h="1045" extrusionOk="0">
                  <a:moveTo>
                    <a:pt x="128" y="1"/>
                  </a:moveTo>
                  <a:cubicBezTo>
                    <a:pt x="64" y="1"/>
                    <a:pt x="0" y="67"/>
                    <a:pt x="25" y="141"/>
                  </a:cubicBezTo>
                  <a:cubicBezTo>
                    <a:pt x="60" y="298"/>
                    <a:pt x="130" y="455"/>
                    <a:pt x="199" y="612"/>
                  </a:cubicBezTo>
                  <a:cubicBezTo>
                    <a:pt x="217" y="682"/>
                    <a:pt x="269" y="751"/>
                    <a:pt x="304" y="838"/>
                  </a:cubicBezTo>
                  <a:cubicBezTo>
                    <a:pt x="304" y="838"/>
                    <a:pt x="321" y="856"/>
                    <a:pt x="321" y="856"/>
                  </a:cubicBezTo>
                  <a:cubicBezTo>
                    <a:pt x="321" y="873"/>
                    <a:pt x="339" y="891"/>
                    <a:pt x="356" y="908"/>
                  </a:cubicBezTo>
                  <a:cubicBezTo>
                    <a:pt x="356" y="908"/>
                    <a:pt x="374" y="926"/>
                    <a:pt x="374" y="926"/>
                  </a:cubicBezTo>
                  <a:cubicBezTo>
                    <a:pt x="391" y="978"/>
                    <a:pt x="426" y="1013"/>
                    <a:pt x="461" y="1030"/>
                  </a:cubicBezTo>
                  <a:cubicBezTo>
                    <a:pt x="475" y="1040"/>
                    <a:pt x="491" y="1044"/>
                    <a:pt x="507" y="1044"/>
                  </a:cubicBezTo>
                  <a:cubicBezTo>
                    <a:pt x="548" y="1044"/>
                    <a:pt x="588" y="1016"/>
                    <a:pt x="600" y="978"/>
                  </a:cubicBezTo>
                  <a:cubicBezTo>
                    <a:pt x="618" y="926"/>
                    <a:pt x="618" y="873"/>
                    <a:pt x="600" y="821"/>
                  </a:cubicBezTo>
                  <a:cubicBezTo>
                    <a:pt x="600" y="804"/>
                    <a:pt x="600" y="769"/>
                    <a:pt x="600" y="751"/>
                  </a:cubicBezTo>
                  <a:cubicBezTo>
                    <a:pt x="600" y="734"/>
                    <a:pt x="600" y="716"/>
                    <a:pt x="600" y="699"/>
                  </a:cubicBezTo>
                  <a:cubicBezTo>
                    <a:pt x="600" y="664"/>
                    <a:pt x="583" y="629"/>
                    <a:pt x="565" y="594"/>
                  </a:cubicBezTo>
                  <a:cubicBezTo>
                    <a:pt x="548" y="525"/>
                    <a:pt x="513" y="455"/>
                    <a:pt x="478" y="385"/>
                  </a:cubicBezTo>
                  <a:cubicBezTo>
                    <a:pt x="408" y="246"/>
                    <a:pt x="304" y="124"/>
                    <a:pt x="199" y="37"/>
                  </a:cubicBezTo>
                  <a:cubicBezTo>
                    <a:pt x="179" y="12"/>
                    <a:pt x="15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5734840" y="3252307"/>
              <a:ext cx="16468" cy="33758"/>
            </a:xfrm>
            <a:custGeom>
              <a:avLst/>
              <a:gdLst/>
              <a:ahLst/>
              <a:cxnLst/>
              <a:rect l="l" t="t" r="r" b="b"/>
              <a:pathLst>
                <a:path w="541" h="1109" extrusionOk="0">
                  <a:moveTo>
                    <a:pt x="102" y="1"/>
                  </a:moveTo>
                  <a:cubicBezTo>
                    <a:pt x="68" y="1"/>
                    <a:pt x="35" y="30"/>
                    <a:pt x="35" y="74"/>
                  </a:cubicBezTo>
                  <a:cubicBezTo>
                    <a:pt x="17" y="91"/>
                    <a:pt x="17" y="108"/>
                    <a:pt x="0" y="143"/>
                  </a:cubicBezTo>
                  <a:lnTo>
                    <a:pt x="0" y="213"/>
                  </a:lnTo>
                  <a:cubicBezTo>
                    <a:pt x="0" y="230"/>
                    <a:pt x="0" y="248"/>
                    <a:pt x="17" y="283"/>
                  </a:cubicBezTo>
                  <a:cubicBezTo>
                    <a:pt x="35" y="300"/>
                    <a:pt x="17" y="352"/>
                    <a:pt x="35" y="387"/>
                  </a:cubicBezTo>
                  <a:cubicBezTo>
                    <a:pt x="52" y="474"/>
                    <a:pt x="70" y="544"/>
                    <a:pt x="105" y="631"/>
                  </a:cubicBezTo>
                  <a:cubicBezTo>
                    <a:pt x="122" y="718"/>
                    <a:pt x="157" y="806"/>
                    <a:pt x="192" y="875"/>
                  </a:cubicBezTo>
                  <a:cubicBezTo>
                    <a:pt x="244" y="963"/>
                    <a:pt x="261" y="1050"/>
                    <a:pt x="349" y="1102"/>
                  </a:cubicBezTo>
                  <a:cubicBezTo>
                    <a:pt x="362" y="1106"/>
                    <a:pt x="376" y="1109"/>
                    <a:pt x="390" y="1109"/>
                  </a:cubicBezTo>
                  <a:cubicBezTo>
                    <a:pt x="433" y="1109"/>
                    <a:pt x="475" y="1089"/>
                    <a:pt x="488" y="1050"/>
                  </a:cubicBezTo>
                  <a:cubicBezTo>
                    <a:pt x="540" y="963"/>
                    <a:pt x="488" y="875"/>
                    <a:pt x="488" y="788"/>
                  </a:cubicBezTo>
                  <a:lnTo>
                    <a:pt x="488" y="771"/>
                  </a:lnTo>
                  <a:cubicBezTo>
                    <a:pt x="488" y="753"/>
                    <a:pt x="488" y="736"/>
                    <a:pt x="488" y="701"/>
                  </a:cubicBezTo>
                  <a:cubicBezTo>
                    <a:pt x="488" y="684"/>
                    <a:pt x="488" y="666"/>
                    <a:pt x="471" y="649"/>
                  </a:cubicBezTo>
                  <a:cubicBezTo>
                    <a:pt x="453" y="631"/>
                    <a:pt x="453" y="579"/>
                    <a:pt x="436" y="544"/>
                  </a:cubicBezTo>
                  <a:cubicBezTo>
                    <a:pt x="401" y="457"/>
                    <a:pt x="384" y="370"/>
                    <a:pt x="331" y="283"/>
                  </a:cubicBezTo>
                  <a:cubicBezTo>
                    <a:pt x="314" y="230"/>
                    <a:pt x="279" y="161"/>
                    <a:pt x="227" y="108"/>
                  </a:cubicBezTo>
                  <a:lnTo>
                    <a:pt x="209" y="74"/>
                  </a:lnTo>
                  <a:cubicBezTo>
                    <a:pt x="209" y="56"/>
                    <a:pt x="174" y="39"/>
                    <a:pt x="157" y="39"/>
                  </a:cubicBezTo>
                  <a:cubicBezTo>
                    <a:pt x="144" y="12"/>
                    <a:pt x="123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5767716" y="3342227"/>
              <a:ext cx="13820" cy="26544"/>
            </a:xfrm>
            <a:custGeom>
              <a:avLst/>
              <a:gdLst/>
              <a:ahLst/>
              <a:cxnLst/>
              <a:rect l="l" t="t" r="r" b="b"/>
              <a:pathLst>
                <a:path w="454" h="872" extrusionOk="0">
                  <a:moveTo>
                    <a:pt x="138" y="0"/>
                  </a:moveTo>
                  <a:cubicBezTo>
                    <a:pt x="123" y="0"/>
                    <a:pt x="105" y="4"/>
                    <a:pt x="88" y="13"/>
                  </a:cubicBezTo>
                  <a:cubicBezTo>
                    <a:pt x="53" y="13"/>
                    <a:pt x="36" y="48"/>
                    <a:pt x="18" y="100"/>
                  </a:cubicBezTo>
                  <a:cubicBezTo>
                    <a:pt x="1" y="153"/>
                    <a:pt x="1" y="205"/>
                    <a:pt x="1" y="275"/>
                  </a:cubicBezTo>
                  <a:cubicBezTo>
                    <a:pt x="1" y="344"/>
                    <a:pt x="18" y="431"/>
                    <a:pt x="36" y="501"/>
                  </a:cubicBezTo>
                  <a:cubicBezTo>
                    <a:pt x="70" y="571"/>
                    <a:pt x="105" y="658"/>
                    <a:pt x="158" y="710"/>
                  </a:cubicBezTo>
                  <a:cubicBezTo>
                    <a:pt x="158" y="728"/>
                    <a:pt x="192" y="745"/>
                    <a:pt x="192" y="763"/>
                  </a:cubicBezTo>
                  <a:cubicBezTo>
                    <a:pt x="192" y="780"/>
                    <a:pt x="210" y="780"/>
                    <a:pt x="227" y="798"/>
                  </a:cubicBezTo>
                  <a:cubicBezTo>
                    <a:pt x="245" y="832"/>
                    <a:pt x="280" y="867"/>
                    <a:pt x="332" y="867"/>
                  </a:cubicBezTo>
                  <a:cubicBezTo>
                    <a:pt x="341" y="870"/>
                    <a:pt x="350" y="872"/>
                    <a:pt x="360" y="872"/>
                  </a:cubicBezTo>
                  <a:cubicBezTo>
                    <a:pt x="406" y="872"/>
                    <a:pt x="454" y="838"/>
                    <a:pt x="454" y="780"/>
                  </a:cubicBezTo>
                  <a:cubicBezTo>
                    <a:pt x="454" y="728"/>
                    <a:pt x="437" y="693"/>
                    <a:pt x="402" y="641"/>
                  </a:cubicBezTo>
                  <a:cubicBezTo>
                    <a:pt x="402" y="641"/>
                    <a:pt x="384" y="623"/>
                    <a:pt x="384" y="606"/>
                  </a:cubicBezTo>
                  <a:lnTo>
                    <a:pt x="384" y="588"/>
                  </a:lnTo>
                  <a:cubicBezTo>
                    <a:pt x="367" y="571"/>
                    <a:pt x="367" y="553"/>
                    <a:pt x="349" y="519"/>
                  </a:cubicBezTo>
                  <a:lnTo>
                    <a:pt x="315" y="414"/>
                  </a:lnTo>
                  <a:cubicBezTo>
                    <a:pt x="297" y="362"/>
                    <a:pt x="280" y="292"/>
                    <a:pt x="280" y="240"/>
                  </a:cubicBezTo>
                  <a:lnTo>
                    <a:pt x="245" y="153"/>
                  </a:lnTo>
                  <a:lnTo>
                    <a:pt x="245" y="135"/>
                  </a:lnTo>
                  <a:cubicBezTo>
                    <a:pt x="245" y="118"/>
                    <a:pt x="245" y="118"/>
                    <a:pt x="245" y="100"/>
                  </a:cubicBezTo>
                  <a:cubicBezTo>
                    <a:pt x="245" y="65"/>
                    <a:pt x="210" y="31"/>
                    <a:pt x="175" y="13"/>
                  </a:cubicBezTo>
                  <a:cubicBezTo>
                    <a:pt x="166" y="4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5783636" y="3416745"/>
              <a:ext cx="11719" cy="39785"/>
            </a:xfrm>
            <a:custGeom>
              <a:avLst/>
              <a:gdLst/>
              <a:ahLst/>
              <a:cxnLst/>
              <a:rect l="l" t="t" r="r" b="b"/>
              <a:pathLst>
                <a:path w="385" h="1307" extrusionOk="0">
                  <a:moveTo>
                    <a:pt x="130" y="0"/>
                  </a:moveTo>
                  <a:cubicBezTo>
                    <a:pt x="86" y="0"/>
                    <a:pt x="45" y="27"/>
                    <a:pt x="36" y="75"/>
                  </a:cubicBezTo>
                  <a:cubicBezTo>
                    <a:pt x="1" y="162"/>
                    <a:pt x="1" y="267"/>
                    <a:pt x="1" y="372"/>
                  </a:cubicBezTo>
                  <a:lnTo>
                    <a:pt x="1" y="650"/>
                  </a:lnTo>
                  <a:cubicBezTo>
                    <a:pt x="1" y="755"/>
                    <a:pt x="1" y="842"/>
                    <a:pt x="18" y="929"/>
                  </a:cubicBezTo>
                  <a:cubicBezTo>
                    <a:pt x="18" y="982"/>
                    <a:pt x="18" y="1034"/>
                    <a:pt x="36" y="1086"/>
                  </a:cubicBezTo>
                  <a:cubicBezTo>
                    <a:pt x="53" y="1138"/>
                    <a:pt x="70" y="1191"/>
                    <a:pt x="105" y="1243"/>
                  </a:cubicBezTo>
                  <a:cubicBezTo>
                    <a:pt x="127" y="1287"/>
                    <a:pt x="167" y="1306"/>
                    <a:pt x="209" y="1306"/>
                  </a:cubicBezTo>
                  <a:cubicBezTo>
                    <a:pt x="268" y="1306"/>
                    <a:pt x="329" y="1269"/>
                    <a:pt x="349" y="1208"/>
                  </a:cubicBezTo>
                  <a:cubicBezTo>
                    <a:pt x="349" y="1191"/>
                    <a:pt x="367" y="1173"/>
                    <a:pt x="367" y="1138"/>
                  </a:cubicBezTo>
                  <a:cubicBezTo>
                    <a:pt x="384" y="1104"/>
                    <a:pt x="384" y="1086"/>
                    <a:pt x="384" y="1051"/>
                  </a:cubicBezTo>
                  <a:cubicBezTo>
                    <a:pt x="384" y="999"/>
                    <a:pt x="384" y="964"/>
                    <a:pt x="384" y="912"/>
                  </a:cubicBezTo>
                  <a:cubicBezTo>
                    <a:pt x="367" y="825"/>
                    <a:pt x="367" y="720"/>
                    <a:pt x="349" y="633"/>
                  </a:cubicBezTo>
                  <a:cubicBezTo>
                    <a:pt x="349" y="528"/>
                    <a:pt x="314" y="424"/>
                    <a:pt x="314" y="337"/>
                  </a:cubicBezTo>
                  <a:cubicBezTo>
                    <a:pt x="297" y="232"/>
                    <a:pt x="262" y="145"/>
                    <a:pt x="227" y="58"/>
                  </a:cubicBezTo>
                  <a:cubicBezTo>
                    <a:pt x="204" y="18"/>
                    <a:pt x="166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5788415" y="3519297"/>
              <a:ext cx="8523" cy="30410"/>
            </a:xfrm>
            <a:custGeom>
              <a:avLst/>
              <a:gdLst/>
              <a:ahLst/>
              <a:cxnLst/>
              <a:rect l="l" t="t" r="r" b="b"/>
              <a:pathLst>
                <a:path w="280" h="999" extrusionOk="0">
                  <a:moveTo>
                    <a:pt x="140" y="1"/>
                  </a:moveTo>
                  <a:cubicBezTo>
                    <a:pt x="105" y="1"/>
                    <a:pt x="70" y="18"/>
                    <a:pt x="53" y="53"/>
                  </a:cubicBezTo>
                  <a:lnTo>
                    <a:pt x="53" y="70"/>
                  </a:lnTo>
                  <a:cubicBezTo>
                    <a:pt x="18" y="140"/>
                    <a:pt x="1" y="210"/>
                    <a:pt x="18" y="280"/>
                  </a:cubicBezTo>
                  <a:lnTo>
                    <a:pt x="18" y="506"/>
                  </a:lnTo>
                  <a:lnTo>
                    <a:pt x="18" y="715"/>
                  </a:lnTo>
                  <a:cubicBezTo>
                    <a:pt x="1" y="750"/>
                    <a:pt x="1" y="768"/>
                    <a:pt x="18" y="785"/>
                  </a:cubicBezTo>
                  <a:cubicBezTo>
                    <a:pt x="18" y="802"/>
                    <a:pt x="18" y="802"/>
                    <a:pt x="18" y="820"/>
                  </a:cubicBezTo>
                  <a:lnTo>
                    <a:pt x="18" y="837"/>
                  </a:lnTo>
                  <a:cubicBezTo>
                    <a:pt x="18" y="890"/>
                    <a:pt x="35" y="925"/>
                    <a:pt x="70" y="959"/>
                  </a:cubicBezTo>
                  <a:cubicBezTo>
                    <a:pt x="88" y="986"/>
                    <a:pt x="114" y="999"/>
                    <a:pt x="140" y="999"/>
                  </a:cubicBezTo>
                  <a:cubicBezTo>
                    <a:pt x="166" y="999"/>
                    <a:pt x="192" y="986"/>
                    <a:pt x="210" y="959"/>
                  </a:cubicBezTo>
                  <a:cubicBezTo>
                    <a:pt x="227" y="925"/>
                    <a:pt x="245" y="890"/>
                    <a:pt x="262" y="837"/>
                  </a:cubicBezTo>
                  <a:lnTo>
                    <a:pt x="262" y="820"/>
                  </a:lnTo>
                  <a:lnTo>
                    <a:pt x="262" y="802"/>
                  </a:lnTo>
                  <a:cubicBezTo>
                    <a:pt x="262" y="785"/>
                    <a:pt x="262" y="750"/>
                    <a:pt x="262" y="715"/>
                  </a:cubicBezTo>
                  <a:lnTo>
                    <a:pt x="262" y="506"/>
                  </a:lnTo>
                  <a:lnTo>
                    <a:pt x="279" y="280"/>
                  </a:lnTo>
                  <a:cubicBezTo>
                    <a:pt x="279" y="210"/>
                    <a:pt x="262" y="140"/>
                    <a:pt x="227" y="70"/>
                  </a:cubicBezTo>
                  <a:lnTo>
                    <a:pt x="227" y="53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5783118" y="3604225"/>
              <a:ext cx="13820" cy="38537"/>
            </a:xfrm>
            <a:custGeom>
              <a:avLst/>
              <a:gdLst/>
              <a:ahLst/>
              <a:cxnLst/>
              <a:rect l="l" t="t" r="r" b="b"/>
              <a:pathLst>
                <a:path w="454" h="1266" extrusionOk="0">
                  <a:moveTo>
                    <a:pt x="328" y="1"/>
                  </a:moveTo>
                  <a:cubicBezTo>
                    <a:pt x="285" y="1"/>
                    <a:pt x="242" y="23"/>
                    <a:pt x="227" y="69"/>
                  </a:cubicBezTo>
                  <a:cubicBezTo>
                    <a:pt x="209" y="122"/>
                    <a:pt x="192" y="157"/>
                    <a:pt x="175" y="191"/>
                  </a:cubicBezTo>
                  <a:cubicBezTo>
                    <a:pt x="157" y="244"/>
                    <a:pt x="140" y="296"/>
                    <a:pt x="122" y="348"/>
                  </a:cubicBezTo>
                  <a:lnTo>
                    <a:pt x="70" y="627"/>
                  </a:lnTo>
                  <a:cubicBezTo>
                    <a:pt x="35" y="732"/>
                    <a:pt x="18" y="836"/>
                    <a:pt x="18" y="923"/>
                  </a:cubicBezTo>
                  <a:cubicBezTo>
                    <a:pt x="0" y="993"/>
                    <a:pt x="0" y="1046"/>
                    <a:pt x="18" y="1098"/>
                  </a:cubicBezTo>
                  <a:cubicBezTo>
                    <a:pt x="35" y="1133"/>
                    <a:pt x="53" y="1150"/>
                    <a:pt x="70" y="1185"/>
                  </a:cubicBezTo>
                  <a:cubicBezTo>
                    <a:pt x="53" y="1185"/>
                    <a:pt x="53" y="1185"/>
                    <a:pt x="70" y="1202"/>
                  </a:cubicBezTo>
                  <a:cubicBezTo>
                    <a:pt x="70" y="1202"/>
                    <a:pt x="70" y="1220"/>
                    <a:pt x="87" y="1220"/>
                  </a:cubicBezTo>
                  <a:cubicBezTo>
                    <a:pt x="98" y="1253"/>
                    <a:pt x="124" y="1265"/>
                    <a:pt x="149" y="1265"/>
                  </a:cubicBezTo>
                  <a:cubicBezTo>
                    <a:pt x="164" y="1265"/>
                    <a:pt x="179" y="1261"/>
                    <a:pt x="192" y="1255"/>
                  </a:cubicBezTo>
                  <a:cubicBezTo>
                    <a:pt x="227" y="1237"/>
                    <a:pt x="262" y="1202"/>
                    <a:pt x="297" y="1168"/>
                  </a:cubicBezTo>
                  <a:cubicBezTo>
                    <a:pt x="331" y="1115"/>
                    <a:pt x="349" y="1063"/>
                    <a:pt x="366" y="993"/>
                  </a:cubicBezTo>
                  <a:cubicBezTo>
                    <a:pt x="384" y="889"/>
                    <a:pt x="401" y="784"/>
                    <a:pt x="419" y="679"/>
                  </a:cubicBezTo>
                  <a:cubicBezTo>
                    <a:pt x="419" y="592"/>
                    <a:pt x="436" y="488"/>
                    <a:pt x="453" y="401"/>
                  </a:cubicBezTo>
                  <a:cubicBezTo>
                    <a:pt x="453" y="348"/>
                    <a:pt x="453" y="296"/>
                    <a:pt x="436" y="244"/>
                  </a:cubicBezTo>
                  <a:cubicBezTo>
                    <a:pt x="436" y="191"/>
                    <a:pt x="436" y="157"/>
                    <a:pt x="436" y="104"/>
                  </a:cubicBezTo>
                  <a:cubicBezTo>
                    <a:pt x="436" y="36"/>
                    <a:pt x="382" y="1"/>
                    <a:pt x="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5767198" y="3675060"/>
              <a:ext cx="19116" cy="42007"/>
            </a:xfrm>
            <a:custGeom>
              <a:avLst/>
              <a:gdLst/>
              <a:ahLst/>
              <a:cxnLst/>
              <a:rect l="l" t="t" r="r" b="b"/>
              <a:pathLst>
                <a:path w="628" h="1380" extrusionOk="0">
                  <a:moveTo>
                    <a:pt x="501" y="0"/>
                  </a:moveTo>
                  <a:cubicBezTo>
                    <a:pt x="466" y="0"/>
                    <a:pt x="433" y="14"/>
                    <a:pt x="419" y="43"/>
                  </a:cubicBezTo>
                  <a:cubicBezTo>
                    <a:pt x="366" y="148"/>
                    <a:pt x="332" y="270"/>
                    <a:pt x="297" y="374"/>
                  </a:cubicBezTo>
                  <a:cubicBezTo>
                    <a:pt x="262" y="479"/>
                    <a:pt x="227" y="566"/>
                    <a:pt x="192" y="671"/>
                  </a:cubicBezTo>
                  <a:cubicBezTo>
                    <a:pt x="157" y="775"/>
                    <a:pt x="122" y="863"/>
                    <a:pt x="87" y="950"/>
                  </a:cubicBezTo>
                  <a:cubicBezTo>
                    <a:pt x="53" y="1002"/>
                    <a:pt x="18" y="1054"/>
                    <a:pt x="0" y="1124"/>
                  </a:cubicBezTo>
                  <a:cubicBezTo>
                    <a:pt x="0" y="1141"/>
                    <a:pt x="0" y="1176"/>
                    <a:pt x="0" y="1194"/>
                  </a:cubicBezTo>
                  <a:lnTo>
                    <a:pt x="0" y="1281"/>
                  </a:lnTo>
                  <a:cubicBezTo>
                    <a:pt x="0" y="1335"/>
                    <a:pt x="43" y="1379"/>
                    <a:pt x="95" y="1379"/>
                  </a:cubicBezTo>
                  <a:cubicBezTo>
                    <a:pt x="109" y="1379"/>
                    <a:pt x="124" y="1376"/>
                    <a:pt x="140" y="1368"/>
                  </a:cubicBezTo>
                  <a:cubicBezTo>
                    <a:pt x="175" y="1333"/>
                    <a:pt x="227" y="1298"/>
                    <a:pt x="262" y="1263"/>
                  </a:cubicBezTo>
                  <a:cubicBezTo>
                    <a:pt x="297" y="1211"/>
                    <a:pt x="332" y="1159"/>
                    <a:pt x="366" y="1107"/>
                  </a:cubicBezTo>
                  <a:cubicBezTo>
                    <a:pt x="419" y="1002"/>
                    <a:pt x="471" y="880"/>
                    <a:pt x="506" y="775"/>
                  </a:cubicBezTo>
                  <a:cubicBezTo>
                    <a:pt x="541" y="671"/>
                    <a:pt x="576" y="549"/>
                    <a:pt x="593" y="444"/>
                  </a:cubicBezTo>
                  <a:cubicBezTo>
                    <a:pt x="610" y="392"/>
                    <a:pt x="610" y="322"/>
                    <a:pt x="628" y="270"/>
                  </a:cubicBezTo>
                  <a:cubicBezTo>
                    <a:pt x="628" y="235"/>
                    <a:pt x="628" y="200"/>
                    <a:pt x="628" y="183"/>
                  </a:cubicBezTo>
                  <a:cubicBezTo>
                    <a:pt x="628" y="148"/>
                    <a:pt x="628" y="113"/>
                    <a:pt x="610" y="78"/>
                  </a:cubicBezTo>
                  <a:cubicBezTo>
                    <a:pt x="600" y="27"/>
                    <a:pt x="549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07" name="Google Shape;1707;p24"/>
          <p:cNvGrpSpPr/>
          <p:nvPr/>
        </p:nvGrpSpPr>
        <p:grpSpPr>
          <a:xfrm>
            <a:off x="11234991" y="3153"/>
            <a:ext cx="934235" cy="1433177"/>
            <a:chOff x="4586061" y="559056"/>
            <a:chExt cx="407015" cy="624388"/>
          </a:xfrm>
        </p:grpSpPr>
        <p:sp>
          <p:nvSpPr>
            <p:cNvPr id="1708" name="Google Shape;1708;p24"/>
            <p:cNvSpPr/>
            <p:nvPr/>
          </p:nvSpPr>
          <p:spPr>
            <a:xfrm>
              <a:off x="4977825" y="1157935"/>
              <a:ext cx="15250" cy="25509"/>
            </a:xfrm>
            <a:custGeom>
              <a:avLst/>
              <a:gdLst/>
              <a:ahLst/>
              <a:cxnLst/>
              <a:rect l="l" t="t" r="r" b="b"/>
              <a:pathLst>
                <a:path w="501" h="838" extrusionOk="0">
                  <a:moveTo>
                    <a:pt x="150" y="0"/>
                  </a:moveTo>
                  <a:cubicBezTo>
                    <a:pt x="63" y="0"/>
                    <a:pt x="1" y="104"/>
                    <a:pt x="47" y="180"/>
                  </a:cubicBezTo>
                  <a:cubicBezTo>
                    <a:pt x="47" y="198"/>
                    <a:pt x="64" y="198"/>
                    <a:pt x="64" y="215"/>
                  </a:cubicBezTo>
                  <a:cubicBezTo>
                    <a:pt x="82" y="250"/>
                    <a:pt x="99" y="268"/>
                    <a:pt x="117" y="302"/>
                  </a:cubicBezTo>
                  <a:lnTo>
                    <a:pt x="134" y="320"/>
                  </a:lnTo>
                  <a:cubicBezTo>
                    <a:pt x="134" y="320"/>
                    <a:pt x="152" y="320"/>
                    <a:pt x="152" y="337"/>
                  </a:cubicBezTo>
                  <a:cubicBezTo>
                    <a:pt x="186" y="372"/>
                    <a:pt x="204" y="424"/>
                    <a:pt x="239" y="477"/>
                  </a:cubicBezTo>
                  <a:lnTo>
                    <a:pt x="239" y="512"/>
                  </a:lnTo>
                  <a:cubicBezTo>
                    <a:pt x="239" y="546"/>
                    <a:pt x="256" y="564"/>
                    <a:pt x="256" y="599"/>
                  </a:cubicBezTo>
                  <a:cubicBezTo>
                    <a:pt x="256" y="616"/>
                    <a:pt x="256" y="634"/>
                    <a:pt x="256" y="651"/>
                  </a:cubicBezTo>
                  <a:lnTo>
                    <a:pt x="256" y="686"/>
                  </a:lnTo>
                  <a:lnTo>
                    <a:pt x="256" y="703"/>
                  </a:lnTo>
                  <a:cubicBezTo>
                    <a:pt x="236" y="786"/>
                    <a:pt x="300" y="838"/>
                    <a:pt x="364" y="838"/>
                  </a:cubicBezTo>
                  <a:cubicBezTo>
                    <a:pt x="408" y="838"/>
                    <a:pt x="451" y="813"/>
                    <a:pt x="465" y="756"/>
                  </a:cubicBezTo>
                  <a:cubicBezTo>
                    <a:pt x="500" y="634"/>
                    <a:pt x="500" y="494"/>
                    <a:pt x="483" y="372"/>
                  </a:cubicBezTo>
                  <a:cubicBezTo>
                    <a:pt x="465" y="302"/>
                    <a:pt x="448" y="250"/>
                    <a:pt x="413" y="180"/>
                  </a:cubicBezTo>
                  <a:cubicBezTo>
                    <a:pt x="361" y="111"/>
                    <a:pt x="308" y="58"/>
                    <a:pt x="239" y="24"/>
                  </a:cubicBezTo>
                  <a:cubicBezTo>
                    <a:pt x="221" y="24"/>
                    <a:pt x="204" y="6"/>
                    <a:pt x="186" y="6"/>
                  </a:cubicBezTo>
                  <a:cubicBezTo>
                    <a:pt x="174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4943154" y="1098668"/>
              <a:ext cx="23378" cy="30805"/>
            </a:xfrm>
            <a:custGeom>
              <a:avLst/>
              <a:gdLst/>
              <a:ahLst/>
              <a:cxnLst/>
              <a:rect l="l" t="t" r="r" b="b"/>
              <a:pathLst>
                <a:path w="768" h="1012" extrusionOk="0">
                  <a:moveTo>
                    <a:pt x="140" y="1"/>
                  </a:moveTo>
                  <a:cubicBezTo>
                    <a:pt x="70" y="1"/>
                    <a:pt x="1" y="88"/>
                    <a:pt x="18" y="158"/>
                  </a:cubicBezTo>
                  <a:cubicBezTo>
                    <a:pt x="35" y="193"/>
                    <a:pt x="35" y="210"/>
                    <a:pt x="53" y="227"/>
                  </a:cubicBezTo>
                  <a:cubicBezTo>
                    <a:pt x="53" y="262"/>
                    <a:pt x="70" y="280"/>
                    <a:pt x="105" y="297"/>
                  </a:cubicBezTo>
                  <a:lnTo>
                    <a:pt x="175" y="384"/>
                  </a:lnTo>
                  <a:lnTo>
                    <a:pt x="262" y="489"/>
                  </a:lnTo>
                  <a:lnTo>
                    <a:pt x="297" y="524"/>
                  </a:lnTo>
                  <a:lnTo>
                    <a:pt x="314" y="541"/>
                  </a:lnTo>
                  <a:lnTo>
                    <a:pt x="314" y="559"/>
                  </a:lnTo>
                  <a:cubicBezTo>
                    <a:pt x="367" y="611"/>
                    <a:pt x="402" y="681"/>
                    <a:pt x="436" y="750"/>
                  </a:cubicBezTo>
                  <a:lnTo>
                    <a:pt x="471" y="803"/>
                  </a:lnTo>
                  <a:cubicBezTo>
                    <a:pt x="471" y="820"/>
                    <a:pt x="489" y="820"/>
                    <a:pt x="489" y="838"/>
                  </a:cubicBezTo>
                  <a:lnTo>
                    <a:pt x="506" y="855"/>
                  </a:lnTo>
                  <a:cubicBezTo>
                    <a:pt x="524" y="890"/>
                    <a:pt x="541" y="925"/>
                    <a:pt x="576" y="960"/>
                  </a:cubicBezTo>
                  <a:cubicBezTo>
                    <a:pt x="593" y="994"/>
                    <a:pt x="646" y="1012"/>
                    <a:pt x="680" y="1012"/>
                  </a:cubicBezTo>
                  <a:cubicBezTo>
                    <a:pt x="733" y="994"/>
                    <a:pt x="768" y="960"/>
                    <a:pt x="768" y="907"/>
                  </a:cubicBezTo>
                  <a:cubicBezTo>
                    <a:pt x="768" y="855"/>
                    <a:pt x="750" y="803"/>
                    <a:pt x="733" y="750"/>
                  </a:cubicBezTo>
                  <a:cubicBezTo>
                    <a:pt x="733" y="750"/>
                    <a:pt x="733" y="733"/>
                    <a:pt x="733" y="733"/>
                  </a:cubicBezTo>
                  <a:cubicBezTo>
                    <a:pt x="733" y="716"/>
                    <a:pt x="733" y="716"/>
                    <a:pt x="733" y="698"/>
                  </a:cubicBezTo>
                  <a:cubicBezTo>
                    <a:pt x="733" y="681"/>
                    <a:pt x="715" y="646"/>
                    <a:pt x="715" y="628"/>
                  </a:cubicBezTo>
                  <a:cubicBezTo>
                    <a:pt x="680" y="541"/>
                    <a:pt x="628" y="471"/>
                    <a:pt x="593" y="384"/>
                  </a:cubicBezTo>
                  <a:cubicBezTo>
                    <a:pt x="541" y="315"/>
                    <a:pt x="489" y="227"/>
                    <a:pt x="419" y="175"/>
                  </a:cubicBezTo>
                  <a:cubicBezTo>
                    <a:pt x="384" y="140"/>
                    <a:pt x="367" y="105"/>
                    <a:pt x="332" y="71"/>
                  </a:cubicBezTo>
                  <a:cubicBezTo>
                    <a:pt x="314" y="53"/>
                    <a:pt x="280" y="36"/>
                    <a:pt x="262" y="36"/>
                  </a:cubicBezTo>
                  <a:lnTo>
                    <a:pt x="227" y="36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4882943" y="1040680"/>
              <a:ext cx="31597" cy="26757"/>
            </a:xfrm>
            <a:custGeom>
              <a:avLst/>
              <a:gdLst/>
              <a:ahLst/>
              <a:cxnLst/>
              <a:rect l="l" t="t" r="r" b="b"/>
              <a:pathLst>
                <a:path w="1038" h="879" extrusionOk="0">
                  <a:moveTo>
                    <a:pt x="180" y="0"/>
                  </a:moveTo>
                  <a:cubicBezTo>
                    <a:pt x="76" y="0"/>
                    <a:pt x="1" y="122"/>
                    <a:pt x="79" y="215"/>
                  </a:cubicBezTo>
                  <a:cubicBezTo>
                    <a:pt x="113" y="320"/>
                    <a:pt x="218" y="372"/>
                    <a:pt x="288" y="424"/>
                  </a:cubicBezTo>
                  <a:cubicBezTo>
                    <a:pt x="323" y="442"/>
                    <a:pt x="358" y="459"/>
                    <a:pt x="392" y="494"/>
                  </a:cubicBezTo>
                  <a:lnTo>
                    <a:pt x="445" y="529"/>
                  </a:lnTo>
                  <a:lnTo>
                    <a:pt x="462" y="546"/>
                  </a:lnTo>
                  <a:cubicBezTo>
                    <a:pt x="532" y="598"/>
                    <a:pt x="584" y="651"/>
                    <a:pt x="654" y="703"/>
                  </a:cubicBezTo>
                  <a:cubicBezTo>
                    <a:pt x="724" y="755"/>
                    <a:pt x="793" y="808"/>
                    <a:pt x="863" y="860"/>
                  </a:cubicBezTo>
                  <a:cubicBezTo>
                    <a:pt x="883" y="873"/>
                    <a:pt x="903" y="879"/>
                    <a:pt x="922" y="879"/>
                  </a:cubicBezTo>
                  <a:cubicBezTo>
                    <a:pt x="953" y="879"/>
                    <a:pt x="981" y="864"/>
                    <a:pt x="1002" y="843"/>
                  </a:cubicBezTo>
                  <a:cubicBezTo>
                    <a:pt x="1037" y="808"/>
                    <a:pt x="1037" y="755"/>
                    <a:pt x="1020" y="721"/>
                  </a:cubicBezTo>
                  <a:cubicBezTo>
                    <a:pt x="985" y="633"/>
                    <a:pt x="933" y="564"/>
                    <a:pt x="863" y="494"/>
                  </a:cubicBezTo>
                  <a:cubicBezTo>
                    <a:pt x="811" y="424"/>
                    <a:pt x="741" y="372"/>
                    <a:pt x="689" y="302"/>
                  </a:cubicBezTo>
                  <a:cubicBezTo>
                    <a:pt x="619" y="250"/>
                    <a:pt x="567" y="198"/>
                    <a:pt x="497" y="145"/>
                  </a:cubicBezTo>
                  <a:cubicBezTo>
                    <a:pt x="427" y="76"/>
                    <a:pt x="323" y="23"/>
                    <a:pt x="218" y="6"/>
                  </a:cubicBezTo>
                  <a:cubicBezTo>
                    <a:pt x="205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4808395" y="1000103"/>
              <a:ext cx="34884" cy="19603"/>
            </a:xfrm>
            <a:custGeom>
              <a:avLst/>
              <a:gdLst/>
              <a:ahLst/>
              <a:cxnLst/>
              <a:rect l="l" t="t" r="r" b="b"/>
              <a:pathLst>
                <a:path w="1146" h="644" extrusionOk="0">
                  <a:moveTo>
                    <a:pt x="229" y="1"/>
                  </a:moveTo>
                  <a:cubicBezTo>
                    <a:pt x="209" y="1"/>
                    <a:pt x="192" y="5"/>
                    <a:pt x="174" y="14"/>
                  </a:cubicBezTo>
                  <a:lnTo>
                    <a:pt x="140" y="14"/>
                  </a:lnTo>
                  <a:cubicBezTo>
                    <a:pt x="122" y="14"/>
                    <a:pt x="105" y="14"/>
                    <a:pt x="70" y="31"/>
                  </a:cubicBezTo>
                  <a:cubicBezTo>
                    <a:pt x="35" y="31"/>
                    <a:pt x="0" y="84"/>
                    <a:pt x="18" y="119"/>
                  </a:cubicBezTo>
                  <a:cubicBezTo>
                    <a:pt x="52" y="223"/>
                    <a:pt x="122" y="293"/>
                    <a:pt x="209" y="345"/>
                  </a:cubicBezTo>
                  <a:cubicBezTo>
                    <a:pt x="296" y="398"/>
                    <a:pt x="384" y="432"/>
                    <a:pt x="453" y="485"/>
                  </a:cubicBezTo>
                  <a:cubicBezTo>
                    <a:pt x="558" y="520"/>
                    <a:pt x="645" y="554"/>
                    <a:pt x="750" y="589"/>
                  </a:cubicBezTo>
                  <a:cubicBezTo>
                    <a:pt x="767" y="589"/>
                    <a:pt x="785" y="607"/>
                    <a:pt x="819" y="607"/>
                  </a:cubicBezTo>
                  <a:lnTo>
                    <a:pt x="872" y="624"/>
                  </a:lnTo>
                  <a:lnTo>
                    <a:pt x="924" y="624"/>
                  </a:lnTo>
                  <a:cubicBezTo>
                    <a:pt x="959" y="624"/>
                    <a:pt x="976" y="642"/>
                    <a:pt x="994" y="642"/>
                  </a:cubicBezTo>
                  <a:cubicBezTo>
                    <a:pt x="1001" y="643"/>
                    <a:pt x="1007" y="643"/>
                    <a:pt x="1014" y="643"/>
                  </a:cubicBezTo>
                  <a:cubicBezTo>
                    <a:pt x="1105" y="643"/>
                    <a:pt x="1146" y="534"/>
                    <a:pt x="1081" y="485"/>
                  </a:cubicBezTo>
                  <a:cubicBezTo>
                    <a:pt x="1046" y="467"/>
                    <a:pt x="1029" y="450"/>
                    <a:pt x="994" y="432"/>
                  </a:cubicBezTo>
                  <a:cubicBezTo>
                    <a:pt x="976" y="398"/>
                    <a:pt x="959" y="380"/>
                    <a:pt x="924" y="363"/>
                  </a:cubicBezTo>
                  <a:cubicBezTo>
                    <a:pt x="889" y="328"/>
                    <a:pt x="854" y="293"/>
                    <a:pt x="802" y="276"/>
                  </a:cubicBezTo>
                  <a:cubicBezTo>
                    <a:pt x="767" y="241"/>
                    <a:pt x="662" y="188"/>
                    <a:pt x="593" y="136"/>
                  </a:cubicBezTo>
                  <a:cubicBezTo>
                    <a:pt x="506" y="101"/>
                    <a:pt x="436" y="49"/>
                    <a:pt x="349" y="31"/>
                  </a:cubicBezTo>
                  <a:lnTo>
                    <a:pt x="296" y="14"/>
                  </a:lnTo>
                  <a:cubicBezTo>
                    <a:pt x="270" y="5"/>
                    <a:pt x="248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4721367" y="942693"/>
              <a:ext cx="37898" cy="29557"/>
            </a:xfrm>
            <a:custGeom>
              <a:avLst/>
              <a:gdLst/>
              <a:ahLst/>
              <a:cxnLst/>
              <a:rect l="l" t="t" r="r" b="b"/>
              <a:pathLst>
                <a:path w="1245" h="971" extrusionOk="0">
                  <a:moveTo>
                    <a:pt x="88" y="0"/>
                  </a:moveTo>
                  <a:cubicBezTo>
                    <a:pt x="35" y="0"/>
                    <a:pt x="0" y="52"/>
                    <a:pt x="0" y="105"/>
                  </a:cubicBezTo>
                  <a:cubicBezTo>
                    <a:pt x="18" y="157"/>
                    <a:pt x="53" y="192"/>
                    <a:pt x="70" y="244"/>
                  </a:cubicBezTo>
                  <a:cubicBezTo>
                    <a:pt x="105" y="296"/>
                    <a:pt x="140" y="349"/>
                    <a:pt x="192" y="384"/>
                  </a:cubicBezTo>
                  <a:cubicBezTo>
                    <a:pt x="279" y="471"/>
                    <a:pt x="384" y="540"/>
                    <a:pt x="488" y="610"/>
                  </a:cubicBezTo>
                  <a:lnTo>
                    <a:pt x="750" y="784"/>
                  </a:lnTo>
                  <a:cubicBezTo>
                    <a:pt x="837" y="854"/>
                    <a:pt x="942" y="906"/>
                    <a:pt x="1046" y="959"/>
                  </a:cubicBezTo>
                  <a:cubicBezTo>
                    <a:pt x="1062" y="967"/>
                    <a:pt x="1078" y="970"/>
                    <a:pt x="1093" y="970"/>
                  </a:cubicBezTo>
                  <a:cubicBezTo>
                    <a:pt x="1178" y="970"/>
                    <a:pt x="1245" y="858"/>
                    <a:pt x="1186" y="784"/>
                  </a:cubicBezTo>
                  <a:cubicBezTo>
                    <a:pt x="1099" y="715"/>
                    <a:pt x="1029" y="628"/>
                    <a:pt x="942" y="558"/>
                  </a:cubicBezTo>
                  <a:lnTo>
                    <a:pt x="680" y="331"/>
                  </a:lnTo>
                  <a:cubicBezTo>
                    <a:pt x="593" y="262"/>
                    <a:pt x="506" y="192"/>
                    <a:pt x="419" y="122"/>
                  </a:cubicBezTo>
                  <a:cubicBezTo>
                    <a:pt x="366" y="87"/>
                    <a:pt x="297" y="52"/>
                    <a:pt x="244" y="35"/>
                  </a:cubicBezTo>
                  <a:cubicBezTo>
                    <a:pt x="192" y="18"/>
                    <a:pt x="14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4651842" y="865223"/>
              <a:ext cx="37806" cy="45508"/>
            </a:xfrm>
            <a:custGeom>
              <a:avLst/>
              <a:gdLst/>
              <a:ahLst/>
              <a:cxnLst/>
              <a:rect l="l" t="t" r="r" b="b"/>
              <a:pathLst>
                <a:path w="1242" h="1495" extrusionOk="0">
                  <a:moveTo>
                    <a:pt x="105" y="0"/>
                  </a:moveTo>
                  <a:cubicBezTo>
                    <a:pt x="71" y="0"/>
                    <a:pt x="36" y="18"/>
                    <a:pt x="18" y="35"/>
                  </a:cubicBezTo>
                  <a:cubicBezTo>
                    <a:pt x="1" y="70"/>
                    <a:pt x="1" y="122"/>
                    <a:pt x="1" y="157"/>
                  </a:cubicBezTo>
                  <a:cubicBezTo>
                    <a:pt x="18" y="192"/>
                    <a:pt x="18" y="227"/>
                    <a:pt x="36" y="262"/>
                  </a:cubicBezTo>
                  <a:cubicBezTo>
                    <a:pt x="53" y="349"/>
                    <a:pt x="88" y="418"/>
                    <a:pt x="140" y="488"/>
                  </a:cubicBezTo>
                  <a:cubicBezTo>
                    <a:pt x="227" y="610"/>
                    <a:pt x="315" y="750"/>
                    <a:pt x="419" y="872"/>
                  </a:cubicBezTo>
                  <a:cubicBezTo>
                    <a:pt x="454" y="924"/>
                    <a:pt x="506" y="976"/>
                    <a:pt x="559" y="1029"/>
                  </a:cubicBezTo>
                  <a:cubicBezTo>
                    <a:pt x="611" y="1081"/>
                    <a:pt x="663" y="1133"/>
                    <a:pt x="716" y="1185"/>
                  </a:cubicBezTo>
                  <a:cubicBezTo>
                    <a:pt x="838" y="1290"/>
                    <a:pt x="960" y="1377"/>
                    <a:pt x="1082" y="1482"/>
                  </a:cubicBezTo>
                  <a:cubicBezTo>
                    <a:pt x="1093" y="1491"/>
                    <a:pt x="1106" y="1494"/>
                    <a:pt x="1119" y="1494"/>
                  </a:cubicBezTo>
                  <a:cubicBezTo>
                    <a:pt x="1181" y="1494"/>
                    <a:pt x="1241" y="1400"/>
                    <a:pt x="1169" y="1342"/>
                  </a:cubicBezTo>
                  <a:cubicBezTo>
                    <a:pt x="977" y="1133"/>
                    <a:pt x="785" y="924"/>
                    <a:pt x="628" y="680"/>
                  </a:cubicBezTo>
                  <a:cubicBezTo>
                    <a:pt x="541" y="575"/>
                    <a:pt x="472" y="453"/>
                    <a:pt x="402" y="331"/>
                  </a:cubicBezTo>
                  <a:cubicBezTo>
                    <a:pt x="367" y="279"/>
                    <a:pt x="315" y="209"/>
                    <a:pt x="280" y="157"/>
                  </a:cubicBezTo>
                  <a:cubicBezTo>
                    <a:pt x="262" y="122"/>
                    <a:pt x="227" y="87"/>
                    <a:pt x="193" y="70"/>
                  </a:cubicBezTo>
                  <a:cubicBezTo>
                    <a:pt x="175" y="35"/>
                    <a:pt x="140" y="18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4611539" y="786474"/>
              <a:ext cx="22130" cy="42281"/>
            </a:xfrm>
            <a:custGeom>
              <a:avLst/>
              <a:gdLst/>
              <a:ahLst/>
              <a:cxnLst/>
              <a:rect l="l" t="t" r="r" b="b"/>
              <a:pathLst>
                <a:path w="727" h="1389" extrusionOk="0">
                  <a:moveTo>
                    <a:pt x="123" y="0"/>
                  </a:moveTo>
                  <a:cubicBezTo>
                    <a:pt x="89" y="0"/>
                    <a:pt x="48" y="17"/>
                    <a:pt x="35" y="42"/>
                  </a:cubicBezTo>
                  <a:cubicBezTo>
                    <a:pt x="0" y="112"/>
                    <a:pt x="18" y="164"/>
                    <a:pt x="18" y="216"/>
                  </a:cubicBezTo>
                  <a:cubicBezTo>
                    <a:pt x="18" y="286"/>
                    <a:pt x="18" y="356"/>
                    <a:pt x="35" y="426"/>
                  </a:cubicBezTo>
                  <a:cubicBezTo>
                    <a:pt x="70" y="548"/>
                    <a:pt x="122" y="670"/>
                    <a:pt x="192" y="792"/>
                  </a:cubicBezTo>
                  <a:cubicBezTo>
                    <a:pt x="244" y="896"/>
                    <a:pt x="296" y="1001"/>
                    <a:pt x="366" y="1105"/>
                  </a:cubicBezTo>
                  <a:cubicBezTo>
                    <a:pt x="401" y="1158"/>
                    <a:pt x="436" y="1193"/>
                    <a:pt x="471" y="1245"/>
                  </a:cubicBezTo>
                  <a:cubicBezTo>
                    <a:pt x="506" y="1280"/>
                    <a:pt x="523" y="1280"/>
                    <a:pt x="540" y="1315"/>
                  </a:cubicBezTo>
                  <a:cubicBezTo>
                    <a:pt x="575" y="1332"/>
                    <a:pt x="593" y="1350"/>
                    <a:pt x="610" y="1384"/>
                  </a:cubicBezTo>
                  <a:cubicBezTo>
                    <a:pt x="613" y="1387"/>
                    <a:pt x="619" y="1389"/>
                    <a:pt x="626" y="1389"/>
                  </a:cubicBezTo>
                  <a:cubicBezTo>
                    <a:pt x="660" y="1389"/>
                    <a:pt x="726" y="1358"/>
                    <a:pt x="697" y="1315"/>
                  </a:cubicBezTo>
                  <a:cubicBezTo>
                    <a:pt x="663" y="1210"/>
                    <a:pt x="628" y="1088"/>
                    <a:pt x="593" y="983"/>
                  </a:cubicBezTo>
                  <a:cubicBezTo>
                    <a:pt x="558" y="861"/>
                    <a:pt x="488" y="757"/>
                    <a:pt x="453" y="652"/>
                  </a:cubicBezTo>
                  <a:cubicBezTo>
                    <a:pt x="418" y="565"/>
                    <a:pt x="384" y="426"/>
                    <a:pt x="331" y="304"/>
                  </a:cubicBezTo>
                  <a:lnTo>
                    <a:pt x="296" y="234"/>
                  </a:lnTo>
                  <a:cubicBezTo>
                    <a:pt x="279" y="199"/>
                    <a:pt x="279" y="182"/>
                    <a:pt x="262" y="164"/>
                  </a:cubicBezTo>
                  <a:cubicBezTo>
                    <a:pt x="227" y="94"/>
                    <a:pt x="209" y="60"/>
                    <a:pt x="157" y="7"/>
                  </a:cubicBezTo>
                  <a:cubicBezTo>
                    <a:pt x="148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4587644" y="697863"/>
              <a:ext cx="17868" cy="48856"/>
            </a:xfrm>
            <a:custGeom>
              <a:avLst/>
              <a:gdLst/>
              <a:ahLst/>
              <a:cxnLst/>
              <a:rect l="l" t="t" r="r" b="b"/>
              <a:pathLst>
                <a:path w="587" h="1605" extrusionOk="0">
                  <a:moveTo>
                    <a:pt x="203" y="0"/>
                  </a:moveTo>
                  <a:cubicBezTo>
                    <a:pt x="189" y="0"/>
                    <a:pt x="174" y="2"/>
                    <a:pt x="158" y="7"/>
                  </a:cubicBezTo>
                  <a:cubicBezTo>
                    <a:pt x="1" y="60"/>
                    <a:pt x="53" y="286"/>
                    <a:pt x="70" y="408"/>
                  </a:cubicBezTo>
                  <a:cubicBezTo>
                    <a:pt x="88" y="513"/>
                    <a:pt x="123" y="652"/>
                    <a:pt x="158" y="774"/>
                  </a:cubicBezTo>
                  <a:cubicBezTo>
                    <a:pt x="227" y="1036"/>
                    <a:pt x="297" y="1297"/>
                    <a:pt x="402" y="1541"/>
                  </a:cubicBezTo>
                  <a:cubicBezTo>
                    <a:pt x="416" y="1585"/>
                    <a:pt x="452" y="1604"/>
                    <a:pt x="488" y="1604"/>
                  </a:cubicBezTo>
                  <a:cubicBezTo>
                    <a:pt x="537" y="1604"/>
                    <a:pt x="586" y="1567"/>
                    <a:pt x="576" y="1506"/>
                  </a:cubicBezTo>
                  <a:cubicBezTo>
                    <a:pt x="524" y="1227"/>
                    <a:pt x="489" y="966"/>
                    <a:pt x="436" y="687"/>
                  </a:cubicBezTo>
                  <a:cubicBezTo>
                    <a:pt x="419" y="565"/>
                    <a:pt x="402" y="443"/>
                    <a:pt x="384" y="321"/>
                  </a:cubicBezTo>
                  <a:cubicBezTo>
                    <a:pt x="368" y="211"/>
                    <a:pt x="33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4586061" y="627486"/>
              <a:ext cx="9589" cy="41307"/>
            </a:xfrm>
            <a:custGeom>
              <a:avLst/>
              <a:gdLst/>
              <a:ahLst/>
              <a:cxnLst/>
              <a:rect l="l" t="t" r="r" b="b"/>
              <a:pathLst>
                <a:path w="315" h="1357" extrusionOk="0">
                  <a:moveTo>
                    <a:pt x="157" y="1"/>
                  </a:moveTo>
                  <a:cubicBezTo>
                    <a:pt x="35" y="1"/>
                    <a:pt x="0" y="193"/>
                    <a:pt x="0" y="297"/>
                  </a:cubicBezTo>
                  <a:cubicBezTo>
                    <a:pt x="0" y="384"/>
                    <a:pt x="0" y="506"/>
                    <a:pt x="0" y="611"/>
                  </a:cubicBezTo>
                  <a:cubicBezTo>
                    <a:pt x="0" y="838"/>
                    <a:pt x="35" y="1064"/>
                    <a:pt x="70" y="1291"/>
                  </a:cubicBezTo>
                  <a:cubicBezTo>
                    <a:pt x="70" y="1334"/>
                    <a:pt x="109" y="1356"/>
                    <a:pt x="151" y="1356"/>
                  </a:cubicBezTo>
                  <a:cubicBezTo>
                    <a:pt x="192" y="1356"/>
                    <a:pt x="236" y="1334"/>
                    <a:pt x="244" y="1291"/>
                  </a:cubicBezTo>
                  <a:cubicBezTo>
                    <a:pt x="262" y="1082"/>
                    <a:pt x="297" y="838"/>
                    <a:pt x="297" y="611"/>
                  </a:cubicBezTo>
                  <a:cubicBezTo>
                    <a:pt x="297" y="506"/>
                    <a:pt x="297" y="402"/>
                    <a:pt x="314" y="297"/>
                  </a:cubicBezTo>
                  <a:cubicBezTo>
                    <a:pt x="314" y="175"/>
                    <a:pt x="297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4587126" y="559056"/>
              <a:ext cx="10106" cy="32388"/>
            </a:xfrm>
            <a:custGeom>
              <a:avLst/>
              <a:gdLst/>
              <a:ahLst/>
              <a:cxnLst/>
              <a:rect l="l" t="t" r="r" b="b"/>
              <a:pathLst>
                <a:path w="332" h="1064" extrusionOk="0">
                  <a:moveTo>
                    <a:pt x="209" y="0"/>
                  </a:moveTo>
                  <a:cubicBezTo>
                    <a:pt x="157" y="0"/>
                    <a:pt x="105" y="35"/>
                    <a:pt x="87" y="88"/>
                  </a:cubicBezTo>
                  <a:cubicBezTo>
                    <a:pt x="70" y="157"/>
                    <a:pt x="53" y="244"/>
                    <a:pt x="35" y="314"/>
                  </a:cubicBezTo>
                  <a:cubicBezTo>
                    <a:pt x="35" y="384"/>
                    <a:pt x="18" y="471"/>
                    <a:pt x="18" y="541"/>
                  </a:cubicBezTo>
                  <a:cubicBezTo>
                    <a:pt x="0" y="698"/>
                    <a:pt x="0" y="837"/>
                    <a:pt x="35" y="977"/>
                  </a:cubicBezTo>
                  <a:cubicBezTo>
                    <a:pt x="35" y="1029"/>
                    <a:pt x="87" y="1064"/>
                    <a:pt x="140" y="1064"/>
                  </a:cubicBezTo>
                  <a:cubicBezTo>
                    <a:pt x="192" y="1046"/>
                    <a:pt x="227" y="1011"/>
                    <a:pt x="227" y="959"/>
                  </a:cubicBezTo>
                  <a:cubicBezTo>
                    <a:pt x="244" y="820"/>
                    <a:pt x="227" y="680"/>
                    <a:pt x="244" y="541"/>
                  </a:cubicBezTo>
                  <a:cubicBezTo>
                    <a:pt x="244" y="471"/>
                    <a:pt x="262" y="419"/>
                    <a:pt x="279" y="349"/>
                  </a:cubicBezTo>
                  <a:cubicBezTo>
                    <a:pt x="297" y="279"/>
                    <a:pt x="314" y="210"/>
                    <a:pt x="314" y="140"/>
                  </a:cubicBezTo>
                  <a:cubicBezTo>
                    <a:pt x="331" y="70"/>
                    <a:pt x="279" y="18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18" name="Google Shape;1718;p24"/>
          <p:cNvSpPr/>
          <p:nvPr/>
        </p:nvSpPr>
        <p:spPr>
          <a:xfrm>
            <a:off x="9576985" y="799931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9" name="Google Shape;1719;p24"/>
          <p:cNvSpPr/>
          <p:nvPr/>
        </p:nvSpPr>
        <p:spPr>
          <a:xfrm>
            <a:off x="9162019" y="1258831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0" name="Google Shape;1720;p24"/>
          <p:cNvSpPr/>
          <p:nvPr/>
        </p:nvSpPr>
        <p:spPr>
          <a:xfrm>
            <a:off x="10849701" y="6141909"/>
            <a:ext cx="736556" cy="352400"/>
          </a:xfrm>
          <a:custGeom>
            <a:avLst/>
            <a:gdLst/>
            <a:ahLst/>
            <a:cxnLst/>
            <a:rect l="l" t="t" r="r" b="b"/>
            <a:pathLst>
              <a:path w="20458" h="9788" extrusionOk="0">
                <a:moveTo>
                  <a:pt x="1" y="1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1" name="Google Shape;1721;p24"/>
          <p:cNvSpPr/>
          <p:nvPr/>
        </p:nvSpPr>
        <p:spPr>
          <a:xfrm>
            <a:off x="10313500" y="5684188"/>
            <a:ext cx="736520" cy="352400"/>
          </a:xfrm>
          <a:custGeom>
            <a:avLst/>
            <a:gdLst/>
            <a:ahLst/>
            <a:cxnLst/>
            <a:rect l="l" t="t" r="r" b="b"/>
            <a:pathLst>
              <a:path w="20457" h="9788" extrusionOk="0">
                <a:moveTo>
                  <a:pt x="1" y="0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2" name="Google Shape;1722;p24"/>
          <p:cNvSpPr txBox="1"/>
          <p:nvPr>
            <p:ph type="title"/>
          </p:nvPr>
        </p:nvSpPr>
        <p:spPr>
          <a:xfrm>
            <a:off x="957000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5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02">
  <p:cSld name="BIG_NUMBER_1_1_2_1_1_2_1_2">
    <p:bg>
      <p:bgPr>
        <a:solidFill>
          <a:schemeClr val="accent1"/>
        </a:solidFill>
        <a:effectLst/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4" name="Google Shape;1724;p25"/>
          <p:cNvGrpSpPr/>
          <p:nvPr/>
        </p:nvGrpSpPr>
        <p:grpSpPr>
          <a:xfrm rot="6864609" flipH="1">
            <a:off x="-606388" y="1317419"/>
            <a:ext cx="3480175" cy="910556"/>
            <a:chOff x="6637390" y="3260496"/>
            <a:chExt cx="1806226" cy="472583"/>
          </a:xfrm>
        </p:grpSpPr>
        <p:sp>
          <p:nvSpPr>
            <p:cNvPr id="1725" name="Google Shape;1725;p25"/>
            <p:cNvSpPr/>
            <p:nvPr/>
          </p:nvSpPr>
          <p:spPr>
            <a:xfrm>
              <a:off x="6637390" y="3685653"/>
              <a:ext cx="11689" cy="46056"/>
            </a:xfrm>
            <a:custGeom>
              <a:avLst/>
              <a:gdLst/>
              <a:ahLst/>
              <a:cxnLst/>
              <a:rect l="l" t="t" r="r" b="b"/>
              <a:pathLst>
                <a:path w="384" h="1513" extrusionOk="0">
                  <a:moveTo>
                    <a:pt x="192" y="0"/>
                  </a:moveTo>
                  <a:cubicBezTo>
                    <a:pt x="118" y="0"/>
                    <a:pt x="44" y="44"/>
                    <a:pt x="18" y="131"/>
                  </a:cubicBezTo>
                  <a:cubicBezTo>
                    <a:pt x="1" y="236"/>
                    <a:pt x="1" y="358"/>
                    <a:pt x="18" y="480"/>
                  </a:cubicBezTo>
                  <a:lnTo>
                    <a:pt x="18" y="776"/>
                  </a:lnTo>
                  <a:cubicBezTo>
                    <a:pt x="18" y="1003"/>
                    <a:pt x="35" y="1212"/>
                    <a:pt x="88" y="1421"/>
                  </a:cubicBezTo>
                  <a:cubicBezTo>
                    <a:pt x="96" y="1482"/>
                    <a:pt x="144" y="1512"/>
                    <a:pt x="192" y="1512"/>
                  </a:cubicBezTo>
                  <a:cubicBezTo>
                    <a:pt x="240" y="1512"/>
                    <a:pt x="288" y="1482"/>
                    <a:pt x="297" y="1421"/>
                  </a:cubicBezTo>
                  <a:cubicBezTo>
                    <a:pt x="349" y="1212"/>
                    <a:pt x="367" y="1003"/>
                    <a:pt x="349" y="776"/>
                  </a:cubicBezTo>
                  <a:cubicBezTo>
                    <a:pt x="349" y="671"/>
                    <a:pt x="349" y="584"/>
                    <a:pt x="367" y="480"/>
                  </a:cubicBezTo>
                  <a:cubicBezTo>
                    <a:pt x="384" y="358"/>
                    <a:pt x="384" y="236"/>
                    <a:pt x="367" y="131"/>
                  </a:cubicBezTo>
                  <a:cubicBezTo>
                    <a:pt x="340" y="44"/>
                    <a:pt x="266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6646400" y="3580208"/>
              <a:ext cx="14885" cy="52874"/>
            </a:xfrm>
            <a:custGeom>
              <a:avLst/>
              <a:gdLst/>
              <a:ahLst/>
              <a:cxnLst/>
              <a:rect l="l" t="t" r="r" b="b"/>
              <a:pathLst>
                <a:path w="489" h="1737" extrusionOk="0">
                  <a:moveTo>
                    <a:pt x="386" y="0"/>
                  </a:moveTo>
                  <a:cubicBezTo>
                    <a:pt x="373" y="0"/>
                    <a:pt x="360" y="6"/>
                    <a:pt x="349" y="22"/>
                  </a:cubicBezTo>
                  <a:cubicBezTo>
                    <a:pt x="297" y="74"/>
                    <a:pt x="262" y="126"/>
                    <a:pt x="227" y="179"/>
                  </a:cubicBezTo>
                  <a:cubicBezTo>
                    <a:pt x="193" y="231"/>
                    <a:pt x="158" y="301"/>
                    <a:pt x="158" y="370"/>
                  </a:cubicBezTo>
                  <a:cubicBezTo>
                    <a:pt x="123" y="510"/>
                    <a:pt x="88" y="649"/>
                    <a:pt x="71" y="789"/>
                  </a:cubicBezTo>
                  <a:cubicBezTo>
                    <a:pt x="18" y="1068"/>
                    <a:pt x="1" y="1346"/>
                    <a:pt x="1" y="1625"/>
                  </a:cubicBezTo>
                  <a:cubicBezTo>
                    <a:pt x="1" y="1695"/>
                    <a:pt x="63" y="1736"/>
                    <a:pt x="123" y="1736"/>
                  </a:cubicBezTo>
                  <a:cubicBezTo>
                    <a:pt x="168" y="1736"/>
                    <a:pt x="212" y="1713"/>
                    <a:pt x="227" y="1660"/>
                  </a:cubicBezTo>
                  <a:cubicBezTo>
                    <a:pt x="280" y="1399"/>
                    <a:pt x="315" y="1137"/>
                    <a:pt x="367" y="858"/>
                  </a:cubicBezTo>
                  <a:cubicBezTo>
                    <a:pt x="384" y="736"/>
                    <a:pt x="419" y="614"/>
                    <a:pt x="454" y="492"/>
                  </a:cubicBezTo>
                  <a:cubicBezTo>
                    <a:pt x="471" y="405"/>
                    <a:pt x="489" y="335"/>
                    <a:pt x="489" y="266"/>
                  </a:cubicBezTo>
                  <a:cubicBezTo>
                    <a:pt x="471" y="196"/>
                    <a:pt x="471" y="144"/>
                    <a:pt x="454" y="74"/>
                  </a:cubicBezTo>
                  <a:cubicBezTo>
                    <a:pt x="454" y="37"/>
                    <a:pt x="419" y="0"/>
                    <a:pt x="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25"/>
            <p:cNvSpPr/>
            <p:nvPr/>
          </p:nvSpPr>
          <p:spPr>
            <a:xfrm>
              <a:off x="6677936" y="3499664"/>
              <a:ext cx="24748" cy="44382"/>
            </a:xfrm>
            <a:custGeom>
              <a:avLst/>
              <a:gdLst/>
              <a:ahLst/>
              <a:cxnLst/>
              <a:rect l="l" t="t" r="r" b="b"/>
              <a:pathLst>
                <a:path w="813" h="1458" extrusionOk="0">
                  <a:moveTo>
                    <a:pt x="708" y="1"/>
                  </a:moveTo>
                  <a:cubicBezTo>
                    <a:pt x="638" y="18"/>
                    <a:pt x="586" y="53"/>
                    <a:pt x="534" y="88"/>
                  </a:cubicBezTo>
                  <a:cubicBezTo>
                    <a:pt x="464" y="140"/>
                    <a:pt x="412" y="192"/>
                    <a:pt x="394" y="262"/>
                  </a:cubicBezTo>
                  <a:cubicBezTo>
                    <a:pt x="324" y="367"/>
                    <a:pt x="255" y="489"/>
                    <a:pt x="220" y="611"/>
                  </a:cubicBezTo>
                  <a:cubicBezTo>
                    <a:pt x="150" y="715"/>
                    <a:pt x="115" y="837"/>
                    <a:pt x="80" y="959"/>
                  </a:cubicBezTo>
                  <a:cubicBezTo>
                    <a:pt x="46" y="1029"/>
                    <a:pt x="28" y="1081"/>
                    <a:pt x="28" y="1151"/>
                  </a:cubicBezTo>
                  <a:cubicBezTo>
                    <a:pt x="11" y="1221"/>
                    <a:pt x="28" y="1291"/>
                    <a:pt x="11" y="1343"/>
                  </a:cubicBezTo>
                  <a:cubicBezTo>
                    <a:pt x="0" y="1415"/>
                    <a:pt x="52" y="1457"/>
                    <a:pt x="102" y="1457"/>
                  </a:cubicBezTo>
                  <a:cubicBezTo>
                    <a:pt x="137" y="1457"/>
                    <a:pt x="171" y="1438"/>
                    <a:pt x="185" y="1395"/>
                  </a:cubicBezTo>
                  <a:cubicBezTo>
                    <a:pt x="220" y="1343"/>
                    <a:pt x="237" y="1291"/>
                    <a:pt x="272" y="1238"/>
                  </a:cubicBezTo>
                  <a:lnTo>
                    <a:pt x="342" y="1064"/>
                  </a:lnTo>
                  <a:cubicBezTo>
                    <a:pt x="377" y="959"/>
                    <a:pt x="429" y="855"/>
                    <a:pt x="499" y="750"/>
                  </a:cubicBezTo>
                  <a:cubicBezTo>
                    <a:pt x="551" y="646"/>
                    <a:pt x="603" y="541"/>
                    <a:pt x="673" y="454"/>
                  </a:cubicBezTo>
                  <a:cubicBezTo>
                    <a:pt x="725" y="402"/>
                    <a:pt x="760" y="332"/>
                    <a:pt x="778" y="280"/>
                  </a:cubicBezTo>
                  <a:cubicBezTo>
                    <a:pt x="813" y="210"/>
                    <a:pt x="813" y="140"/>
                    <a:pt x="813" y="88"/>
                  </a:cubicBezTo>
                  <a:cubicBezTo>
                    <a:pt x="795" y="36"/>
                    <a:pt x="760" y="1"/>
                    <a:pt x="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25"/>
            <p:cNvSpPr/>
            <p:nvPr/>
          </p:nvSpPr>
          <p:spPr>
            <a:xfrm>
              <a:off x="6736625" y="3404995"/>
              <a:ext cx="33454" cy="42068"/>
            </a:xfrm>
            <a:custGeom>
              <a:avLst/>
              <a:gdLst/>
              <a:ahLst/>
              <a:cxnLst/>
              <a:rect l="l" t="t" r="r" b="b"/>
              <a:pathLst>
                <a:path w="1099" h="1382" extrusionOk="0">
                  <a:moveTo>
                    <a:pt x="854" y="1"/>
                  </a:moveTo>
                  <a:cubicBezTo>
                    <a:pt x="825" y="1"/>
                    <a:pt x="795" y="9"/>
                    <a:pt x="767" y="25"/>
                  </a:cubicBezTo>
                  <a:cubicBezTo>
                    <a:pt x="697" y="60"/>
                    <a:pt x="645" y="113"/>
                    <a:pt x="610" y="182"/>
                  </a:cubicBezTo>
                  <a:cubicBezTo>
                    <a:pt x="506" y="357"/>
                    <a:pt x="401" y="531"/>
                    <a:pt x="279" y="705"/>
                  </a:cubicBezTo>
                  <a:cubicBezTo>
                    <a:pt x="209" y="810"/>
                    <a:pt x="157" y="914"/>
                    <a:pt x="122" y="1019"/>
                  </a:cubicBezTo>
                  <a:cubicBezTo>
                    <a:pt x="87" y="1106"/>
                    <a:pt x="0" y="1228"/>
                    <a:pt x="35" y="1315"/>
                  </a:cubicBezTo>
                  <a:cubicBezTo>
                    <a:pt x="22" y="1353"/>
                    <a:pt x="55" y="1382"/>
                    <a:pt x="87" y="1382"/>
                  </a:cubicBezTo>
                  <a:cubicBezTo>
                    <a:pt x="100" y="1382"/>
                    <a:pt x="112" y="1377"/>
                    <a:pt x="122" y="1368"/>
                  </a:cubicBezTo>
                  <a:cubicBezTo>
                    <a:pt x="209" y="1350"/>
                    <a:pt x="244" y="1246"/>
                    <a:pt x="296" y="1176"/>
                  </a:cubicBezTo>
                  <a:cubicBezTo>
                    <a:pt x="349" y="1124"/>
                    <a:pt x="436" y="1019"/>
                    <a:pt x="506" y="949"/>
                  </a:cubicBezTo>
                  <a:cubicBezTo>
                    <a:pt x="628" y="775"/>
                    <a:pt x="750" y="618"/>
                    <a:pt x="889" y="461"/>
                  </a:cubicBezTo>
                  <a:cubicBezTo>
                    <a:pt x="976" y="374"/>
                    <a:pt x="1098" y="235"/>
                    <a:pt x="1011" y="95"/>
                  </a:cubicBezTo>
                  <a:cubicBezTo>
                    <a:pt x="976" y="36"/>
                    <a:pt x="916" y="1"/>
                    <a:pt x="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25"/>
            <p:cNvSpPr/>
            <p:nvPr/>
          </p:nvSpPr>
          <p:spPr>
            <a:xfrm>
              <a:off x="6790169" y="3338909"/>
              <a:ext cx="48887" cy="35371"/>
            </a:xfrm>
            <a:custGeom>
              <a:avLst/>
              <a:gdLst/>
              <a:ahLst/>
              <a:cxnLst/>
              <a:rect l="l" t="t" r="r" b="b"/>
              <a:pathLst>
                <a:path w="1606" h="1162" extrusionOk="0">
                  <a:moveTo>
                    <a:pt x="1501" y="0"/>
                  </a:moveTo>
                  <a:cubicBezTo>
                    <a:pt x="1431" y="0"/>
                    <a:pt x="1361" y="18"/>
                    <a:pt x="1309" y="52"/>
                  </a:cubicBezTo>
                  <a:cubicBezTo>
                    <a:pt x="1170" y="87"/>
                    <a:pt x="1065" y="157"/>
                    <a:pt x="960" y="244"/>
                  </a:cubicBezTo>
                  <a:cubicBezTo>
                    <a:pt x="856" y="314"/>
                    <a:pt x="769" y="401"/>
                    <a:pt x="664" y="488"/>
                  </a:cubicBezTo>
                  <a:lnTo>
                    <a:pt x="368" y="715"/>
                  </a:lnTo>
                  <a:cubicBezTo>
                    <a:pt x="281" y="802"/>
                    <a:pt x="176" y="889"/>
                    <a:pt x="89" y="976"/>
                  </a:cubicBezTo>
                  <a:cubicBezTo>
                    <a:pt x="0" y="1050"/>
                    <a:pt x="75" y="1162"/>
                    <a:pt x="163" y="1162"/>
                  </a:cubicBezTo>
                  <a:cubicBezTo>
                    <a:pt x="179" y="1162"/>
                    <a:pt x="195" y="1158"/>
                    <a:pt x="211" y="1151"/>
                  </a:cubicBezTo>
                  <a:cubicBezTo>
                    <a:pt x="315" y="1081"/>
                    <a:pt x="455" y="1029"/>
                    <a:pt x="560" y="959"/>
                  </a:cubicBezTo>
                  <a:lnTo>
                    <a:pt x="873" y="750"/>
                  </a:lnTo>
                  <a:cubicBezTo>
                    <a:pt x="978" y="680"/>
                    <a:pt x="1082" y="628"/>
                    <a:pt x="1187" y="558"/>
                  </a:cubicBezTo>
                  <a:cubicBezTo>
                    <a:pt x="1239" y="506"/>
                    <a:pt x="1292" y="471"/>
                    <a:pt x="1344" y="436"/>
                  </a:cubicBezTo>
                  <a:cubicBezTo>
                    <a:pt x="1396" y="384"/>
                    <a:pt x="1431" y="349"/>
                    <a:pt x="1466" y="296"/>
                  </a:cubicBezTo>
                  <a:cubicBezTo>
                    <a:pt x="1518" y="244"/>
                    <a:pt x="1571" y="192"/>
                    <a:pt x="1588" y="122"/>
                  </a:cubicBezTo>
                  <a:cubicBezTo>
                    <a:pt x="1605" y="52"/>
                    <a:pt x="1553" y="0"/>
                    <a:pt x="1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25"/>
            <p:cNvSpPr/>
            <p:nvPr/>
          </p:nvSpPr>
          <p:spPr>
            <a:xfrm>
              <a:off x="6885142" y="3285883"/>
              <a:ext cx="46756" cy="26848"/>
            </a:xfrm>
            <a:custGeom>
              <a:avLst/>
              <a:gdLst/>
              <a:ahLst/>
              <a:cxnLst/>
              <a:rect l="l" t="t" r="r" b="b"/>
              <a:pathLst>
                <a:path w="1536" h="882" extrusionOk="0">
                  <a:moveTo>
                    <a:pt x="1400" y="1"/>
                  </a:moveTo>
                  <a:cubicBezTo>
                    <a:pt x="1358" y="1"/>
                    <a:pt x="1315" y="16"/>
                    <a:pt x="1257" y="16"/>
                  </a:cubicBezTo>
                  <a:cubicBezTo>
                    <a:pt x="1187" y="34"/>
                    <a:pt x="1135" y="51"/>
                    <a:pt x="1065" y="86"/>
                  </a:cubicBezTo>
                  <a:cubicBezTo>
                    <a:pt x="961" y="138"/>
                    <a:pt x="856" y="208"/>
                    <a:pt x="734" y="278"/>
                  </a:cubicBezTo>
                  <a:cubicBezTo>
                    <a:pt x="612" y="348"/>
                    <a:pt x="507" y="400"/>
                    <a:pt x="403" y="470"/>
                  </a:cubicBezTo>
                  <a:cubicBezTo>
                    <a:pt x="298" y="539"/>
                    <a:pt x="194" y="626"/>
                    <a:pt x="89" y="696"/>
                  </a:cubicBezTo>
                  <a:cubicBezTo>
                    <a:pt x="0" y="770"/>
                    <a:pt x="37" y="882"/>
                    <a:pt x="114" y="882"/>
                  </a:cubicBezTo>
                  <a:cubicBezTo>
                    <a:pt x="128" y="882"/>
                    <a:pt x="143" y="878"/>
                    <a:pt x="159" y="871"/>
                  </a:cubicBezTo>
                  <a:cubicBezTo>
                    <a:pt x="263" y="818"/>
                    <a:pt x="403" y="783"/>
                    <a:pt x="525" y="749"/>
                  </a:cubicBezTo>
                  <a:cubicBezTo>
                    <a:pt x="629" y="696"/>
                    <a:pt x="751" y="644"/>
                    <a:pt x="873" y="574"/>
                  </a:cubicBezTo>
                  <a:lnTo>
                    <a:pt x="1222" y="417"/>
                  </a:lnTo>
                  <a:cubicBezTo>
                    <a:pt x="1274" y="382"/>
                    <a:pt x="1344" y="348"/>
                    <a:pt x="1396" y="295"/>
                  </a:cubicBezTo>
                  <a:cubicBezTo>
                    <a:pt x="1449" y="260"/>
                    <a:pt x="1518" y="226"/>
                    <a:pt x="1518" y="138"/>
                  </a:cubicBezTo>
                  <a:cubicBezTo>
                    <a:pt x="1536" y="104"/>
                    <a:pt x="1518" y="51"/>
                    <a:pt x="1466" y="16"/>
                  </a:cubicBezTo>
                  <a:cubicBezTo>
                    <a:pt x="1443" y="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25"/>
            <p:cNvSpPr/>
            <p:nvPr/>
          </p:nvSpPr>
          <p:spPr>
            <a:xfrm>
              <a:off x="6998745" y="3262352"/>
              <a:ext cx="45112" cy="15037"/>
            </a:xfrm>
            <a:custGeom>
              <a:avLst/>
              <a:gdLst/>
              <a:ahLst/>
              <a:cxnLst/>
              <a:rect l="l" t="t" r="r" b="b"/>
              <a:pathLst>
                <a:path w="1482" h="494" extrusionOk="0">
                  <a:moveTo>
                    <a:pt x="1281" y="1"/>
                  </a:moveTo>
                  <a:cubicBezTo>
                    <a:pt x="1267" y="1"/>
                    <a:pt x="1252" y="2"/>
                    <a:pt x="1238" y="5"/>
                  </a:cubicBezTo>
                  <a:cubicBezTo>
                    <a:pt x="1151" y="22"/>
                    <a:pt x="1063" y="40"/>
                    <a:pt x="976" y="75"/>
                  </a:cubicBezTo>
                  <a:cubicBezTo>
                    <a:pt x="889" y="110"/>
                    <a:pt x="785" y="127"/>
                    <a:pt x="697" y="144"/>
                  </a:cubicBezTo>
                  <a:cubicBezTo>
                    <a:pt x="610" y="162"/>
                    <a:pt x="523" y="179"/>
                    <a:pt x="419" y="197"/>
                  </a:cubicBezTo>
                  <a:cubicBezTo>
                    <a:pt x="331" y="214"/>
                    <a:pt x="244" y="232"/>
                    <a:pt x="157" y="232"/>
                  </a:cubicBezTo>
                  <a:cubicBezTo>
                    <a:pt x="0" y="232"/>
                    <a:pt x="0" y="476"/>
                    <a:pt x="157" y="476"/>
                  </a:cubicBezTo>
                  <a:cubicBezTo>
                    <a:pt x="262" y="476"/>
                    <a:pt x="366" y="493"/>
                    <a:pt x="471" y="493"/>
                  </a:cubicBezTo>
                  <a:cubicBezTo>
                    <a:pt x="558" y="493"/>
                    <a:pt x="663" y="476"/>
                    <a:pt x="750" y="458"/>
                  </a:cubicBezTo>
                  <a:cubicBezTo>
                    <a:pt x="959" y="458"/>
                    <a:pt x="1168" y="406"/>
                    <a:pt x="1377" y="319"/>
                  </a:cubicBezTo>
                  <a:cubicBezTo>
                    <a:pt x="1447" y="266"/>
                    <a:pt x="1482" y="179"/>
                    <a:pt x="1447" y="110"/>
                  </a:cubicBezTo>
                  <a:cubicBezTo>
                    <a:pt x="1418" y="37"/>
                    <a:pt x="1353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25"/>
            <p:cNvSpPr/>
            <p:nvPr/>
          </p:nvSpPr>
          <p:spPr>
            <a:xfrm>
              <a:off x="7117066" y="3260496"/>
              <a:ext cx="54670" cy="11445"/>
            </a:xfrm>
            <a:custGeom>
              <a:avLst/>
              <a:gdLst/>
              <a:ahLst/>
              <a:cxnLst/>
              <a:rect l="l" t="t" r="r" b="b"/>
              <a:pathLst>
                <a:path w="1796" h="376" extrusionOk="0">
                  <a:moveTo>
                    <a:pt x="1133" y="1"/>
                  </a:moveTo>
                  <a:cubicBezTo>
                    <a:pt x="1064" y="1"/>
                    <a:pt x="994" y="5"/>
                    <a:pt x="924" y="14"/>
                  </a:cubicBezTo>
                  <a:cubicBezTo>
                    <a:pt x="645" y="14"/>
                    <a:pt x="366" y="49"/>
                    <a:pt x="87" y="101"/>
                  </a:cubicBezTo>
                  <a:cubicBezTo>
                    <a:pt x="0" y="118"/>
                    <a:pt x="0" y="258"/>
                    <a:pt x="87" y="275"/>
                  </a:cubicBezTo>
                  <a:cubicBezTo>
                    <a:pt x="366" y="327"/>
                    <a:pt x="645" y="362"/>
                    <a:pt x="924" y="362"/>
                  </a:cubicBezTo>
                  <a:cubicBezTo>
                    <a:pt x="994" y="371"/>
                    <a:pt x="1064" y="375"/>
                    <a:pt x="1133" y="375"/>
                  </a:cubicBezTo>
                  <a:cubicBezTo>
                    <a:pt x="1203" y="375"/>
                    <a:pt x="1273" y="371"/>
                    <a:pt x="1343" y="362"/>
                  </a:cubicBezTo>
                  <a:cubicBezTo>
                    <a:pt x="1412" y="362"/>
                    <a:pt x="1482" y="345"/>
                    <a:pt x="1552" y="327"/>
                  </a:cubicBezTo>
                  <a:cubicBezTo>
                    <a:pt x="1621" y="327"/>
                    <a:pt x="1691" y="310"/>
                    <a:pt x="1761" y="258"/>
                  </a:cubicBezTo>
                  <a:cubicBezTo>
                    <a:pt x="1796" y="223"/>
                    <a:pt x="1796" y="153"/>
                    <a:pt x="1761" y="118"/>
                  </a:cubicBezTo>
                  <a:cubicBezTo>
                    <a:pt x="1691" y="66"/>
                    <a:pt x="1621" y="49"/>
                    <a:pt x="1552" y="49"/>
                  </a:cubicBezTo>
                  <a:cubicBezTo>
                    <a:pt x="1482" y="31"/>
                    <a:pt x="1412" y="14"/>
                    <a:pt x="1343" y="14"/>
                  </a:cubicBezTo>
                  <a:cubicBezTo>
                    <a:pt x="1273" y="5"/>
                    <a:pt x="120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7230881" y="3276659"/>
              <a:ext cx="66359" cy="27487"/>
            </a:xfrm>
            <a:custGeom>
              <a:avLst/>
              <a:gdLst/>
              <a:ahLst/>
              <a:cxnLst/>
              <a:rect l="l" t="t" r="r" b="b"/>
              <a:pathLst>
                <a:path w="2180" h="903" extrusionOk="0">
                  <a:moveTo>
                    <a:pt x="102" y="1"/>
                  </a:moveTo>
                  <a:cubicBezTo>
                    <a:pt x="21" y="1"/>
                    <a:pt x="0" y="131"/>
                    <a:pt x="79" y="163"/>
                  </a:cubicBezTo>
                  <a:cubicBezTo>
                    <a:pt x="253" y="215"/>
                    <a:pt x="410" y="319"/>
                    <a:pt x="584" y="372"/>
                  </a:cubicBezTo>
                  <a:lnTo>
                    <a:pt x="1055" y="563"/>
                  </a:lnTo>
                  <a:lnTo>
                    <a:pt x="1526" y="738"/>
                  </a:lnTo>
                  <a:cubicBezTo>
                    <a:pt x="1613" y="773"/>
                    <a:pt x="1682" y="790"/>
                    <a:pt x="1770" y="807"/>
                  </a:cubicBezTo>
                  <a:cubicBezTo>
                    <a:pt x="1874" y="842"/>
                    <a:pt x="1944" y="877"/>
                    <a:pt x="2049" y="895"/>
                  </a:cubicBezTo>
                  <a:cubicBezTo>
                    <a:pt x="2060" y="900"/>
                    <a:pt x="2071" y="903"/>
                    <a:pt x="2081" y="903"/>
                  </a:cubicBezTo>
                  <a:cubicBezTo>
                    <a:pt x="2137" y="903"/>
                    <a:pt x="2180" y="834"/>
                    <a:pt x="2136" y="790"/>
                  </a:cubicBezTo>
                  <a:cubicBezTo>
                    <a:pt x="2066" y="720"/>
                    <a:pt x="1979" y="668"/>
                    <a:pt x="1909" y="616"/>
                  </a:cubicBezTo>
                  <a:cubicBezTo>
                    <a:pt x="1839" y="563"/>
                    <a:pt x="1787" y="511"/>
                    <a:pt x="1700" y="459"/>
                  </a:cubicBezTo>
                  <a:cubicBezTo>
                    <a:pt x="1526" y="372"/>
                    <a:pt x="1369" y="302"/>
                    <a:pt x="1194" y="250"/>
                  </a:cubicBezTo>
                  <a:cubicBezTo>
                    <a:pt x="1020" y="180"/>
                    <a:pt x="846" y="128"/>
                    <a:pt x="671" y="75"/>
                  </a:cubicBezTo>
                  <a:cubicBezTo>
                    <a:pt x="497" y="41"/>
                    <a:pt x="305" y="41"/>
                    <a:pt x="131" y="6"/>
                  </a:cubicBezTo>
                  <a:cubicBezTo>
                    <a:pt x="121" y="2"/>
                    <a:pt x="111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7330360" y="3314496"/>
              <a:ext cx="59449" cy="35797"/>
            </a:xfrm>
            <a:custGeom>
              <a:avLst/>
              <a:gdLst/>
              <a:ahLst/>
              <a:cxnLst/>
              <a:rect l="l" t="t" r="r" b="b"/>
              <a:pathLst>
                <a:path w="1953" h="1176" extrusionOk="0">
                  <a:moveTo>
                    <a:pt x="175" y="0"/>
                  </a:moveTo>
                  <a:cubicBezTo>
                    <a:pt x="140" y="0"/>
                    <a:pt x="105" y="0"/>
                    <a:pt x="70" y="18"/>
                  </a:cubicBezTo>
                  <a:cubicBezTo>
                    <a:pt x="36" y="18"/>
                    <a:pt x="1" y="70"/>
                    <a:pt x="36" y="87"/>
                  </a:cubicBezTo>
                  <a:cubicBezTo>
                    <a:pt x="53" y="122"/>
                    <a:pt x="88" y="140"/>
                    <a:pt x="105" y="157"/>
                  </a:cubicBezTo>
                  <a:cubicBezTo>
                    <a:pt x="158" y="209"/>
                    <a:pt x="210" y="262"/>
                    <a:pt x="262" y="279"/>
                  </a:cubicBezTo>
                  <a:cubicBezTo>
                    <a:pt x="332" y="331"/>
                    <a:pt x="419" y="366"/>
                    <a:pt x="489" y="419"/>
                  </a:cubicBezTo>
                  <a:lnTo>
                    <a:pt x="925" y="680"/>
                  </a:lnTo>
                  <a:lnTo>
                    <a:pt x="1360" y="942"/>
                  </a:lnTo>
                  <a:cubicBezTo>
                    <a:pt x="1430" y="994"/>
                    <a:pt x="1500" y="1046"/>
                    <a:pt x="1570" y="1098"/>
                  </a:cubicBezTo>
                  <a:cubicBezTo>
                    <a:pt x="1622" y="1116"/>
                    <a:pt x="1657" y="1133"/>
                    <a:pt x="1692" y="1151"/>
                  </a:cubicBezTo>
                  <a:cubicBezTo>
                    <a:pt x="1728" y="1163"/>
                    <a:pt x="1765" y="1175"/>
                    <a:pt x="1802" y="1175"/>
                  </a:cubicBezTo>
                  <a:cubicBezTo>
                    <a:pt x="1818" y="1175"/>
                    <a:pt x="1833" y="1173"/>
                    <a:pt x="1848" y="1168"/>
                  </a:cubicBezTo>
                  <a:cubicBezTo>
                    <a:pt x="1901" y="1151"/>
                    <a:pt x="1936" y="1098"/>
                    <a:pt x="1936" y="1046"/>
                  </a:cubicBezTo>
                  <a:cubicBezTo>
                    <a:pt x="1953" y="959"/>
                    <a:pt x="1866" y="854"/>
                    <a:pt x="1814" y="802"/>
                  </a:cubicBezTo>
                  <a:cubicBezTo>
                    <a:pt x="1744" y="732"/>
                    <a:pt x="1657" y="680"/>
                    <a:pt x="1587" y="628"/>
                  </a:cubicBezTo>
                  <a:cubicBezTo>
                    <a:pt x="1430" y="506"/>
                    <a:pt x="1273" y="401"/>
                    <a:pt x="1099" y="314"/>
                  </a:cubicBezTo>
                  <a:cubicBezTo>
                    <a:pt x="925" y="227"/>
                    <a:pt x="750" y="157"/>
                    <a:pt x="576" y="87"/>
                  </a:cubicBezTo>
                  <a:cubicBezTo>
                    <a:pt x="489" y="53"/>
                    <a:pt x="402" y="35"/>
                    <a:pt x="314" y="18"/>
                  </a:cubicBezTo>
                  <a:cubicBezTo>
                    <a:pt x="280" y="0"/>
                    <a:pt x="227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7438331" y="3372180"/>
              <a:ext cx="46360" cy="33088"/>
            </a:xfrm>
            <a:custGeom>
              <a:avLst/>
              <a:gdLst/>
              <a:ahLst/>
              <a:cxnLst/>
              <a:rect l="l" t="t" r="r" b="b"/>
              <a:pathLst>
                <a:path w="1523" h="1087" extrusionOk="0">
                  <a:moveTo>
                    <a:pt x="133" y="0"/>
                  </a:moveTo>
                  <a:cubicBezTo>
                    <a:pt x="36" y="0"/>
                    <a:pt x="1" y="132"/>
                    <a:pt x="79" y="180"/>
                  </a:cubicBezTo>
                  <a:lnTo>
                    <a:pt x="132" y="214"/>
                  </a:lnTo>
                  <a:cubicBezTo>
                    <a:pt x="167" y="267"/>
                    <a:pt x="219" y="302"/>
                    <a:pt x="254" y="336"/>
                  </a:cubicBezTo>
                  <a:cubicBezTo>
                    <a:pt x="306" y="371"/>
                    <a:pt x="376" y="406"/>
                    <a:pt x="428" y="441"/>
                  </a:cubicBezTo>
                  <a:cubicBezTo>
                    <a:pt x="498" y="476"/>
                    <a:pt x="533" y="511"/>
                    <a:pt x="585" y="546"/>
                  </a:cubicBezTo>
                  <a:lnTo>
                    <a:pt x="672" y="598"/>
                  </a:lnTo>
                  <a:lnTo>
                    <a:pt x="689" y="615"/>
                  </a:lnTo>
                  <a:cubicBezTo>
                    <a:pt x="707" y="633"/>
                    <a:pt x="724" y="633"/>
                    <a:pt x="724" y="650"/>
                  </a:cubicBezTo>
                  <a:lnTo>
                    <a:pt x="811" y="720"/>
                  </a:lnTo>
                  <a:lnTo>
                    <a:pt x="846" y="737"/>
                  </a:lnTo>
                  <a:lnTo>
                    <a:pt x="864" y="737"/>
                  </a:lnTo>
                  <a:lnTo>
                    <a:pt x="934" y="807"/>
                  </a:lnTo>
                  <a:lnTo>
                    <a:pt x="986" y="842"/>
                  </a:lnTo>
                  <a:cubicBezTo>
                    <a:pt x="1003" y="859"/>
                    <a:pt x="1038" y="877"/>
                    <a:pt x="1073" y="894"/>
                  </a:cubicBezTo>
                  <a:lnTo>
                    <a:pt x="1108" y="929"/>
                  </a:lnTo>
                  <a:cubicBezTo>
                    <a:pt x="1143" y="947"/>
                    <a:pt x="1178" y="947"/>
                    <a:pt x="1195" y="964"/>
                  </a:cubicBezTo>
                  <a:cubicBezTo>
                    <a:pt x="1247" y="999"/>
                    <a:pt x="1300" y="1034"/>
                    <a:pt x="1352" y="1069"/>
                  </a:cubicBezTo>
                  <a:cubicBezTo>
                    <a:pt x="1369" y="1081"/>
                    <a:pt x="1387" y="1087"/>
                    <a:pt x="1406" y="1087"/>
                  </a:cubicBezTo>
                  <a:cubicBezTo>
                    <a:pt x="1465" y="1087"/>
                    <a:pt x="1522" y="1030"/>
                    <a:pt x="1509" y="964"/>
                  </a:cubicBezTo>
                  <a:cubicBezTo>
                    <a:pt x="1474" y="894"/>
                    <a:pt x="1456" y="842"/>
                    <a:pt x="1404" y="790"/>
                  </a:cubicBezTo>
                  <a:cubicBezTo>
                    <a:pt x="1404" y="755"/>
                    <a:pt x="1387" y="720"/>
                    <a:pt x="1369" y="702"/>
                  </a:cubicBezTo>
                  <a:cubicBezTo>
                    <a:pt x="1352" y="668"/>
                    <a:pt x="1317" y="633"/>
                    <a:pt x="1300" y="615"/>
                  </a:cubicBezTo>
                  <a:cubicBezTo>
                    <a:pt x="1212" y="493"/>
                    <a:pt x="1090" y="406"/>
                    <a:pt x="968" y="319"/>
                  </a:cubicBezTo>
                  <a:cubicBezTo>
                    <a:pt x="864" y="249"/>
                    <a:pt x="742" y="180"/>
                    <a:pt x="637" y="127"/>
                  </a:cubicBezTo>
                  <a:cubicBezTo>
                    <a:pt x="536" y="55"/>
                    <a:pt x="410" y="18"/>
                    <a:pt x="290" y="18"/>
                  </a:cubicBezTo>
                  <a:cubicBezTo>
                    <a:pt x="266" y="18"/>
                    <a:pt x="242" y="20"/>
                    <a:pt x="219" y="23"/>
                  </a:cubicBezTo>
                  <a:lnTo>
                    <a:pt x="167" y="5"/>
                  </a:lnTo>
                  <a:cubicBezTo>
                    <a:pt x="155" y="2"/>
                    <a:pt x="143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7516410" y="3423137"/>
              <a:ext cx="47973" cy="34793"/>
            </a:xfrm>
            <a:custGeom>
              <a:avLst/>
              <a:gdLst/>
              <a:ahLst/>
              <a:cxnLst/>
              <a:rect l="l" t="t" r="r" b="b"/>
              <a:pathLst>
                <a:path w="1576" h="1143" extrusionOk="0">
                  <a:moveTo>
                    <a:pt x="189" y="1"/>
                  </a:moveTo>
                  <a:cubicBezTo>
                    <a:pt x="80" y="1"/>
                    <a:pt x="0" y="184"/>
                    <a:pt x="129" y="249"/>
                  </a:cubicBezTo>
                  <a:cubicBezTo>
                    <a:pt x="181" y="266"/>
                    <a:pt x="234" y="301"/>
                    <a:pt x="286" y="318"/>
                  </a:cubicBezTo>
                  <a:lnTo>
                    <a:pt x="338" y="371"/>
                  </a:lnTo>
                  <a:cubicBezTo>
                    <a:pt x="373" y="388"/>
                    <a:pt x="391" y="423"/>
                    <a:pt x="425" y="440"/>
                  </a:cubicBezTo>
                  <a:lnTo>
                    <a:pt x="513" y="493"/>
                  </a:lnTo>
                  <a:cubicBezTo>
                    <a:pt x="513" y="493"/>
                    <a:pt x="546" y="515"/>
                    <a:pt x="542" y="515"/>
                  </a:cubicBezTo>
                  <a:cubicBezTo>
                    <a:pt x="540" y="515"/>
                    <a:pt x="537" y="514"/>
                    <a:pt x="530" y="510"/>
                  </a:cubicBezTo>
                  <a:lnTo>
                    <a:pt x="530" y="510"/>
                  </a:lnTo>
                  <a:lnTo>
                    <a:pt x="582" y="545"/>
                  </a:lnTo>
                  <a:cubicBezTo>
                    <a:pt x="589" y="552"/>
                    <a:pt x="600" y="562"/>
                    <a:pt x="600" y="562"/>
                  </a:cubicBezTo>
                  <a:lnTo>
                    <a:pt x="652" y="597"/>
                  </a:lnTo>
                  <a:lnTo>
                    <a:pt x="722" y="667"/>
                  </a:lnTo>
                  <a:lnTo>
                    <a:pt x="739" y="667"/>
                  </a:lnTo>
                  <a:lnTo>
                    <a:pt x="896" y="806"/>
                  </a:lnTo>
                  <a:lnTo>
                    <a:pt x="1053" y="946"/>
                  </a:lnTo>
                  <a:lnTo>
                    <a:pt x="1140" y="1016"/>
                  </a:lnTo>
                  <a:lnTo>
                    <a:pt x="1192" y="1050"/>
                  </a:lnTo>
                  <a:cubicBezTo>
                    <a:pt x="1210" y="1068"/>
                    <a:pt x="1227" y="1068"/>
                    <a:pt x="1245" y="1085"/>
                  </a:cubicBezTo>
                  <a:lnTo>
                    <a:pt x="1280" y="1120"/>
                  </a:lnTo>
                  <a:cubicBezTo>
                    <a:pt x="1297" y="1138"/>
                    <a:pt x="1332" y="1138"/>
                    <a:pt x="1367" y="1138"/>
                  </a:cubicBezTo>
                  <a:cubicBezTo>
                    <a:pt x="1376" y="1141"/>
                    <a:pt x="1386" y="1142"/>
                    <a:pt x="1396" y="1142"/>
                  </a:cubicBezTo>
                  <a:cubicBezTo>
                    <a:pt x="1443" y="1142"/>
                    <a:pt x="1495" y="1111"/>
                    <a:pt x="1524" y="1068"/>
                  </a:cubicBezTo>
                  <a:cubicBezTo>
                    <a:pt x="1576" y="981"/>
                    <a:pt x="1558" y="894"/>
                    <a:pt x="1506" y="806"/>
                  </a:cubicBezTo>
                  <a:cubicBezTo>
                    <a:pt x="1506" y="789"/>
                    <a:pt x="1489" y="754"/>
                    <a:pt x="1471" y="719"/>
                  </a:cubicBezTo>
                  <a:cubicBezTo>
                    <a:pt x="1454" y="702"/>
                    <a:pt x="1419" y="667"/>
                    <a:pt x="1402" y="650"/>
                  </a:cubicBezTo>
                  <a:cubicBezTo>
                    <a:pt x="1349" y="597"/>
                    <a:pt x="1314" y="545"/>
                    <a:pt x="1262" y="510"/>
                  </a:cubicBezTo>
                  <a:cubicBezTo>
                    <a:pt x="1158" y="423"/>
                    <a:pt x="1053" y="336"/>
                    <a:pt x="931" y="266"/>
                  </a:cubicBezTo>
                  <a:cubicBezTo>
                    <a:pt x="879" y="231"/>
                    <a:pt x="809" y="196"/>
                    <a:pt x="757" y="162"/>
                  </a:cubicBezTo>
                  <a:lnTo>
                    <a:pt x="687" y="162"/>
                  </a:lnTo>
                  <a:lnTo>
                    <a:pt x="582" y="109"/>
                  </a:lnTo>
                  <a:cubicBezTo>
                    <a:pt x="530" y="74"/>
                    <a:pt x="460" y="57"/>
                    <a:pt x="391" y="57"/>
                  </a:cubicBezTo>
                  <a:cubicBezTo>
                    <a:pt x="338" y="39"/>
                    <a:pt x="286" y="22"/>
                    <a:pt x="216" y="5"/>
                  </a:cubicBezTo>
                  <a:cubicBezTo>
                    <a:pt x="207" y="2"/>
                    <a:pt x="198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7588979" y="3467093"/>
              <a:ext cx="52874" cy="25904"/>
            </a:xfrm>
            <a:custGeom>
              <a:avLst/>
              <a:gdLst/>
              <a:ahLst/>
              <a:cxnLst/>
              <a:rect l="l" t="t" r="r" b="b"/>
              <a:pathLst>
                <a:path w="1737" h="851" extrusionOk="0">
                  <a:moveTo>
                    <a:pt x="247" y="1"/>
                  </a:moveTo>
                  <a:cubicBezTo>
                    <a:pt x="94" y="1"/>
                    <a:pt x="1" y="236"/>
                    <a:pt x="185" y="321"/>
                  </a:cubicBezTo>
                  <a:cubicBezTo>
                    <a:pt x="395" y="461"/>
                    <a:pt x="604" y="583"/>
                    <a:pt x="830" y="687"/>
                  </a:cubicBezTo>
                  <a:cubicBezTo>
                    <a:pt x="935" y="722"/>
                    <a:pt x="1040" y="757"/>
                    <a:pt x="1162" y="792"/>
                  </a:cubicBezTo>
                  <a:cubicBezTo>
                    <a:pt x="1253" y="831"/>
                    <a:pt x="1354" y="851"/>
                    <a:pt x="1458" y="851"/>
                  </a:cubicBezTo>
                  <a:cubicBezTo>
                    <a:pt x="1493" y="851"/>
                    <a:pt x="1528" y="848"/>
                    <a:pt x="1563" y="844"/>
                  </a:cubicBezTo>
                  <a:cubicBezTo>
                    <a:pt x="1702" y="792"/>
                    <a:pt x="1737" y="600"/>
                    <a:pt x="1597" y="513"/>
                  </a:cubicBezTo>
                  <a:cubicBezTo>
                    <a:pt x="1493" y="461"/>
                    <a:pt x="1388" y="426"/>
                    <a:pt x="1266" y="391"/>
                  </a:cubicBezTo>
                  <a:cubicBezTo>
                    <a:pt x="1162" y="373"/>
                    <a:pt x="1040" y="339"/>
                    <a:pt x="952" y="304"/>
                  </a:cubicBezTo>
                  <a:cubicBezTo>
                    <a:pt x="848" y="251"/>
                    <a:pt x="726" y="234"/>
                    <a:pt x="639" y="182"/>
                  </a:cubicBezTo>
                  <a:cubicBezTo>
                    <a:pt x="534" y="147"/>
                    <a:pt x="447" y="95"/>
                    <a:pt x="360" y="42"/>
                  </a:cubicBezTo>
                  <a:cubicBezTo>
                    <a:pt x="321" y="13"/>
                    <a:pt x="283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7692232" y="3492206"/>
              <a:ext cx="37167" cy="9284"/>
            </a:xfrm>
            <a:custGeom>
              <a:avLst/>
              <a:gdLst/>
              <a:ahLst/>
              <a:cxnLst/>
              <a:rect l="l" t="t" r="r" b="b"/>
              <a:pathLst>
                <a:path w="1221" h="305" extrusionOk="0">
                  <a:moveTo>
                    <a:pt x="831" y="1"/>
                  </a:moveTo>
                  <a:cubicBezTo>
                    <a:pt x="769" y="1"/>
                    <a:pt x="707" y="7"/>
                    <a:pt x="646" y="19"/>
                  </a:cubicBezTo>
                  <a:lnTo>
                    <a:pt x="402" y="19"/>
                  </a:lnTo>
                  <a:cubicBezTo>
                    <a:pt x="315" y="19"/>
                    <a:pt x="245" y="19"/>
                    <a:pt x="175" y="37"/>
                  </a:cubicBezTo>
                  <a:lnTo>
                    <a:pt x="105" y="37"/>
                  </a:lnTo>
                  <a:cubicBezTo>
                    <a:pt x="1" y="71"/>
                    <a:pt x="1" y="228"/>
                    <a:pt x="105" y="263"/>
                  </a:cubicBezTo>
                  <a:lnTo>
                    <a:pt x="175" y="263"/>
                  </a:lnTo>
                  <a:cubicBezTo>
                    <a:pt x="245" y="281"/>
                    <a:pt x="315" y="298"/>
                    <a:pt x="402" y="298"/>
                  </a:cubicBezTo>
                  <a:lnTo>
                    <a:pt x="646" y="298"/>
                  </a:lnTo>
                  <a:cubicBezTo>
                    <a:pt x="689" y="302"/>
                    <a:pt x="733" y="305"/>
                    <a:pt x="776" y="305"/>
                  </a:cubicBezTo>
                  <a:cubicBezTo>
                    <a:pt x="907" y="305"/>
                    <a:pt x="1038" y="285"/>
                    <a:pt x="1169" y="246"/>
                  </a:cubicBezTo>
                  <a:cubicBezTo>
                    <a:pt x="1221" y="211"/>
                    <a:pt x="1221" y="106"/>
                    <a:pt x="1169" y="54"/>
                  </a:cubicBezTo>
                  <a:cubicBezTo>
                    <a:pt x="1056" y="20"/>
                    <a:pt x="944" y="1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7775729" y="3482648"/>
              <a:ext cx="53270" cy="15981"/>
            </a:xfrm>
            <a:custGeom>
              <a:avLst/>
              <a:gdLst/>
              <a:ahLst/>
              <a:cxnLst/>
              <a:rect l="l" t="t" r="r" b="b"/>
              <a:pathLst>
                <a:path w="1750" h="525" extrusionOk="0">
                  <a:moveTo>
                    <a:pt x="1648" y="0"/>
                  </a:moveTo>
                  <a:cubicBezTo>
                    <a:pt x="1643" y="0"/>
                    <a:pt x="1638" y="1"/>
                    <a:pt x="1633" y="2"/>
                  </a:cubicBezTo>
                  <a:cubicBezTo>
                    <a:pt x="1563" y="2"/>
                    <a:pt x="1511" y="2"/>
                    <a:pt x="1459" y="19"/>
                  </a:cubicBezTo>
                  <a:cubicBezTo>
                    <a:pt x="1441" y="11"/>
                    <a:pt x="1419" y="6"/>
                    <a:pt x="1398" y="6"/>
                  </a:cubicBezTo>
                  <a:cubicBezTo>
                    <a:pt x="1376" y="6"/>
                    <a:pt x="1354" y="11"/>
                    <a:pt x="1337" y="19"/>
                  </a:cubicBezTo>
                  <a:cubicBezTo>
                    <a:pt x="1267" y="19"/>
                    <a:pt x="1197" y="37"/>
                    <a:pt x="1145" y="54"/>
                  </a:cubicBezTo>
                  <a:cubicBezTo>
                    <a:pt x="1040" y="89"/>
                    <a:pt x="936" y="107"/>
                    <a:pt x="814" y="141"/>
                  </a:cubicBezTo>
                  <a:lnTo>
                    <a:pt x="483" y="211"/>
                  </a:lnTo>
                  <a:lnTo>
                    <a:pt x="326" y="246"/>
                  </a:lnTo>
                  <a:cubicBezTo>
                    <a:pt x="256" y="246"/>
                    <a:pt x="204" y="281"/>
                    <a:pt x="151" y="298"/>
                  </a:cubicBezTo>
                  <a:cubicBezTo>
                    <a:pt x="1" y="315"/>
                    <a:pt x="27" y="508"/>
                    <a:pt x="153" y="508"/>
                  </a:cubicBezTo>
                  <a:cubicBezTo>
                    <a:pt x="158" y="508"/>
                    <a:pt x="163" y="508"/>
                    <a:pt x="169" y="507"/>
                  </a:cubicBezTo>
                  <a:cubicBezTo>
                    <a:pt x="239" y="507"/>
                    <a:pt x="291" y="525"/>
                    <a:pt x="361" y="525"/>
                  </a:cubicBezTo>
                  <a:lnTo>
                    <a:pt x="535" y="525"/>
                  </a:lnTo>
                  <a:cubicBezTo>
                    <a:pt x="657" y="507"/>
                    <a:pt x="761" y="490"/>
                    <a:pt x="883" y="473"/>
                  </a:cubicBezTo>
                  <a:cubicBezTo>
                    <a:pt x="1005" y="438"/>
                    <a:pt x="1110" y="420"/>
                    <a:pt x="1232" y="385"/>
                  </a:cubicBezTo>
                  <a:cubicBezTo>
                    <a:pt x="1284" y="368"/>
                    <a:pt x="1337" y="351"/>
                    <a:pt x="1389" y="333"/>
                  </a:cubicBezTo>
                  <a:cubicBezTo>
                    <a:pt x="1441" y="298"/>
                    <a:pt x="1494" y="281"/>
                    <a:pt x="1528" y="229"/>
                  </a:cubicBezTo>
                  <a:cubicBezTo>
                    <a:pt x="1581" y="211"/>
                    <a:pt x="1616" y="176"/>
                    <a:pt x="1668" y="141"/>
                  </a:cubicBezTo>
                  <a:cubicBezTo>
                    <a:pt x="1750" y="125"/>
                    <a:pt x="1724" y="0"/>
                    <a:pt x="1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7879012" y="3449194"/>
              <a:ext cx="56649" cy="21186"/>
            </a:xfrm>
            <a:custGeom>
              <a:avLst/>
              <a:gdLst/>
              <a:ahLst/>
              <a:cxnLst/>
              <a:rect l="l" t="t" r="r" b="b"/>
              <a:pathLst>
                <a:path w="1861" h="696" extrusionOk="0">
                  <a:moveTo>
                    <a:pt x="1731" y="1"/>
                  </a:moveTo>
                  <a:cubicBezTo>
                    <a:pt x="1724" y="1"/>
                    <a:pt x="1717" y="1"/>
                    <a:pt x="1709" y="3"/>
                  </a:cubicBezTo>
                  <a:cubicBezTo>
                    <a:pt x="1569" y="20"/>
                    <a:pt x="1447" y="72"/>
                    <a:pt x="1308" y="125"/>
                  </a:cubicBezTo>
                  <a:cubicBezTo>
                    <a:pt x="1168" y="177"/>
                    <a:pt x="1046" y="229"/>
                    <a:pt x="907" y="264"/>
                  </a:cubicBezTo>
                  <a:cubicBezTo>
                    <a:pt x="768" y="317"/>
                    <a:pt x="628" y="351"/>
                    <a:pt x="489" y="386"/>
                  </a:cubicBezTo>
                  <a:lnTo>
                    <a:pt x="297" y="421"/>
                  </a:lnTo>
                  <a:cubicBezTo>
                    <a:pt x="227" y="439"/>
                    <a:pt x="157" y="473"/>
                    <a:pt x="70" y="491"/>
                  </a:cubicBezTo>
                  <a:cubicBezTo>
                    <a:pt x="1" y="508"/>
                    <a:pt x="18" y="630"/>
                    <a:pt x="88" y="648"/>
                  </a:cubicBezTo>
                  <a:cubicBezTo>
                    <a:pt x="123" y="648"/>
                    <a:pt x="175" y="665"/>
                    <a:pt x="210" y="665"/>
                  </a:cubicBezTo>
                  <a:cubicBezTo>
                    <a:pt x="245" y="683"/>
                    <a:pt x="279" y="683"/>
                    <a:pt x="332" y="683"/>
                  </a:cubicBezTo>
                  <a:cubicBezTo>
                    <a:pt x="367" y="691"/>
                    <a:pt x="401" y="696"/>
                    <a:pt x="439" y="696"/>
                  </a:cubicBezTo>
                  <a:cubicBezTo>
                    <a:pt x="476" y="696"/>
                    <a:pt x="515" y="691"/>
                    <a:pt x="558" y="683"/>
                  </a:cubicBezTo>
                  <a:cubicBezTo>
                    <a:pt x="698" y="665"/>
                    <a:pt x="855" y="648"/>
                    <a:pt x="994" y="595"/>
                  </a:cubicBezTo>
                  <a:cubicBezTo>
                    <a:pt x="1308" y="543"/>
                    <a:pt x="1587" y="386"/>
                    <a:pt x="1796" y="160"/>
                  </a:cubicBezTo>
                  <a:cubicBezTo>
                    <a:pt x="1860" y="95"/>
                    <a:pt x="1821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7989388" y="3421676"/>
              <a:ext cx="55218" cy="19603"/>
            </a:xfrm>
            <a:custGeom>
              <a:avLst/>
              <a:gdLst/>
              <a:ahLst/>
              <a:cxnLst/>
              <a:rect l="l" t="t" r="r" b="b"/>
              <a:pathLst>
                <a:path w="1814" h="644" extrusionOk="0">
                  <a:moveTo>
                    <a:pt x="1674" y="0"/>
                  </a:moveTo>
                  <a:cubicBezTo>
                    <a:pt x="1534" y="18"/>
                    <a:pt x="1395" y="53"/>
                    <a:pt x="1273" y="122"/>
                  </a:cubicBezTo>
                  <a:cubicBezTo>
                    <a:pt x="1151" y="175"/>
                    <a:pt x="1011" y="210"/>
                    <a:pt x="889" y="244"/>
                  </a:cubicBezTo>
                  <a:cubicBezTo>
                    <a:pt x="750" y="279"/>
                    <a:pt x="610" y="314"/>
                    <a:pt x="488" y="332"/>
                  </a:cubicBezTo>
                  <a:cubicBezTo>
                    <a:pt x="349" y="366"/>
                    <a:pt x="209" y="384"/>
                    <a:pt x="87" y="436"/>
                  </a:cubicBezTo>
                  <a:cubicBezTo>
                    <a:pt x="0" y="454"/>
                    <a:pt x="0" y="558"/>
                    <a:pt x="87" y="593"/>
                  </a:cubicBezTo>
                  <a:cubicBezTo>
                    <a:pt x="227" y="626"/>
                    <a:pt x="367" y="643"/>
                    <a:pt x="507" y="643"/>
                  </a:cubicBezTo>
                  <a:cubicBezTo>
                    <a:pt x="664" y="643"/>
                    <a:pt x="820" y="622"/>
                    <a:pt x="976" y="576"/>
                  </a:cubicBezTo>
                  <a:cubicBezTo>
                    <a:pt x="1116" y="541"/>
                    <a:pt x="1255" y="488"/>
                    <a:pt x="1395" y="436"/>
                  </a:cubicBezTo>
                  <a:cubicBezTo>
                    <a:pt x="1534" y="384"/>
                    <a:pt x="1674" y="279"/>
                    <a:pt x="1761" y="175"/>
                  </a:cubicBezTo>
                  <a:cubicBezTo>
                    <a:pt x="1813" y="87"/>
                    <a:pt x="1761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8096568" y="3429286"/>
              <a:ext cx="48308" cy="14733"/>
            </a:xfrm>
            <a:custGeom>
              <a:avLst/>
              <a:gdLst/>
              <a:ahLst/>
              <a:cxnLst/>
              <a:rect l="l" t="t" r="r" b="b"/>
              <a:pathLst>
                <a:path w="1587" h="484" extrusionOk="0">
                  <a:moveTo>
                    <a:pt x="626" y="0"/>
                  </a:moveTo>
                  <a:cubicBezTo>
                    <a:pt x="569" y="0"/>
                    <a:pt x="511" y="5"/>
                    <a:pt x="454" y="12"/>
                  </a:cubicBezTo>
                  <a:cubicBezTo>
                    <a:pt x="384" y="12"/>
                    <a:pt x="314" y="29"/>
                    <a:pt x="262" y="29"/>
                  </a:cubicBezTo>
                  <a:cubicBezTo>
                    <a:pt x="227" y="47"/>
                    <a:pt x="192" y="47"/>
                    <a:pt x="157" y="64"/>
                  </a:cubicBezTo>
                  <a:cubicBezTo>
                    <a:pt x="140" y="82"/>
                    <a:pt x="122" y="82"/>
                    <a:pt x="88" y="82"/>
                  </a:cubicBezTo>
                  <a:cubicBezTo>
                    <a:pt x="0" y="99"/>
                    <a:pt x="35" y="238"/>
                    <a:pt x="122" y="238"/>
                  </a:cubicBezTo>
                  <a:cubicBezTo>
                    <a:pt x="175" y="238"/>
                    <a:pt x="227" y="256"/>
                    <a:pt x="279" y="273"/>
                  </a:cubicBezTo>
                  <a:lnTo>
                    <a:pt x="436" y="308"/>
                  </a:lnTo>
                  <a:cubicBezTo>
                    <a:pt x="558" y="326"/>
                    <a:pt x="680" y="343"/>
                    <a:pt x="785" y="360"/>
                  </a:cubicBezTo>
                  <a:cubicBezTo>
                    <a:pt x="907" y="378"/>
                    <a:pt x="1029" y="413"/>
                    <a:pt x="1133" y="430"/>
                  </a:cubicBezTo>
                  <a:cubicBezTo>
                    <a:pt x="1212" y="464"/>
                    <a:pt x="1298" y="483"/>
                    <a:pt x="1382" y="483"/>
                  </a:cubicBezTo>
                  <a:cubicBezTo>
                    <a:pt x="1428" y="483"/>
                    <a:pt x="1474" y="477"/>
                    <a:pt x="1517" y="465"/>
                  </a:cubicBezTo>
                  <a:cubicBezTo>
                    <a:pt x="1569" y="448"/>
                    <a:pt x="1587" y="395"/>
                    <a:pt x="1569" y="343"/>
                  </a:cubicBezTo>
                  <a:cubicBezTo>
                    <a:pt x="1517" y="221"/>
                    <a:pt x="1343" y="151"/>
                    <a:pt x="1238" y="116"/>
                  </a:cubicBezTo>
                  <a:cubicBezTo>
                    <a:pt x="1116" y="64"/>
                    <a:pt x="994" y="47"/>
                    <a:pt x="855" y="29"/>
                  </a:cubicBezTo>
                  <a:cubicBezTo>
                    <a:pt x="783" y="9"/>
                    <a:pt x="706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8184418" y="3447002"/>
              <a:ext cx="45356" cy="22465"/>
            </a:xfrm>
            <a:custGeom>
              <a:avLst/>
              <a:gdLst/>
              <a:ahLst/>
              <a:cxnLst/>
              <a:rect l="l" t="t" r="r" b="b"/>
              <a:pathLst>
                <a:path w="1490" h="738" extrusionOk="0">
                  <a:moveTo>
                    <a:pt x="135" y="0"/>
                  </a:moveTo>
                  <a:cubicBezTo>
                    <a:pt x="48" y="0"/>
                    <a:pt x="1" y="132"/>
                    <a:pt x="95" y="179"/>
                  </a:cubicBezTo>
                  <a:cubicBezTo>
                    <a:pt x="182" y="232"/>
                    <a:pt x="269" y="301"/>
                    <a:pt x="357" y="371"/>
                  </a:cubicBezTo>
                  <a:cubicBezTo>
                    <a:pt x="444" y="423"/>
                    <a:pt x="531" y="476"/>
                    <a:pt x="618" y="511"/>
                  </a:cubicBezTo>
                  <a:cubicBezTo>
                    <a:pt x="723" y="563"/>
                    <a:pt x="810" y="598"/>
                    <a:pt x="914" y="650"/>
                  </a:cubicBezTo>
                  <a:cubicBezTo>
                    <a:pt x="967" y="667"/>
                    <a:pt x="1036" y="702"/>
                    <a:pt x="1089" y="702"/>
                  </a:cubicBezTo>
                  <a:cubicBezTo>
                    <a:pt x="1158" y="720"/>
                    <a:pt x="1211" y="737"/>
                    <a:pt x="1280" y="737"/>
                  </a:cubicBezTo>
                  <a:cubicBezTo>
                    <a:pt x="1420" y="737"/>
                    <a:pt x="1490" y="563"/>
                    <a:pt x="1402" y="458"/>
                  </a:cubicBezTo>
                  <a:cubicBezTo>
                    <a:pt x="1350" y="406"/>
                    <a:pt x="1298" y="371"/>
                    <a:pt x="1246" y="354"/>
                  </a:cubicBezTo>
                  <a:cubicBezTo>
                    <a:pt x="1193" y="319"/>
                    <a:pt x="1141" y="284"/>
                    <a:pt x="1071" y="266"/>
                  </a:cubicBezTo>
                  <a:cubicBezTo>
                    <a:pt x="984" y="214"/>
                    <a:pt x="880" y="179"/>
                    <a:pt x="775" y="144"/>
                  </a:cubicBezTo>
                  <a:cubicBezTo>
                    <a:pt x="688" y="110"/>
                    <a:pt x="583" y="75"/>
                    <a:pt x="479" y="57"/>
                  </a:cubicBezTo>
                  <a:cubicBezTo>
                    <a:pt x="374" y="40"/>
                    <a:pt x="252" y="22"/>
                    <a:pt x="165" y="5"/>
                  </a:cubicBezTo>
                  <a:cubicBezTo>
                    <a:pt x="155" y="2"/>
                    <a:pt x="14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8273790" y="3493819"/>
              <a:ext cx="38233" cy="29892"/>
            </a:xfrm>
            <a:custGeom>
              <a:avLst/>
              <a:gdLst/>
              <a:ahLst/>
              <a:cxnLst/>
              <a:rect l="l" t="t" r="r" b="b"/>
              <a:pathLst>
                <a:path w="1256" h="982" extrusionOk="0">
                  <a:moveTo>
                    <a:pt x="122" y="1"/>
                  </a:moveTo>
                  <a:cubicBezTo>
                    <a:pt x="35" y="1"/>
                    <a:pt x="0" y="123"/>
                    <a:pt x="70" y="175"/>
                  </a:cubicBezTo>
                  <a:lnTo>
                    <a:pt x="122" y="210"/>
                  </a:lnTo>
                  <a:cubicBezTo>
                    <a:pt x="140" y="210"/>
                    <a:pt x="157" y="228"/>
                    <a:pt x="175" y="245"/>
                  </a:cubicBezTo>
                  <a:cubicBezTo>
                    <a:pt x="192" y="262"/>
                    <a:pt x="210" y="280"/>
                    <a:pt x="227" y="297"/>
                  </a:cubicBezTo>
                  <a:cubicBezTo>
                    <a:pt x="262" y="315"/>
                    <a:pt x="314" y="332"/>
                    <a:pt x="349" y="367"/>
                  </a:cubicBezTo>
                  <a:lnTo>
                    <a:pt x="366" y="384"/>
                  </a:lnTo>
                  <a:lnTo>
                    <a:pt x="384" y="402"/>
                  </a:lnTo>
                  <a:lnTo>
                    <a:pt x="436" y="437"/>
                  </a:lnTo>
                  <a:lnTo>
                    <a:pt x="506" y="489"/>
                  </a:lnTo>
                  <a:lnTo>
                    <a:pt x="541" y="506"/>
                  </a:lnTo>
                  <a:lnTo>
                    <a:pt x="558" y="524"/>
                  </a:lnTo>
                  <a:lnTo>
                    <a:pt x="593" y="559"/>
                  </a:lnTo>
                  <a:lnTo>
                    <a:pt x="645" y="594"/>
                  </a:lnTo>
                  <a:lnTo>
                    <a:pt x="750" y="698"/>
                  </a:lnTo>
                  <a:lnTo>
                    <a:pt x="837" y="803"/>
                  </a:lnTo>
                  <a:cubicBezTo>
                    <a:pt x="855" y="820"/>
                    <a:pt x="872" y="838"/>
                    <a:pt x="889" y="855"/>
                  </a:cubicBezTo>
                  <a:cubicBezTo>
                    <a:pt x="907" y="873"/>
                    <a:pt x="942" y="890"/>
                    <a:pt x="977" y="907"/>
                  </a:cubicBezTo>
                  <a:cubicBezTo>
                    <a:pt x="1014" y="944"/>
                    <a:pt x="1059" y="981"/>
                    <a:pt x="1114" y="981"/>
                  </a:cubicBezTo>
                  <a:cubicBezTo>
                    <a:pt x="1136" y="981"/>
                    <a:pt x="1160" y="975"/>
                    <a:pt x="1186" y="960"/>
                  </a:cubicBezTo>
                  <a:cubicBezTo>
                    <a:pt x="1238" y="925"/>
                    <a:pt x="1255" y="873"/>
                    <a:pt x="1255" y="803"/>
                  </a:cubicBezTo>
                  <a:cubicBezTo>
                    <a:pt x="1255" y="785"/>
                    <a:pt x="1255" y="768"/>
                    <a:pt x="1255" y="751"/>
                  </a:cubicBezTo>
                  <a:cubicBezTo>
                    <a:pt x="1255" y="733"/>
                    <a:pt x="1255" y="716"/>
                    <a:pt x="1255" y="716"/>
                  </a:cubicBezTo>
                  <a:cubicBezTo>
                    <a:pt x="1255" y="698"/>
                    <a:pt x="1255" y="681"/>
                    <a:pt x="1255" y="663"/>
                  </a:cubicBezTo>
                  <a:cubicBezTo>
                    <a:pt x="1238" y="628"/>
                    <a:pt x="1221" y="611"/>
                    <a:pt x="1203" y="576"/>
                  </a:cubicBezTo>
                  <a:cubicBezTo>
                    <a:pt x="1186" y="541"/>
                    <a:pt x="1151" y="506"/>
                    <a:pt x="1116" y="472"/>
                  </a:cubicBezTo>
                  <a:cubicBezTo>
                    <a:pt x="1081" y="419"/>
                    <a:pt x="1029" y="367"/>
                    <a:pt x="977" y="332"/>
                  </a:cubicBezTo>
                  <a:cubicBezTo>
                    <a:pt x="924" y="280"/>
                    <a:pt x="872" y="228"/>
                    <a:pt x="802" y="175"/>
                  </a:cubicBezTo>
                  <a:cubicBezTo>
                    <a:pt x="733" y="140"/>
                    <a:pt x="663" y="106"/>
                    <a:pt x="576" y="71"/>
                  </a:cubicBezTo>
                  <a:cubicBezTo>
                    <a:pt x="558" y="71"/>
                    <a:pt x="541" y="71"/>
                    <a:pt x="523" y="53"/>
                  </a:cubicBezTo>
                  <a:lnTo>
                    <a:pt x="488" y="53"/>
                  </a:lnTo>
                  <a:cubicBezTo>
                    <a:pt x="454" y="36"/>
                    <a:pt x="419" y="18"/>
                    <a:pt x="384" y="18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8342768" y="3553116"/>
              <a:ext cx="32936" cy="35402"/>
            </a:xfrm>
            <a:custGeom>
              <a:avLst/>
              <a:gdLst/>
              <a:ahLst/>
              <a:cxnLst/>
              <a:rect l="l" t="t" r="r" b="b"/>
              <a:pathLst>
                <a:path w="1082" h="1163" extrusionOk="0">
                  <a:moveTo>
                    <a:pt x="151" y="1"/>
                  </a:moveTo>
                  <a:cubicBezTo>
                    <a:pt x="118" y="1"/>
                    <a:pt x="88" y="14"/>
                    <a:pt x="70" y="40"/>
                  </a:cubicBezTo>
                  <a:cubicBezTo>
                    <a:pt x="0" y="75"/>
                    <a:pt x="0" y="145"/>
                    <a:pt x="35" y="197"/>
                  </a:cubicBezTo>
                  <a:cubicBezTo>
                    <a:pt x="53" y="232"/>
                    <a:pt x="88" y="284"/>
                    <a:pt x="105" y="319"/>
                  </a:cubicBezTo>
                  <a:cubicBezTo>
                    <a:pt x="105" y="354"/>
                    <a:pt x="122" y="371"/>
                    <a:pt x="157" y="406"/>
                  </a:cubicBezTo>
                  <a:cubicBezTo>
                    <a:pt x="157" y="424"/>
                    <a:pt x="175" y="441"/>
                    <a:pt x="175" y="458"/>
                  </a:cubicBezTo>
                  <a:cubicBezTo>
                    <a:pt x="192" y="476"/>
                    <a:pt x="210" y="493"/>
                    <a:pt x="210" y="511"/>
                  </a:cubicBezTo>
                  <a:cubicBezTo>
                    <a:pt x="279" y="580"/>
                    <a:pt x="314" y="650"/>
                    <a:pt x="367" y="737"/>
                  </a:cubicBezTo>
                  <a:cubicBezTo>
                    <a:pt x="419" y="807"/>
                    <a:pt x="471" y="859"/>
                    <a:pt x="523" y="912"/>
                  </a:cubicBezTo>
                  <a:cubicBezTo>
                    <a:pt x="576" y="981"/>
                    <a:pt x="645" y="1034"/>
                    <a:pt x="715" y="1086"/>
                  </a:cubicBezTo>
                  <a:lnTo>
                    <a:pt x="767" y="1138"/>
                  </a:lnTo>
                  <a:cubicBezTo>
                    <a:pt x="799" y="1154"/>
                    <a:pt x="834" y="1163"/>
                    <a:pt x="867" y="1163"/>
                  </a:cubicBezTo>
                  <a:cubicBezTo>
                    <a:pt x="908" y="1163"/>
                    <a:pt x="948" y="1150"/>
                    <a:pt x="977" y="1121"/>
                  </a:cubicBezTo>
                  <a:cubicBezTo>
                    <a:pt x="1046" y="1069"/>
                    <a:pt x="1081" y="964"/>
                    <a:pt x="1046" y="894"/>
                  </a:cubicBezTo>
                  <a:cubicBezTo>
                    <a:pt x="1046" y="877"/>
                    <a:pt x="1029" y="859"/>
                    <a:pt x="1029" y="825"/>
                  </a:cubicBezTo>
                  <a:cubicBezTo>
                    <a:pt x="1011" y="825"/>
                    <a:pt x="1011" y="825"/>
                    <a:pt x="1029" y="807"/>
                  </a:cubicBezTo>
                  <a:cubicBezTo>
                    <a:pt x="1011" y="772"/>
                    <a:pt x="994" y="755"/>
                    <a:pt x="977" y="737"/>
                  </a:cubicBezTo>
                  <a:cubicBezTo>
                    <a:pt x="942" y="703"/>
                    <a:pt x="924" y="668"/>
                    <a:pt x="889" y="633"/>
                  </a:cubicBezTo>
                  <a:cubicBezTo>
                    <a:pt x="855" y="580"/>
                    <a:pt x="802" y="528"/>
                    <a:pt x="750" y="476"/>
                  </a:cubicBezTo>
                  <a:cubicBezTo>
                    <a:pt x="733" y="458"/>
                    <a:pt x="698" y="424"/>
                    <a:pt x="680" y="406"/>
                  </a:cubicBezTo>
                  <a:lnTo>
                    <a:pt x="628" y="371"/>
                  </a:lnTo>
                  <a:lnTo>
                    <a:pt x="593" y="336"/>
                  </a:lnTo>
                  <a:lnTo>
                    <a:pt x="506" y="249"/>
                  </a:lnTo>
                  <a:cubicBezTo>
                    <a:pt x="489" y="232"/>
                    <a:pt x="454" y="214"/>
                    <a:pt x="436" y="197"/>
                  </a:cubicBezTo>
                  <a:cubicBezTo>
                    <a:pt x="401" y="162"/>
                    <a:pt x="367" y="127"/>
                    <a:pt x="314" y="110"/>
                  </a:cubicBezTo>
                  <a:cubicBezTo>
                    <a:pt x="297" y="75"/>
                    <a:pt x="262" y="58"/>
                    <a:pt x="245" y="40"/>
                  </a:cubicBezTo>
                  <a:cubicBezTo>
                    <a:pt x="218" y="14"/>
                    <a:pt x="183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8394090" y="3624072"/>
              <a:ext cx="20882" cy="37685"/>
            </a:xfrm>
            <a:custGeom>
              <a:avLst/>
              <a:gdLst/>
              <a:ahLst/>
              <a:cxnLst/>
              <a:rect l="l" t="t" r="r" b="b"/>
              <a:pathLst>
                <a:path w="686" h="1238" extrusionOk="0">
                  <a:moveTo>
                    <a:pt x="108" y="1"/>
                  </a:moveTo>
                  <a:cubicBezTo>
                    <a:pt x="51" y="1"/>
                    <a:pt x="0" y="47"/>
                    <a:pt x="23" y="115"/>
                  </a:cubicBezTo>
                  <a:cubicBezTo>
                    <a:pt x="40" y="202"/>
                    <a:pt x="40" y="306"/>
                    <a:pt x="75" y="394"/>
                  </a:cubicBezTo>
                  <a:cubicBezTo>
                    <a:pt x="110" y="481"/>
                    <a:pt x="127" y="568"/>
                    <a:pt x="162" y="655"/>
                  </a:cubicBezTo>
                  <a:cubicBezTo>
                    <a:pt x="197" y="760"/>
                    <a:pt x="232" y="864"/>
                    <a:pt x="284" y="951"/>
                  </a:cubicBezTo>
                  <a:cubicBezTo>
                    <a:pt x="284" y="986"/>
                    <a:pt x="319" y="1038"/>
                    <a:pt x="336" y="1073"/>
                  </a:cubicBezTo>
                  <a:cubicBezTo>
                    <a:pt x="371" y="1126"/>
                    <a:pt x="406" y="1160"/>
                    <a:pt x="441" y="1195"/>
                  </a:cubicBezTo>
                  <a:cubicBezTo>
                    <a:pt x="470" y="1224"/>
                    <a:pt x="505" y="1238"/>
                    <a:pt x="539" y="1238"/>
                  </a:cubicBezTo>
                  <a:cubicBezTo>
                    <a:pt x="608" y="1238"/>
                    <a:pt x="673" y="1184"/>
                    <a:pt x="685" y="1091"/>
                  </a:cubicBezTo>
                  <a:cubicBezTo>
                    <a:pt x="685" y="986"/>
                    <a:pt x="650" y="882"/>
                    <a:pt x="598" y="777"/>
                  </a:cubicBezTo>
                  <a:cubicBezTo>
                    <a:pt x="563" y="690"/>
                    <a:pt x="528" y="603"/>
                    <a:pt x="476" y="533"/>
                  </a:cubicBezTo>
                  <a:cubicBezTo>
                    <a:pt x="441" y="446"/>
                    <a:pt x="389" y="359"/>
                    <a:pt x="354" y="271"/>
                  </a:cubicBezTo>
                  <a:cubicBezTo>
                    <a:pt x="302" y="202"/>
                    <a:pt x="232" y="132"/>
                    <a:pt x="197" y="45"/>
                  </a:cubicBezTo>
                  <a:cubicBezTo>
                    <a:pt x="173" y="14"/>
                    <a:pt x="140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8426600" y="3689397"/>
              <a:ext cx="17016" cy="43681"/>
            </a:xfrm>
            <a:custGeom>
              <a:avLst/>
              <a:gdLst/>
              <a:ahLst/>
              <a:cxnLst/>
              <a:rect l="l" t="t" r="r" b="b"/>
              <a:pathLst>
                <a:path w="559" h="1435" extrusionOk="0">
                  <a:moveTo>
                    <a:pt x="175" y="1"/>
                  </a:moveTo>
                  <a:cubicBezTo>
                    <a:pt x="121" y="1"/>
                    <a:pt x="69" y="32"/>
                    <a:pt x="53" y="95"/>
                  </a:cubicBezTo>
                  <a:cubicBezTo>
                    <a:pt x="18" y="200"/>
                    <a:pt x="1" y="304"/>
                    <a:pt x="1" y="426"/>
                  </a:cubicBezTo>
                  <a:cubicBezTo>
                    <a:pt x="1" y="514"/>
                    <a:pt x="1" y="618"/>
                    <a:pt x="18" y="705"/>
                  </a:cubicBezTo>
                  <a:cubicBezTo>
                    <a:pt x="18" y="827"/>
                    <a:pt x="53" y="932"/>
                    <a:pt x="70" y="1036"/>
                  </a:cubicBezTo>
                  <a:cubicBezTo>
                    <a:pt x="88" y="1141"/>
                    <a:pt x="140" y="1246"/>
                    <a:pt x="210" y="1350"/>
                  </a:cubicBezTo>
                  <a:cubicBezTo>
                    <a:pt x="245" y="1409"/>
                    <a:pt x="298" y="1434"/>
                    <a:pt x="351" y="1434"/>
                  </a:cubicBezTo>
                  <a:cubicBezTo>
                    <a:pt x="455" y="1434"/>
                    <a:pt x="558" y="1338"/>
                    <a:pt x="524" y="1211"/>
                  </a:cubicBezTo>
                  <a:cubicBezTo>
                    <a:pt x="524" y="1159"/>
                    <a:pt x="506" y="1124"/>
                    <a:pt x="489" y="1071"/>
                  </a:cubicBezTo>
                  <a:cubicBezTo>
                    <a:pt x="489" y="1019"/>
                    <a:pt x="454" y="984"/>
                    <a:pt x="454" y="932"/>
                  </a:cubicBezTo>
                  <a:cubicBezTo>
                    <a:pt x="419" y="845"/>
                    <a:pt x="402" y="758"/>
                    <a:pt x="384" y="670"/>
                  </a:cubicBezTo>
                  <a:cubicBezTo>
                    <a:pt x="367" y="583"/>
                    <a:pt x="349" y="496"/>
                    <a:pt x="349" y="426"/>
                  </a:cubicBezTo>
                  <a:cubicBezTo>
                    <a:pt x="332" y="322"/>
                    <a:pt x="314" y="235"/>
                    <a:pt x="314" y="130"/>
                  </a:cubicBezTo>
                  <a:cubicBezTo>
                    <a:pt x="305" y="45"/>
                    <a:pt x="239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48" name="Google Shape;1748;p25"/>
          <p:cNvGrpSpPr/>
          <p:nvPr/>
        </p:nvGrpSpPr>
        <p:grpSpPr>
          <a:xfrm flipH="1">
            <a:off x="11235001" y="5396341"/>
            <a:ext cx="952795" cy="1461651"/>
            <a:chOff x="4586061" y="559056"/>
            <a:chExt cx="407015" cy="624388"/>
          </a:xfrm>
        </p:grpSpPr>
        <p:sp>
          <p:nvSpPr>
            <p:cNvPr id="1749" name="Google Shape;1749;p25"/>
            <p:cNvSpPr/>
            <p:nvPr/>
          </p:nvSpPr>
          <p:spPr>
            <a:xfrm>
              <a:off x="4977825" y="1157935"/>
              <a:ext cx="15250" cy="25509"/>
            </a:xfrm>
            <a:custGeom>
              <a:avLst/>
              <a:gdLst/>
              <a:ahLst/>
              <a:cxnLst/>
              <a:rect l="l" t="t" r="r" b="b"/>
              <a:pathLst>
                <a:path w="501" h="838" extrusionOk="0">
                  <a:moveTo>
                    <a:pt x="150" y="0"/>
                  </a:moveTo>
                  <a:cubicBezTo>
                    <a:pt x="63" y="0"/>
                    <a:pt x="1" y="104"/>
                    <a:pt x="47" y="180"/>
                  </a:cubicBezTo>
                  <a:cubicBezTo>
                    <a:pt x="47" y="198"/>
                    <a:pt x="64" y="198"/>
                    <a:pt x="64" y="215"/>
                  </a:cubicBezTo>
                  <a:cubicBezTo>
                    <a:pt x="82" y="250"/>
                    <a:pt x="99" y="268"/>
                    <a:pt x="117" y="302"/>
                  </a:cubicBezTo>
                  <a:lnTo>
                    <a:pt x="134" y="320"/>
                  </a:lnTo>
                  <a:cubicBezTo>
                    <a:pt x="134" y="320"/>
                    <a:pt x="152" y="320"/>
                    <a:pt x="152" y="337"/>
                  </a:cubicBezTo>
                  <a:cubicBezTo>
                    <a:pt x="186" y="372"/>
                    <a:pt x="204" y="424"/>
                    <a:pt x="239" y="477"/>
                  </a:cubicBezTo>
                  <a:lnTo>
                    <a:pt x="239" y="512"/>
                  </a:lnTo>
                  <a:cubicBezTo>
                    <a:pt x="239" y="546"/>
                    <a:pt x="256" y="564"/>
                    <a:pt x="256" y="599"/>
                  </a:cubicBezTo>
                  <a:cubicBezTo>
                    <a:pt x="256" y="616"/>
                    <a:pt x="256" y="634"/>
                    <a:pt x="256" y="651"/>
                  </a:cubicBezTo>
                  <a:lnTo>
                    <a:pt x="256" y="686"/>
                  </a:lnTo>
                  <a:lnTo>
                    <a:pt x="256" y="703"/>
                  </a:lnTo>
                  <a:cubicBezTo>
                    <a:pt x="236" y="786"/>
                    <a:pt x="300" y="838"/>
                    <a:pt x="364" y="838"/>
                  </a:cubicBezTo>
                  <a:cubicBezTo>
                    <a:pt x="408" y="838"/>
                    <a:pt x="451" y="813"/>
                    <a:pt x="465" y="756"/>
                  </a:cubicBezTo>
                  <a:cubicBezTo>
                    <a:pt x="500" y="634"/>
                    <a:pt x="500" y="494"/>
                    <a:pt x="483" y="372"/>
                  </a:cubicBezTo>
                  <a:cubicBezTo>
                    <a:pt x="465" y="302"/>
                    <a:pt x="448" y="250"/>
                    <a:pt x="413" y="180"/>
                  </a:cubicBezTo>
                  <a:cubicBezTo>
                    <a:pt x="361" y="111"/>
                    <a:pt x="308" y="58"/>
                    <a:pt x="239" y="24"/>
                  </a:cubicBezTo>
                  <a:cubicBezTo>
                    <a:pt x="221" y="24"/>
                    <a:pt x="204" y="6"/>
                    <a:pt x="186" y="6"/>
                  </a:cubicBezTo>
                  <a:cubicBezTo>
                    <a:pt x="174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4943154" y="1098668"/>
              <a:ext cx="23378" cy="30805"/>
            </a:xfrm>
            <a:custGeom>
              <a:avLst/>
              <a:gdLst/>
              <a:ahLst/>
              <a:cxnLst/>
              <a:rect l="l" t="t" r="r" b="b"/>
              <a:pathLst>
                <a:path w="768" h="1012" extrusionOk="0">
                  <a:moveTo>
                    <a:pt x="140" y="1"/>
                  </a:moveTo>
                  <a:cubicBezTo>
                    <a:pt x="70" y="1"/>
                    <a:pt x="1" y="88"/>
                    <a:pt x="18" y="158"/>
                  </a:cubicBezTo>
                  <a:cubicBezTo>
                    <a:pt x="35" y="193"/>
                    <a:pt x="35" y="210"/>
                    <a:pt x="53" y="227"/>
                  </a:cubicBezTo>
                  <a:cubicBezTo>
                    <a:pt x="53" y="262"/>
                    <a:pt x="70" y="280"/>
                    <a:pt x="105" y="297"/>
                  </a:cubicBezTo>
                  <a:lnTo>
                    <a:pt x="175" y="384"/>
                  </a:lnTo>
                  <a:lnTo>
                    <a:pt x="262" y="489"/>
                  </a:lnTo>
                  <a:lnTo>
                    <a:pt x="297" y="524"/>
                  </a:lnTo>
                  <a:lnTo>
                    <a:pt x="314" y="541"/>
                  </a:lnTo>
                  <a:lnTo>
                    <a:pt x="314" y="559"/>
                  </a:lnTo>
                  <a:cubicBezTo>
                    <a:pt x="367" y="611"/>
                    <a:pt x="402" y="681"/>
                    <a:pt x="436" y="750"/>
                  </a:cubicBezTo>
                  <a:lnTo>
                    <a:pt x="471" y="803"/>
                  </a:lnTo>
                  <a:cubicBezTo>
                    <a:pt x="471" y="820"/>
                    <a:pt x="489" y="820"/>
                    <a:pt x="489" y="838"/>
                  </a:cubicBezTo>
                  <a:lnTo>
                    <a:pt x="506" y="855"/>
                  </a:lnTo>
                  <a:cubicBezTo>
                    <a:pt x="524" y="890"/>
                    <a:pt x="541" y="925"/>
                    <a:pt x="576" y="960"/>
                  </a:cubicBezTo>
                  <a:cubicBezTo>
                    <a:pt x="593" y="994"/>
                    <a:pt x="646" y="1012"/>
                    <a:pt x="680" y="1012"/>
                  </a:cubicBezTo>
                  <a:cubicBezTo>
                    <a:pt x="733" y="994"/>
                    <a:pt x="768" y="960"/>
                    <a:pt x="768" y="907"/>
                  </a:cubicBezTo>
                  <a:cubicBezTo>
                    <a:pt x="768" y="855"/>
                    <a:pt x="750" y="803"/>
                    <a:pt x="733" y="750"/>
                  </a:cubicBezTo>
                  <a:cubicBezTo>
                    <a:pt x="733" y="750"/>
                    <a:pt x="733" y="733"/>
                    <a:pt x="733" y="733"/>
                  </a:cubicBezTo>
                  <a:cubicBezTo>
                    <a:pt x="733" y="716"/>
                    <a:pt x="733" y="716"/>
                    <a:pt x="733" y="698"/>
                  </a:cubicBezTo>
                  <a:cubicBezTo>
                    <a:pt x="733" y="681"/>
                    <a:pt x="715" y="646"/>
                    <a:pt x="715" y="628"/>
                  </a:cubicBezTo>
                  <a:cubicBezTo>
                    <a:pt x="680" y="541"/>
                    <a:pt x="628" y="471"/>
                    <a:pt x="593" y="384"/>
                  </a:cubicBezTo>
                  <a:cubicBezTo>
                    <a:pt x="541" y="315"/>
                    <a:pt x="489" y="227"/>
                    <a:pt x="419" y="175"/>
                  </a:cubicBezTo>
                  <a:cubicBezTo>
                    <a:pt x="384" y="140"/>
                    <a:pt x="367" y="105"/>
                    <a:pt x="332" y="71"/>
                  </a:cubicBezTo>
                  <a:cubicBezTo>
                    <a:pt x="314" y="53"/>
                    <a:pt x="280" y="36"/>
                    <a:pt x="262" y="36"/>
                  </a:cubicBezTo>
                  <a:lnTo>
                    <a:pt x="227" y="36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4882943" y="1040680"/>
              <a:ext cx="31597" cy="26757"/>
            </a:xfrm>
            <a:custGeom>
              <a:avLst/>
              <a:gdLst/>
              <a:ahLst/>
              <a:cxnLst/>
              <a:rect l="l" t="t" r="r" b="b"/>
              <a:pathLst>
                <a:path w="1038" h="879" extrusionOk="0">
                  <a:moveTo>
                    <a:pt x="180" y="0"/>
                  </a:moveTo>
                  <a:cubicBezTo>
                    <a:pt x="76" y="0"/>
                    <a:pt x="1" y="122"/>
                    <a:pt x="79" y="215"/>
                  </a:cubicBezTo>
                  <a:cubicBezTo>
                    <a:pt x="113" y="320"/>
                    <a:pt x="218" y="372"/>
                    <a:pt x="288" y="424"/>
                  </a:cubicBezTo>
                  <a:cubicBezTo>
                    <a:pt x="323" y="442"/>
                    <a:pt x="358" y="459"/>
                    <a:pt x="392" y="494"/>
                  </a:cubicBezTo>
                  <a:lnTo>
                    <a:pt x="445" y="529"/>
                  </a:lnTo>
                  <a:lnTo>
                    <a:pt x="462" y="546"/>
                  </a:lnTo>
                  <a:cubicBezTo>
                    <a:pt x="532" y="598"/>
                    <a:pt x="584" y="651"/>
                    <a:pt x="654" y="703"/>
                  </a:cubicBezTo>
                  <a:cubicBezTo>
                    <a:pt x="724" y="755"/>
                    <a:pt x="793" y="808"/>
                    <a:pt x="863" y="860"/>
                  </a:cubicBezTo>
                  <a:cubicBezTo>
                    <a:pt x="883" y="873"/>
                    <a:pt x="903" y="879"/>
                    <a:pt x="922" y="879"/>
                  </a:cubicBezTo>
                  <a:cubicBezTo>
                    <a:pt x="953" y="879"/>
                    <a:pt x="981" y="864"/>
                    <a:pt x="1002" y="843"/>
                  </a:cubicBezTo>
                  <a:cubicBezTo>
                    <a:pt x="1037" y="808"/>
                    <a:pt x="1037" y="755"/>
                    <a:pt x="1020" y="721"/>
                  </a:cubicBezTo>
                  <a:cubicBezTo>
                    <a:pt x="985" y="633"/>
                    <a:pt x="933" y="564"/>
                    <a:pt x="863" y="494"/>
                  </a:cubicBezTo>
                  <a:cubicBezTo>
                    <a:pt x="811" y="424"/>
                    <a:pt x="741" y="372"/>
                    <a:pt x="689" y="302"/>
                  </a:cubicBezTo>
                  <a:cubicBezTo>
                    <a:pt x="619" y="250"/>
                    <a:pt x="567" y="198"/>
                    <a:pt x="497" y="145"/>
                  </a:cubicBezTo>
                  <a:cubicBezTo>
                    <a:pt x="427" y="76"/>
                    <a:pt x="323" y="23"/>
                    <a:pt x="218" y="6"/>
                  </a:cubicBezTo>
                  <a:cubicBezTo>
                    <a:pt x="205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4808395" y="1000103"/>
              <a:ext cx="34884" cy="19603"/>
            </a:xfrm>
            <a:custGeom>
              <a:avLst/>
              <a:gdLst/>
              <a:ahLst/>
              <a:cxnLst/>
              <a:rect l="l" t="t" r="r" b="b"/>
              <a:pathLst>
                <a:path w="1146" h="644" extrusionOk="0">
                  <a:moveTo>
                    <a:pt x="229" y="1"/>
                  </a:moveTo>
                  <a:cubicBezTo>
                    <a:pt x="209" y="1"/>
                    <a:pt x="192" y="5"/>
                    <a:pt x="174" y="14"/>
                  </a:cubicBezTo>
                  <a:lnTo>
                    <a:pt x="140" y="14"/>
                  </a:lnTo>
                  <a:cubicBezTo>
                    <a:pt x="122" y="14"/>
                    <a:pt x="105" y="14"/>
                    <a:pt x="70" y="31"/>
                  </a:cubicBezTo>
                  <a:cubicBezTo>
                    <a:pt x="35" y="31"/>
                    <a:pt x="0" y="84"/>
                    <a:pt x="18" y="119"/>
                  </a:cubicBezTo>
                  <a:cubicBezTo>
                    <a:pt x="52" y="223"/>
                    <a:pt x="122" y="293"/>
                    <a:pt x="209" y="345"/>
                  </a:cubicBezTo>
                  <a:cubicBezTo>
                    <a:pt x="296" y="398"/>
                    <a:pt x="384" y="432"/>
                    <a:pt x="453" y="485"/>
                  </a:cubicBezTo>
                  <a:cubicBezTo>
                    <a:pt x="558" y="520"/>
                    <a:pt x="645" y="554"/>
                    <a:pt x="750" y="589"/>
                  </a:cubicBezTo>
                  <a:cubicBezTo>
                    <a:pt x="767" y="589"/>
                    <a:pt x="785" y="607"/>
                    <a:pt x="819" y="607"/>
                  </a:cubicBezTo>
                  <a:lnTo>
                    <a:pt x="872" y="624"/>
                  </a:lnTo>
                  <a:lnTo>
                    <a:pt x="924" y="624"/>
                  </a:lnTo>
                  <a:cubicBezTo>
                    <a:pt x="959" y="624"/>
                    <a:pt x="976" y="642"/>
                    <a:pt x="994" y="642"/>
                  </a:cubicBezTo>
                  <a:cubicBezTo>
                    <a:pt x="1001" y="643"/>
                    <a:pt x="1007" y="643"/>
                    <a:pt x="1014" y="643"/>
                  </a:cubicBezTo>
                  <a:cubicBezTo>
                    <a:pt x="1105" y="643"/>
                    <a:pt x="1146" y="534"/>
                    <a:pt x="1081" y="485"/>
                  </a:cubicBezTo>
                  <a:cubicBezTo>
                    <a:pt x="1046" y="467"/>
                    <a:pt x="1029" y="450"/>
                    <a:pt x="994" y="432"/>
                  </a:cubicBezTo>
                  <a:cubicBezTo>
                    <a:pt x="976" y="398"/>
                    <a:pt x="959" y="380"/>
                    <a:pt x="924" y="363"/>
                  </a:cubicBezTo>
                  <a:cubicBezTo>
                    <a:pt x="889" y="328"/>
                    <a:pt x="854" y="293"/>
                    <a:pt x="802" y="276"/>
                  </a:cubicBezTo>
                  <a:cubicBezTo>
                    <a:pt x="767" y="241"/>
                    <a:pt x="662" y="188"/>
                    <a:pt x="593" y="136"/>
                  </a:cubicBezTo>
                  <a:cubicBezTo>
                    <a:pt x="506" y="101"/>
                    <a:pt x="436" y="49"/>
                    <a:pt x="349" y="31"/>
                  </a:cubicBezTo>
                  <a:lnTo>
                    <a:pt x="296" y="14"/>
                  </a:lnTo>
                  <a:cubicBezTo>
                    <a:pt x="270" y="5"/>
                    <a:pt x="248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4721367" y="942693"/>
              <a:ext cx="37898" cy="29557"/>
            </a:xfrm>
            <a:custGeom>
              <a:avLst/>
              <a:gdLst/>
              <a:ahLst/>
              <a:cxnLst/>
              <a:rect l="l" t="t" r="r" b="b"/>
              <a:pathLst>
                <a:path w="1245" h="971" extrusionOk="0">
                  <a:moveTo>
                    <a:pt x="88" y="0"/>
                  </a:moveTo>
                  <a:cubicBezTo>
                    <a:pt x="35" y="0"/>
                    <a:pt x="0" y="52"/>
                    <a:pt x="0" y="105"/>
                  </a:cubicBezTo>
                  <a:cubicBezTo>
                    <a:pt x="18" y="157"/>
                    <a:pt x="53" y="192"/>
                    <a:pt x="70" y="244"/>
                  </a:cubicBezTo>
                  <a:cubicBezTo>
                    <a:pt x="105" y="296"/>
                    <a:pt x="140" y="349"/>
                    <a:pt x="192" y="384"/>
                  </a:cubicBezTo>
                  <a:cubicBezTo>
                    <a:pt x="279" y="471"/>
                    <a:pt x="384" y="540"/>
                    <a:pt x="488" y="610"/>
                  </a:cubicBezTo>
                  <a:lnTo>
                    <a:pt x="750" y="784"/>
                  </a:lnTo>
                  <a:cubicBezTo>
                    <a:pt x="837" y="854"/>
                    <a:pt x="942" y="906"/>
                    <a:pt x="1046" y="959"/>
                  </a:cubicBezTo>
                  <a:cubicBezTo>
                    <a:pt x="1062" y="967"/>
                    <a:pt x="1078" y="970"/>
                    <a:pt x="1093" y="970"/>
                  </a:cubicBezTo>
                  <a:cubicBezTo>
                    <a:pt x="1178" y="970"/>
                    <a:pt x="1245" y="858"/>
                    <a:pt x="1186" y="784"/>
                  </a:cubicBezTo>
                  <a:cubicBezTo>
                    <a:pt x="1099" y="715"/>
                    <a:pt x="1029" y="628"/>
                    <a:pt x="942" y="558"/>
                  </a:cubicBezTo>
                  <a:lnTo>
                    <a:pt x="680" y="331"/>
                  </a:lnTo>
                  <a:cubicBezTo>
                    <a:pt x="593" y="262"/>
                    <a:pt x="506" y="192"/>
                    <a:pt x="419" y="122"/>
                  </a:cubicBezTo>
                  <a:cubicBezTo>
                    <a:pt x="366" y="87"/>
                    <a:pt x="297" y="52"/>
                    <a:pt x="244" y="35"/>
                  </a:cubicBezTo>
                  <a:cubicBezTo>
                    <a:pt x="192" y="18"/>
                    <a:pt x="14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4651842" y="865223"/>
              <a:ext cx="37806" cy="45508"/>
            </a:xfrm>
            <a:custGeom>
              <a:avLst/>
              <a:gdLst/>
              <a:ahLst/>
              <a:cxnLst/>
              <a:rect l="l" t="t" r="r" b="b"/>
              <a:pathLst>
                <a:path w="1242" h="1495" extrusionOk="0">
                  <a:moveTo>
                    <a:pt x="105" y="0"/>
                  </a:moveTo>
                  <a:cubicBezTo>
                    <a:pt x="71" y="0"/>
                    <a:pt x="36" y="18"/>
                    <a:pt x="18" y="35"/>
                  </a:cubicBezTo>
                  <a:cubicBezTo>
                    <a:pt x="1" y="70"/>
                    <a:pt x="1" y="122"/>
                    <a:pt x="1" y="157"/>
                  </a:cubicBezTo>
                  <a:cubicBezTo>
                    <a:pt x="18" y="192"/>
                    <a:pt x="18" y="227"/>
                    <a:pt x="36" y="262"/>
                  </a:cubicBezTo>
                  <a:cubicBezTo>
                    <a:pt x="53" y="349"/>
                    <a:pt x="88" y="418"/>
                    <a:pt x="140" y="488"/>
                  </a:cubicBezTo>
                  <a:cubicBezTo>
                    <a:pt x="227" y="610"/>
                    <a:pt x="315" y="750"/>
                    <a:pt x="419" y="872"/>
                  </a:cubicBezTo>
                  <a:cubicBezTo>
                    <a:pt x="454" y="924"/>
                    <a:pt x="506" y="976"/>
                    <a:pt x="559" y="1029"/>
                  </a:cubicBezTo>
                  <a:cubicBezTo>
                    <a:pt x="611" y="1081"/>
                    <a:pt x="663" y="1133"/>
                    <a:pt x="716" y="1185"/>
                  </a:cubicBezTo>
                  <a:cubicBezTo>
                    <a:pt x="838" y="1290"/>
                    <a:pt x="960" y="1377"/>
                    <a:pt x="1082" y="1482"/>
                  </a:cubicBezTo>
                  <a:cubicBezTo>
                    <a:pt x="1093" y="1491"/>
                    <a:pt x="1106" y="1494"/>
                    <a:pt x="1119" y="1494"/>
                  </a:cubicBezTo>
                  <a:cubicBezTo>
                    <a:pt x="1181" y="1494"/>
                    <a:pt x="1241" y="1400"/>
                    <a:pt x="1169" y="1342"/>
                  </a:cubicBezTo>
                  <a:cubicBezTo>
                    <a:pt x="977" y="1133"/>
                    <a:pt x="785" y="924"/>
                    <a:pt x="628" y="680"/>
                  </a:cubicBezTo>
                  <a:cubicBezTo>
                    <a:pt x="541" y="575"/>
                    <a:pt x="472" y="453"/>
                    <a:pt x="402" y="331"/>
                  </a:cubicBezTo>
                  <a:cubicBezTo>
                    <a:pt x="367" y="279"/>
                    <a:pt x="315" y="209"/>
                    <a:pt x="280" y="157"/>
                  </a:cubicBezTo>
                  <a:cubicBezTo>
                    <a:pt x="262" y="122"/>
                    <a:pt x="227" y="87"/>
                    <a:pt x="193" y="70"/>
                  </a:cubicBezTo>
                  <a:cubicBezTo>
                    <a:pt x="175" y="35"/>
                    <a:pt x="140" y="18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4611539" y="786474"/>
              <a:ext cx="22130" cy="42281"/>
            </a:xfrm>
            <a:custGeom>
              <a:avLst/>
              <a:gdLst/>
              <a:ahLst/>
              <a:cxnLst/>
              <a:rect l="l" t="t" r="r" b="b"/>
              <a:pathLst>
                <a:path w="727" h="1389" extrusionOk="0">
                  <a:moveTo>
                    <a:pt x="123" y="0"/>
                  </a:moveTo>
                  <a:cubicBezTo>
                    <a:pt x="89" y="0"/>
                    <a:pt x="48" y="17"/>
                    <a:pt x="35" y="42"/>
                  </a:cubicBezTo>
                  <a:cubicBezTo>
                    <a:pt x="0" y="112"/>
                    <a:pt x="18" y="164"/>
                    <a:pt x="18" y="216"/>
                  </a:cubicBezTo>
                  <a:cubicBezTo>
                    <a:pt x="18" y="286"/>
                    <a:pt x="18" y="356"/>
                    <a:pt x="35" y="426"/>
                  </a:cubicBezTo>
                  <a:cubicBezTo>
                    <a:pt x="70" y="548"/>
                    <a:pt x="122" y="670"/>
                    <a:pt x="192" y="792"/>
                  </a:cubicBezTo>
                  <a:cubicBezTo>
                    <a:pt x="244" y="896"/>
                    <a:pt x="296" y="1001"/>
                    <a:pt x="366" y="1105"/>
                  </a:cubicBezTo>
                  <a:cubicBezTo>
                    <a:pt x="401" y="1158"/>
                    <a:pt x="436" y="1193"/>
                    <a:pt x="471" y="1245"/>
                  </a:cubicBezTo>
                  <a:cubicBezTo>
                    <a:pt x="506" y="1280"/>
                    <a:pt x="523" y="1280"/>
                    <a:pt x="540" y="1315"/>
                  </a:cubicBezTo>
                  <a:cubicBezTo>
                    <a:pt x="575" y="1332"/>
                    <a:pt x="593" y="1350"/>
                    <a:pt x="610" y="1384"/>
                  </a:cubicBezTo>
                  <a:cubicBezTo>
                    <a:pt x="613" y="1387"/>
                    <a:pt x="619" y="1389"/>
                    <a:pt x="626" y="1389"/>
                  </a:cubicBezTo>
                  <a:cubicBezTo>
                    <a:pt x="660" y="1389"/>
                    <a:pt x="726" y="1358"/>
                    <a:pt x="697" y="1315"/>
                  </a:cubicBezTo>
                  <a:cubicBezTo>
                    <a:pt x="663" y="1210"/>
                    <a:pt x="628" y="1088"/>
                    <a:pt x="593" y="983"/>
                  </a:cubicBezTo>
                  <a:cubicBezTo>
                    <a:pt x="558" y="861"/>
                    <a:pt x="488" y="757"/>
                    <a:pt x="453" y="652"/>
                  </a:cubicBezTo>
                  <a:cubicBezTo>
                    <a:pt x="418" y="565"/>
                    <a:pt x="384" y="426"/>
                    <a:pt x="331" y="304"/>
                  </a:cubicBezTo>
                  <a:lnTo>
                    <a:pt x="296" y="234"/>
                  </a:lnTo>
                  <a:cubicBezTo>
                    <a:pt x="279" y="199"/>
                    <a:pt x="279" y="182"/>
                    <a:pt x="262" y="164"/>
                  </a:cubicBezTo>
                  <a:cubicBezTo>
                    <a:pt x="227" y="94"/>
                    <a:pt x="209" y="60"/>
                    <a:pt x="157" y="7"/>
                  </a:cubicBezTo>
                  <a:cubicBezTo>
                    <a:pt x="148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4587644" y="697863"/>
              <a:ext cx="17868" cy="48856"/>
            </a:xfrm>
            <a:custGeom>
              <a:avLst/>
              <a:gdLst/>
              <a:ahLst/>
              <a:cxnLst/>
              <a:rect l="l" t="t" r="r" b="b"/>
              <a:pathLst>
                <a:path w="587" h="1605" extrusionOk="0">
                  <a:moveTo>
                    <a:pt x="203" y="0"/>
                  </a:moveTo>
                  <a:cubicBezTo>
                    <a:pt x="189" y="0"/>
                    <a:pt x="174" y="2"/>
                    <a:pt x="158" y="7"/>
                  </a:cubicBezTo>
                  <a:cubicBezTo>
                    <a:pt x="1" y="60"/>
                    <a:pt x="53" y="286"/>
                    <a:pt x="70" y="408"/>
                  </a:cubicBezTo>
                  <a:cubicBezTo>
                    <a:pt x="88" y="513"/>
                    <a:pt x="123" y="652"/>
                    <a:pt x="158" y="774"/>
                  </a:cubicBezTo>
                  <a:cubicBezTo>
                    <a:pt x="227" y="1036"/>
                    <a:pt x="297" y="1297"/>
                    <a:pt x="402" y="1541"/>
                  </a:cubicBezTo>
                  <a:cubicBezTo>
                    <a:pt x="416" y="1585"/>
                    <a:pt x="452" y="1604"/>
                    <a:pt x="488" y="1604"/>
                  </a:cubicBezTo>
                  <a:cubicBezTo>
                    <a:pt x="537" y="1604"/>
                    <a:pt x="586" y="1567"/>
                    <a:pt x="576" y="1506"/>
                  </a:cubicBezTo>
                  <a:cubicBezTo>
                    <a:pt x="524" y="1227"/>
                    <a:pt x="489" y="966"/>
                    <a:pt x="436" y="687"/>
                  </a:cubicBezTo>
                  <a:cubicBezTo>
                    <a:pt x="419" y="565"/>
                    <a:pt x="402" y="443"/>
                    <a:pt x="384" y="321"/>
                  </a:cubicBezTo>
                  <a:cubicBezTo>
                    <a:pt x="368" y="211"/>
                    <a:pt x="33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4586061" y="627486"/>
              <a:ext cx="9589" cy="41307"/>
            </a:xfrm>
            <a:custGeom>
              <a:avLst/>
              <a:gdLst/>
              <a:ahLst/>
              <a:cxnLst/>
              <a:rect l="l" t="t" r="r" b="b"/>
              <a:pathLst>
                <a:path w="315" h="1357" extrusionOk="0">
                  <a:moveTo>
                    <a:pt x="157" y="1"/>
                  </a:moveTo>
                  <a:cubicBezTo>
                    <a:pt x="35" y="1"/>
                    <a:pt x="0" y="193"/>
                    <a:pt x="0" y="297"/>
                  </a:cubicBezTo>
                  <a:cubicBezTo>
                    <a:pt x="0" y="384"/>
                    <a:pt x="0" y="506"/>
                    <a:pt x="0" y="611"/>
                  </a:cubicBezTo>
                  <a:cubicBezTo>
                    <a:pt x="0" y="838"/>
                    <a:pt x="35" y="1064"/>
                    <a:pt x="70" y="1291"/>
                  </a:cubicBezTo>
                  <a:cubicBezTo>
                    <a:pt x="70" y="1334"/>
                    <a:pt x="109" y="1356"/>
                    <a:pt x="151" y="1356"/>
                  </a:cubicBezTo>
                  <a:cubicBezTo>
                    <a:pt x="192" y="1356"/>
                    <a:pt x="236" y="1334"/>
                    <a:pt x="244" y="1291"/>
                  </a:cubicBezTo>
                  <a:cubicBezTo>
                    <a:pt x="262" y="1082"/>
                    <a:pt x="297" y="838"/>
                    <a:pt x="297" y="611"/>
                  </a:cubicBezTo>
                  <a:cubicBezTo>
                    <a:pt x="297" y="506"/>
                    <a:pt x="297" y="402"/>
                    <a:pt x="314" y="297"/>
                  </a:cubicBezTo>
                  <a:cubicBezTo>
                    <a:pt x="314" y="175"/>
                    <a:pt x="297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4587126" y="559056"/>
              <a:ext cx="10106" cy="32388"/>
            </a:xfrm>
            <a:custGeom>
              <a:avLst/>
              <a:gdLst/>
              <a:ahLst/>
              <a:cxnLst/>
              <a:rect l="l" t="t" r="r" b="b"/>
              <a:pathLst>
                <a:path w="332" h="1064" extrusionOk="0">
                  <a:moveTo>
                    <a:pt x="209" y="0"/>
                  </a:moveTo>
                  <a:cubicBezTo>
                    <a:pt x="157" y="0"/>
                    <a:pt x="105" y="35"/>
                    <a:pt x="87" y="88"/>
                  </a:cubicBezTo>
                  <a:cubicBezTo>
                    <a:pt x="70" y="157"/>
                    <a:pt x="53" y="244"/>
                    <a:pt x="35" y="314"/>
                  </a:cubicBezTo>
                  <a:cubicBezTo>
                    <a:pt x="35" y="384"/>
                    <a:pt x="18" y="471"/>
                    <a:pt x="18" y="541"/>
                  </a:cubicBezTo>
                  <a:cubicBezTo>
                    <a:pt x="0" y="698"/>
                    <a:pt x="0" y="837"/>
                    <a:pt x="35" y="977"/>
                  </a:cubicBezTo>
                  <a:cubicBezTo>
                    <a:pt x="35" y="1029"/>
                    <a:pt x="87" y="1064"/>
                    <a:pt x="140" y="1064"/>
                  </a:cubicBezTo>
                  <a:cubicBezTo>
                    <a:pt x="192" y="1046"/>
                    <a:pt x="227" y="1011"/>
                    <a:pt x="227" y="959"/>
                  </a:cubicBezTo>
                  <a:cubicBezTo>
                    <a:pt x="244" y="820"/>
                    <a:pt x="227" y="680"/>
                    <a:pt x="244" y="541"/>
                  </a:cubicBezTo>
                  <a:cubicBezTo>
                    <a:pt x="244" y="471"/>
                    <a:pt x="262" y="419"/>
                    <a:pt x="279" y="349"/>
                  </a:cubicBezTo>
                  <a:cubicBezTo>
                    <a:pt x="297" y="279"/>
                    <a:pt x="314" y="210"/>
                    <a:pt x="314" y="140"/>
                  </a:cubicBezTo>
                  <a:cubicBezTo>
                    <a:pt x="331" y="70"/>
                    <a:pt x="279" y="18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59" name="Google Shape;1759;p25"/>
          <p:cNvSpPr/>
          <p:nvPr/>
        </p:nvSpPr>
        <p:spPr>
          <a:xfrm rot="10800000" flipH="1">
            <a:off x="812884" y="6000580"/>
            <a:ext cx="736556" cy="352400"/>
          </a:xfrm>
          <a:custGeom>
            <a:avLst/>
            <a:gdLst/>
            <a:ahLst/>
            <a:cxnLst/>
            <a:rect l="l" t="t" r="r" b="b"/>
            <a:pathLst>
              <a:path w="20458" h="9788" extrusionOk="0">
                <a:moveTo>
                  <a:pt x="1" y="1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0" name="Google Shape;1760;p25"/>
          <p:cNvSpPr/>
          <p:nvPr/>
        </p:nvSpPr>
        <p:spPr>
          <a:xfrm rot="10800000" flipH="1">
            <a:off x="1414277" y="5561711"/>
            <a:ext cx="735440" cy="352400"/>
          </a:xfrm>
          <a:custGeom>
            <a:avLst/>
            <a:gdLst/>
            <a:ahLst/>
            <a:cxnLst/>
            <a:rect l="l" t="t" r="r" b="b"/>
            <a:pathLst>
              <a:path w="20427" h="9788" extrusionOk="0">
                <a:moveTo>
                  <a:pt x="1" y="0"/>
                </a:moveTo>
                <a:lnTo>
                  <a:pt x="1" y="9787"/>
                </a:lnTo>
                <a:lnTo>
                  <a:pt x="20427" y="9787"/>
                </a:lnTo>
                <a:lnTo>
                  <a:pt x="204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1" name="Google Shape;1761;p25"/>
          <p:cNvSpPr/>
          <p:nvPr/>
        </p:nvSpPr>
        <p:spPr>
          <a:xfrm rot="10800000" flipH="1">
            <a:off x="596216" y="5561736"/>
            <a:ext cx="736520" cy="352400"/>
          </a:xfrm>
          <a:custGeom>
            <a:avLst/>
            <a:gdLst/>
            <a:ahLst/>
            <a:cxnLst/>
            <a:rect l="l" t="t" r="r" b="b"/>
            <a:pathLst>
              <a:path w="20457" h="9788" extrusionOk="0">
                <a:moveTo>
                  <a:pt x="1" y="0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2" name="Google Shape;1762;p25"/>
          <p:cNvSpPr/>
          <p:nvPr/>
        </p:nvSpPr>
        <p:spPr>
          <a:xfrm rot="10800000" flipH="1">
            <a:off x="10803269" y="1514209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3" name="Google Shape;1763;p25"/>
          <p:cNvSpPr/>
          <p:nvPr/>
        </p:nvSpPr>
        <p:spPr>
          <a:xfrm rot="10800000" flipH="1">
            <a:off x="10235336" y="1083376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4" name="Google Shape;1764;p25"/>
          <p:cNvSpPr txBox="1"/>
          <p:nvPr>
            <p:ph type="subTitle" idx="1"/>
          </p:nvPr>
        </p:nvSpPr>
        <p:spPr>
          <a:xfrm>
            <a:off x="7921843" y="2025900"/>
            <a:ext cx="2788800" cy="6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5" name="Google Shape;1765;p25"/>
          <p:cNvSpPr txBox="1"/>
          <p:nvPr>
            <p:ph type="subTitle" idx="2"/>
          </p:nvPr>
        </p:nvSpPr>
        <p:spPr>
          <a:xfrm>
            <a:off x="7921843" y="3241059"/>
            <a:ext cx="2788800" cy="6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6" name="Google Shape;1766;p25"/>
          <p:cNvSpPr txBox="1"/>
          <p:nvPr>
            <p:ph type="subTitle" idx="3"/>
          </p:nvPr>
        </p:nvSpPr>
        <p:spPr>
          <a:xfrm>
            <a:off x="7921843" y="4456233"/>
            <a:ext cx="2788800" cy="6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213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7" name="Google Shape;1767;p25"/>
          <p:cNvSpPr txBox="1"/>
          <p:nvPr>
            <p:ph type="title"/>
          </p:nvPr>
        </p:nvSpPr>
        <p:spPr>
          <a:xfrm>
            <a:off x="957000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5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8" name="Google Shape;1768;p25"/>
          <p:cNvSpPr txBox="1"/>
          <p:nvPr>
            <p:ph type="title" idx="4" hasCustomPrompt="1"/>
          </p:nvPr>
        </p:nvSpPr>
        <p:spPr>
          <a:xfrm>
            <a:off x="7161433" y="2025900"/>
            <a:ext cx="760400" cy="67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40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r>
              <a:t>xx%</a:t>
            </a:r>
          </a:p>
        </p:txBody>
      </p:sp>
      <p:sp>
        <p:nvSpPr>
          <p:cNvPr id="1769" name="Google Shape;1769;p25"/>
          <p:cNvSpPr txBox="1"/>
          <p:nvPr>
            <p:ph type="title" idx="5" hasCustomPrompt="1"/>
          </p:nvPr>
        </p:nvSpPr>
        <p:spPr>
          <a:xfrm>
            <a:off x="7161433" y="4456233"/>
            <a:ext cx="760400" cy="67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40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r>
              <a:t>xx%</a:t>
            </a:r>
          </a:p>
        </p:txBody>
      </p:sp>
      <p:sp>
        <p:nvSpPr>
          <p:cNvPr id="1770" name="Google Shape;1770;p25"/>
          <p:cNvSpPr txBox="1"/>
          <p:nvPr>
            <p:ph type="title" idx="6" hasCustomPrompt="1"/>
          </p:nvPr>
        </p:nvSpPr>
        <p:spPr>
          <a:xfrm>
            <a:off x="7161433" y="3241067"/>
            <a:ext cx="760400" cy="67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40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hau Philomene One"/>
              <a:buNone/>
              <a:defRPr sz="7465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BIG_NUMBER_1_1_1_1_1">
    <p:bg>
      <p:bgPr>
        <a:solidFill>
          <a:schemeClr val="accent1"/>
        </a:solidFill>
        <a:effectLst/>
      </p:bgPr>
    </p:bg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26"/>
          <p:cNvSpPr/>
          <p:nvPr/>
        </p:nvSpPr>
        <p:spPr>
          <a:xfrm>
            <a:off x="1021751" y="1015409"/>
            <a:ext cx="736556" cy="352400"/>
          </a:xfrm>
          <a:custGeom>
            <a:avLst/>
            <a:gdLst/>
            <a:ahLst/>
            <a:cxnLst/>
            <a:rect l="l" t="t" r="r" b="b"/>
            <a:pathLst>
              <a:path w="20458" h="9788" extrusionOk="0">
                <a:moveTo>
                  <a:pt x="1" y="1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3" name="Google Shape;1773;p26"/>
          <p:cNvSpPr/>
          <p:nvPr/>
        </p:nvSpPr>
        <p:spPr>
          <a:xfrm>
            <a:off x="1623144" y="1454280"/>
            <a:ext cx="735440" cy="352400"/>
          </a:xfrm>
          <a:custGeom>
            <a:avLst/>
            <a:gdLst/>
            <a:ahLst/>
            <a:cxnLst/>
            <a:rect l="l" t="t" r="r" b="b"/>
            <a:pathLst>
              <a:path w="20427" h="9788" extrusionOk="0">
                <a:moveTo>
                  <a:pt x="1" y="0"/>
                </a:moveTo>
                <a:lnTo>
                  <a:pt x="1" y="9787"/>
                </a:lnTo>
                <a:lnTo>
                  <a:pt x="20427" y="9787"/>
                </a:lnTo>
                <a:lnTo>
                  <a:pt x="204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4" name="Google Shape;1774;p26"/>
          <p:cNvSpPr/>
          <p:nvPr/>
        </p:nvSpPr>
        <p:spPr>
          <a:xfrm>
            <a:off x="805083" y="1454255"/>
            <a:ext cx="736520" cy="352400"/>
          </a:xfrm>
          <a:custGeom>
            <a:avLst/>
            <a:gdLst/>
            <a:ahLst/>
            <a:cxnLst/>
            <a:rect l="l" t="t" r="r" b="b"/>
            <a:pathLst>
              <a:path w="20457" h="9788" extrusionOk="0">
                <a:moveTo>
                  <a:pt x="1" y="0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5" name="Google Shape;1775;p26"/>
          <p:cNvSpPr/>
          <p:nvPr/>
        </p:nvSpPr>
        <p:spPr>
          <a:xfrm>
            <a:off x="796219" y="4535364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6" name="Google Shape;1776;p26"/>
          <p:cNvSpPr/>
          <p:nvPr/>
        </p:nvSpPr>
        <p:spPr>
          <a:xfrm>
            <a:off x="381252" y="4994264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77" name="Google Shape;1777;p26"/>
          <p:cNvGrpSpPr/>
          <p:nvPr/>
        </p:nvGrpSpPr>
        <p:grpSpPr>
          <a:xfrm rot="6864609" flipH="1">
            <a:off x="-716459" y="1260952"/>
            <a:ext cx="3480175" cy="910556"/>
            <a:chOff x="6637390" y="3260496"/>
            <a:chExt cx="1806226" cy="472583"/>
          </a:xfrm>
        </p:grpSpPr>
        <p:sp>
          <p:nvSpPr>
            <p:cNvPr id="1778" name="Google Shape;1778;p26"/>
            <p:cNvSpPr/>
            <p:nvPr/>
          </p:nvSpPr>
          <p:spPr>
            <a:xfrm>
              <a:off x="6637390" y="3685653"/>
              <a:ext cx="11689" cy="46056"/>
            </a:xfrm>
            <a:custGeom>
              <a:avLst/>
              <a:gdLst/>
              <a:ahLst/>
              <a:cxnLst/>
              <a:rect l="l" t="t" r="r" b="b"/>
              <a:pathLst>
                <a:path w="384" h="1513" extrusionOk="0">
                  <a:moveTo>
                    <a:pt x="192" y="0"/>
                  </a:moveTo>
                  <a:cubicBezTo>
                    <a:pt x="118" y="0"/>
                    <a:pt x="44" y="44"/>
                    <a:pt x="18" y="131"/>
                  </a:cubicBezTo>
                  <a:cubicBezTo>
                    <a:pt x="1" y="236"/>
                    <a:pt x="1" y="358"/>
                    <a:pt x="18" y="480"/>
                  </a:cubicBezTo>
                  <a:lnTo>
                    <a:pt x="18" y="776"/>
                  </a:lnTo>
                  <a:cubicBezTo>
                    <a:pt x="18" y="1003"/>
                    <a:pt x="35" y="1212"/>
                    <a:pt x="88" y="1421"/>
                  </a:cubicBezTo>
                  <a:cubicBezTo>
                    <a:pt x="96" y="1482"/>
                    <a:pt x="144" y="1512"/>
                    <a:pt x="192" y="1512"/>
                  </a:cubicBezTo>
                  <a:cubicBezTo>
                    <a:pt x="240" y="1512"/>
                    <a:pt x="288" y="1482"/>
                    <a:pt x="297" y="1421"/>
                  </a:cubicBezTo>
                  <a:cubicBezTo>
                    <a:pt x="349" y="1212"/>
                    <a:pt x="367" y="1003"/>
                    <a:pt x="349" y="776"/>
                  </a:cubicBezTo>
                  <a:cubicBezTo>
                    <a:pt x="349" y="671"/>
                    <a:pt x="349" y="584"/>
                    <a:pt x="367" y="480"/>
                  </a:cubicBezTo>
                  <a:cubicBezTo>
                    <a:pt x="384" y="358"/>
                    <a:pt x="384" y="236"/>
                    <a:pt x="367" y="131"/>
                  </a:cubicBezTo>
                  <a:cubicBezTo>
                    <a:pt x="340" y="44"/>
                    <a:pt x="266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26"/>
            <p:cNvSpPr/>
            <p:nvPr/>
          </p:nvSpPr>
          <p:spPr>
            <a:xfrm>
              <a:off x="6646400" y="3580208"/>
              <a:ext cx="14885" cy="52874"/>
            </a:xfrm>
            <a:custGeom>
              <a:avLst/>
              <a:gdLst/>
              <a:ahLst/>
              <a:cxnLst/>
              <a:rect l="l" t="t" r="r" b="b"/>
              <a:pathLst>
                <a:path w="489" h="1737" extrusionOk="0">
                  <a:moveTo>
                    <a:pt x="386" y="0"/>
                  </a:moveTo>
                  <a:cubicBezTo>
                    <a:pt x="373" y="0"/>
                    <a:pt x="360" y="6"/>
                    <a:pt x="349" y="22"/>
                  </a:cubicBezTo>
                  <a:cubicBezTo>
                    <a:pt x="297" y="74"/>
                    <a:pt x="262" y="126"/>
                    <a:pt x="227" y="179"/>
                  </a:cubicBezTo>
                  <a:cubicBezTo>
                    <a:pt x="193" y="231"/>
                    <a:pt x="158" y="301"/>
                    <a:pt x="158" y="370"/>
                  </a:cubicBezTo>
                  <a:cubicBezTo>
                    <a:pt x="123" y="510"/>
                    <a:pt x="88" y="649"/>
                    <a:pt x="71" y="789"/>
                  </a:cubicBezTo>
                  <a:cubicBezTo>
                    <a:pt x="18" y="1068"/>
                    <a:pt x="1" y="1346"/>
                    <a:pt x="1" y="1625"/>
                  </a:cubicBezTo>
                  <a:cubicBezTo>
                    <a:pt x="1" y="1695"/>
                    <a:pt x="63" y="1736"/>
                    <a:pt x="123" y="1736"/>
                  </a:cubicBezTo>
                  <a:cubicBezTo>
                    <a:pt x="168" y="1736"/>
                    <a:pt x="212" y="1713"/>
                    <a:pt x="227" y="1660"/>
                  </a:cubicBezTo>
                  <a:cubicBezTo>
                    <a:pt x="280" y="1399"/>
                    <a:pt x="315" y="1137"/>
                    <a:pt x="367" y="858"/>
                  </a:cubicBezTo>
                  <a:cubicBezTo>
                    <a:pt x="384" y="736"/>
                    <a:pt x="419" y="614"/>
                    <a:pt x="454" y="492"/>
                  </a:cubicBezTo>
                  <a:cubicBezTo>
                    <a:pt x="471" y="405"/>
                    <a:pt x="489" y="335"/>
                    <a:pt x="489" y="266"/>
                  </a:cubicBezTo>
                  <a:cubicBezTo>
                    <a:pt x="471" y="196"/>
                    <a:pt x="471" y="144"/>
                    <a:pt x="454" y="74"/>
                  </a:cubicBezTo>
                  <a:cubicBezTo>
                    <a:pt x="454" y="37"/>
                    <a:pt x="419" y="0"/>
                    <a:pt x="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6677936" y="3499664"/>
              <a:ext cx="24748" cy="44382"/>
            </a:xfrm>
            <a:custGeom>
              <a:avLst/>
              <a:gdLst/>
              <a:ahLst/>
              <a:cxnLst/>
              <a:rect l="l" t="t" r="r" b="b"/>
              <a:pathLst>
                <a:path w="813" h="1458" extrusionOk="0">
                  <a:moveTo>
                    <a:pt x="708" y="1"/>
                  </a:moveTo>
                  <a:cubicBezTo>
                    <a:pt x="638" y="18"/>
                    <a:pt x="586" y="53"/>
                    <a:pt x="534" y="88"/>
                  </a:cubicBezTo>
                  <a:cubicBezTo>
                    <a:pt x="464" y="140"/>
                    <a:pt x="412" y="192"/>
                    <a:pt x="394" y="262"/>
                  </a:cubicBezTo>
                  <a:cubicBezTo>
                    <a:pt x="324" y="367"/>
                    <a:pt x="255" y="489"/>
                    <a:pt x="220" y="611"/>
                  </a:cubicBezTo>
                  <a:cubicBezTo>
                    <a:pt x="150" y="715"/>
                    <a:pt x="115" y="837"/>
                    <a:pt x="80" y="959"/>
                  </a:cubicBezTo>
                  <a:cubicBezTo>
                    <a:pt x="46" y="1029"/>
                    <a:pt x="28" y="1081"/>
                    <a:pt x="28" y="1151"/>
                  </a:cubicBezTo>
                  <a:cubicBezTo>
                    <a:pt x="11" y="1221"/>
                    <a:pt x="28" y="1291"/>
                    <a:pt x="11" y="1343"/>
                  </a:cubicBezTo>
                  <a:cubicBezTo>
                    <a:pt x="0" y="1415"/>
                    <a:pt x="52" y="1457"/>
                    <a:pt x="102" y="1457"/>
                  </a:cubicBezTo>
                  <a:cubicBezTo>
                    <a:pt x="137" y="1457"/>
                    <a:pt x="171" y="1438"/>
                    <a:pt x="185" y="1395"/>
                  </a:cubicBezTo>
                  <a:cubicBezTo>
                    <a:pt x="220" y="1343"/>
                    <a:pt x="237" y="1291"/>
                    <a:pt x="272" y="1238"/>
                  </a:cubicBezTo>
                  <a:lnTo>
                    <a:pt x="342" y="1064"/>
                  </a:lnTo>
                  <a:cubicBezTo>
                    <a:pt x="377" y="959"/>
                    <a:pt x="429" y="855"/>
                    <a:pt x="499" y="750"/>
                  </a:cubicBezTo>
                  <a:cubicBezTo>
                    <a:pt x="551" y="646"/>
                    <a:pt x="603" y="541"/>
                    <a:pt x="673" y="454"/>
                  </a:cubicBezTo>
                  <a:cubicBezTo>
                    <a:pt x="725" y="402"/>
                    <a:pt x="760" y="332"/>
                    <a:pt x="778" y="280"/>
                  </a:cubicBezTo>
                  <a:cubicBezTo>
                    <a:pt x="813" y="210"/>
                    <a:pt x="813" y="140"/>
                    <a:pt x="813" y="88"/>
                  </a:cubicBezTo>
                  <a:cubicBezTo>
                    <a:pt x="795" y="36"/>
                    <a:pt x="760" y="1"/>
                    <a:pt x="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6736625" y="3404995"/>
              <a:ext cx="33454" cy="42068"/>
            </a:xfrm>
            <a:custGeom>
              <a:avLst/>
              <a:gdLst/>
              <a:ahLst/>
              <a:cxnLst/>
              <a:rect l="l" t="t" r="r" b="b"/>
              <a:pathLst>
                <a:path w="1099" h="1382" extrusionOk="0">
                  <a:moveTo>
                    <a:pt x="854" y="1"/>
                  </a:moveTo>
                  <a:cubicBezTo>
                    <a:pt x="825" y="1"/>
                    <a:pt x="795" y="9"/>
                    <a:pt x="767" y="25"/>
                  </a:cubicBezTo>
                  <a:cubicBezTo>
                    <a:pt x="697" y="60"/>
                    <a:pt x="645" y="113"/>
                    <a:pt x="610" y="182"/>
                  </a:cubicBezTo>
                  <a:cubicBezTo>
                    <a:pt x="506" y="357"/>
                    <a:pt x="401" y="531"/>
                    <a:pt x="279" y="705"/>
                  </a:cubicBezTo>
                  <a:cubicBezTo>
                    <a:pt x="209" y="810"/>
                    <a:pt x="157" y="914"/>
                    <a:pt x="122" y="1019"/>
                  </a:cubicBezTo>
                  <a:cubicBezTo>
                    <a:pt x="87" y="1106"/>
                    <a:pt x="0" y="1228"/>
                    <a:pt x="35" y="1315"/>
                  </a:cubicBezTo>
                  <a:cubicBezTo>
                    <a:pt x="22" y="1353"/>
                    <a:pt x="55" y="1382"/>
                    <a:pt x="87" y="1382"/>
                  </a:cubicBezTo>
                  <a:cubicBezTo>
                    <a:pt x="100" y="1382"/>
                    <a:pt x="112" y="1377"/>
                    <a:pt x="122" y="1368"/>
                  </a:cubicBezTo>
                  <a:cubicBezTo>
                    <a:pt x="209" y="1350"/>
                    <a:pt x="244" y="1246"/>
                    <a:pt x="296" y="1176"/>
                  </a:cubicBezTo>
                  <a:cubicBezTo>
                    <a:pt x="349" y="1124"/>
                    <a:pt x="436" y="1019"/>
                    <a:pt x="506" y="949"/>
                  </a:cubicBezTo>
                  <a:cubicBezTo>
                    <a:pt x="628" y="775"/>
                    <a:pt x="750" y="618"/>
                    <a:pt x="889" y="461"/>
                  </a:cubicBezTo>
                  <a:cubicBezTo>
                    <a:pt x="976" y="374"/>
                    <a:pt x="1098" y="235"/>
                    <a:pt x="1011" y="95"/>
                  </a:cubicBezTo>
                  <a:cubicBezTo>
                    <a:pt x="976" y="36"/>
                    <a:pt x="916" y="1"/>
                    <a:pt x="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6790169" y="3338909"/>
              <a:ext cx="48887" cy="35371"/>
            </a:xfrm>
            <a:custGeom>
              <a:avLst/>
              <a:gdLst/>
              <a:ahLst/>
              <a:cxnLst/>
              <a:rect l="l" t="t" r="r" b="b"/>
              <a:pathLst>
                <a:path w="1606" h="1162" extrusionOk="0">
                  <a:moveTo>
                    <a:pt x="1501" y="0"/>
                  </a:moveTo>
                  <a:cubicBezTo>
                    <a:pt x="1431" y="0"/>
                    <a:pt x="1361" y="18"/>
                    <a:pt x="1309" y="52"/>
                  </a:cubicBezTo>
                  <a:cubicBezTo>
                    <a:pt x="1170" y="87"/>
                    <a:pt x="1065" y="157"/>
                    <a:pt x="960" y="244"/>
                  </a:cubicBezTo>
                  <a:cubicBezTo>
                    <a:pt x="856" y="314"/>
                    <a:pt x="769" y="401"/>
                    <a:pt x="664" y="488"/>
                  </a:cubicBezTo>
                  <a:lnTo>
                    <a:pt x="368" y="715"/>
                  </a:lnTo>
                  <a:cubicBezTo>
                    <a:pt x="281" y="802"/>
                    <a:pt x="176" y="889"/>
                    <a:pt x="89" y="976"/>
                  </a:cubicBezTo>
                  <a:cubicBezTo>
                    <a:pt x="0" y="1050"/>
                    <a:pt x="75" y="1162"/>
                    <a:pt x="163" y="1162"/>
                  </a:cubicBezTo>
                  <a:cubicBezTo>
                    <a:pt x="179" y="1162"/>
                    <a:pt x="195" y="1158"/>
                    <a:pt x="211" y="1151"/>
                  </a:cubicBezTo>
                  <a:cubicBezTo>
                    <a:pt x="315" y="1081"/>
                    <a:pt x="455" y="1029"/>
                    <a:pt x="560" y="959"/>
                  </a:cubicBezTo>
                  <a:lnTo>
                    <a:pt x="873" y="750"/>
                  </a:lnTo>
                  <a:cubicBezTo>
                    <a:pt x="978" y="680"/>
                    <a:pt x="1082" y="628"/>
                    <a:pt x="1187" y="558"/>
                  </a:cubicBezTo>
                  <a:cubicBezTo>
                    <a:pt x="1239" y="506"/>
                    <a:pt x="1292" y="471"/>
                    <a:pt x="1344" y="436"/>
                  </a:cubicBezTo>
                  <a:cubicBezTo>
                    <a:pt x="1396" y="384"/>
                    <a:pt x="1431" y="349"/>
                    <a:pt x="1466" y="296"/>
                  </a:cubicBezTo>
                  <a:cubicBezTo>
                    <a:pt x="1518" y="244"/>
                    <a:pt x="1571" y="192"/>
                    <a:pt x="1588" y="122"/>
                  </a:cubicBezTo>
                  <a:cubicBezTo>
                    <a:pt x="1605" y="52"/>
                    <a:pt x="1553" y="0"/>
                    <a:pt x="1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6885142" y="3285883"/>
              <a:ext cx="46756" cy="26848"/>
            </a:xfrm>
            <a:custGeom>
              <a:avLst/>
              <a:gdLst/>
              <a:ahLst/>
              <a:cxnLst/>
              <a:rect l="l" t="t" r="r" b="b"/>
              <a:pathLst>
                <a:path w="1536" h="882" extrusionOk="0">
                  <a:moveTo>
                    <a:pt x="1400" y="1"/>
                  </a:moveTo>
                  <a:cubicBezTo>
                    <a:pt x="1358" y="1"/>
                    <a:pt x="1315" y="16"/>
                    <a:pt x="1257" y="16"/>
                  </a:cubicBezTo>
                  <a:cubicBezTo>
                    <a:pt x="1187" y="34"/>
                    <a:pt x="1135" y="51"/>
                    <a:pt x="1065" y="86"/>
                  </a:cubicBezTo>
                  <a:cubicBezTo>
                    <a:pt x="961" y="138"/>
                    <a:pt x="856" y="208"/>
                    <a:pt x="734" y="278"/>
                  </a:cubicBezTo>
                  <a:cubicBezTo>
                    <a:pt x="612" y="348"/>
                    <a:pt x="507" y="400"/>
                    <a:pt x="403" y="470"/>
                  </a:cubicBezTo>
                  <a:cubicBezTo>
                    <a:pt x="298" y="539"/>
                    <a:pt x="194" y="626"/>
                    <a:pt x="89" y="696"/>
                  </a:cubicBezTo>
                  <a:cubicBezTo>
                    <a:pt x="0" y="770"/>
                    <a:pt x="37" y="882"/>
                    <a:pt x="114" y="882"/>
                  </a:cubicBezTo>
                  <a:cubicBezTo>
                    <a:pt x="128" y="882"/>
                    <a:pt x="143" y="878"/>
                    <a:pt x="159" y="871"/>
                  </a:cubicBezTo>
                  <a:cubicBezTo>
                    <a:pt x="263" y="818"/>
                    <a:pt x="403" y="783"/>
                    <a:pt x="525" y="749"/>
                  </a:cubicBezTo>
                  <a:cubicBezTo>
                    <a:pt x="629" y="696"/>
                    <a:pt x="751" y="644"/>
                    <a:pt x="873" y="574"/>
                  </a:cubicBezTo>
                  <a:lnTo>
                    <a:pt x="1222" y="417"/>
                  </a:lnTo>
                  <a:cubicBezTo>
                    <a:pt x="1274" y="382"/>
                    <a:pt x="1344" y="348"/>
                    <a:pt x="1396" y="295"/>
                  </a:cubicBezTo>
                  <a:cubicBezTo>
                    <a:pt x="1449" y="260"/>
                    <a:pt x="1518" y="226"/>
                    <a:pt x="1518" y="138"/>
                  </a:cubicBezTo>
                  <a:cubicBezTo>
                    <a:pt x="1536" y="104"/>
                    <a:pt x="1518" y="51"/>
                    <a:pt x="1466" y="16"/>
                  </a:cubicBezTo>
                  <a:cubicBezTo>
                    <a:pt x="1443" y="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6998745" y="3262352"/>
              <a:ext cx="45112" cy="15037"/>
            </a:xfrm>
            <a:custGeom>
              <a:avLst/>
              <a:gdLst/>
              <a:ahLst/>
              <a:cxnLst/>
              <a:rect l="l" t="t" r="r" b="b"/>
              <a:pathLst>
                <a:path w="1482" h="494" extrusionOk="0">
                  <a:moveTo>
                    <a:pt x="1281" y="1"/>
                  </a:moveTo>
                  <a:cubicBezTo>
                    <a:pt x="1267" y="1"/>
                    <a:pt x="1252" y="2"/>
                    <a:pt x="1238" y="5"/>
                  </a:cubicBezTo>
                  <a:cubicBezTo>
                    <a:pt x="1151" y="22"/>
                    <a:pt x="1063" y="40"/>
                    <a:pt x="976" y="75"/>
                  </a:cubicBezTo>
                  <a:cubicBezTo>
                    <a:pt x="889" y="110"/>
                    <a:pt x="785" y="127"/>
                    <a:pt x="697" y="144"/>
                  </a:cubicBezTo>
                  <a:cubicBezTo>
                    <a:pt x="610" y="162"/>
                    <a:pt x="523" y="179"/>
                    <a:pt x="419" y="197"/>
                  </a:cubicBezTo>
                  <a:cubicBezTo>
                    <a:pt x="331" y="214"/>
                    <a:pt x="244" y="232"/>
                    <a:pt x="157" y="232"/>
                  </a:cubicBezTo>
                  <a:cubicBezTo>
                    <a:pt x="0" y="232"/>
                    <a:pt x="0" y="476"/>
                    <a:pt x="157" y="476"/>
                  </a:cubicBezTo>
                  <a:cubicBezTo>
                    <a:pt x="262" y="476"/>
                    <a:pt x="366" y="493"/>
                    <a:pt x="471" y="493"/>
                  </a:cubicBezTo>
                  <a:cubicBezTo>
                    <a:pt x="558" y="493"/>
                    <a:pt x="663" y="476"/>
                    <a:pt x="750" y="458"/>
                  </a:cubicBezTo>
                  <a:cubicBezTo>
                    <a:pt x="959" y="458"/>
                    <a:pt x="1168" y="406"/>
                    <a:pt x="1377" y="319"/>
                  </a:cubicBezTo>
                  <a:cubicBezTo>
                    <a:pt x="1447" y="266"/>
                    <a:pt x="1482" y="179"/>
                    <a:pt x="1447" y="110"/>
                  </a:cubicBezTo>
                  <a:cubicBezTo>
                    <a:pt x="1418" y="37"/>
                    <a:pt x="1353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7117066" y="3260496"/>
              <a:ext cx="54670" cy="11445"/>
            </a:xfrm>
            <a:custGeom>
              <a:avLst/>
              <a:gdLst/>
              <a:ahLst/>
              <a:cxnLst/>
              <a:rect l="l" t="t" r="r" b="b"/>
              <a:pathLst>
                <a:path w="1796" h="376" extrusionOk="0">
                  <a:moveTo>
                    <a:pt x="1133" y="1"/>
                  </a:moveTo>
                  <a:cubicBezTo>
                    <a:pt x="1064" y="1"/>
                    <a:pt x="994" y="5"/>
                    <a:pt x="924" y="14"/>
                  </a:cubicBezTo>
                  <a:cubicBezTo>
                    <a:pt x="645" y="14"/>
                    <a:pt x="366" y="49"/>
                    <a:pt x="87" y="101"/>
                  </a:cubicBezTo>
                  <a:cubicBezTo>
                    <a:pt x="0" y="118"/>
                    <a:pt x="0" y="258"/>
                    <a:pt x="87" y="275"/>
                  </a:cubicBezTo>
                  <a:cubicBezTo>
                    <a:pt x="366" y="327"/>
                    <a:pt x="645" y="362"/>
                    <a:pt x="924" y="362"/>
                  </a:cubicBezTo>
                  <a:cubicBezTo>
                    <a:pt x="994" y="371"/>
                    <a:pt x="1064" y="375"/>
                    <a:pt x="1133" y="375"/>
                  </a:cubicBezTo>
                  <a:cubicBezTo>
                    <a:pt x="1203" y="375"/>
                    <a:pt x="1273" y="371"/>
                    <a:pt x="1343" y="362"/>
                  </a:cubicBezTo>
                  <a:cubicBezTo>
                    <a:pt x="1412" y="362"/>
                    <a:pt x="1482" y="345"/>
                    <a:pt x="1552" y="327"/>
                  </a:cubicBezTo>
                  <a:cubicBezTo>
                    <a:pt x="1621" y="327"/>
                    <a:pt x="1691" y="310"/>
                    <a:pt x="1761" y="258"/>
                  </a:cubicBezTo>
                  <a:cubicBezTo>
                    <a:pt x="1796" y="223"/>
                    <a:pt x="1796" y="153"/>
                    <a:pt x="1761" y="118"/>
                  </a:cubicBezTo>
                  <a:cubicBezTo>
                    <a:pt x="1691" y="66"/>
                    <a:pt x="1621" y="49"/>
                    <a:pt x="1552" y="49"/>
                  </a:cubicBezTo>
                  <a:cubicBezTo>
                    <a:pt x="1482" y="31"/>
                    <a:pt x="1412" y="14"/>
                    <a:pt x="1343" y="14"/>
                  </a:cubicBezTo>
                  <a:cubicBezTo>
                    <a:pt x="1273" y="5"/>
                    <a:pt x="120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7230881" y="3276659"/>
              <a:ext cx="66359" cy="27487"/>
            </a:xfrm>
            <a:custGeom>
              <a:avLst/>
              <a:gdLst/>
              <a:ahLst/>
              <a:cxnLst/>
              <a:rect l="l" t="t" r="r" b="b"/>
              <a:pathLst>
                <a:path w="2180" h="903" extrusionOk="0">
                  <a:moveTo>
                    <a:pt x="102" y="1"/>
                  </a:moveTo>
                  <a:cubicBezTo>
                    <a:pt x="21" y="1"/>
                    <a:pt x="0" y="131"/>
                    <a:pt x="79" y="163"/>
                  </a:cubicBezTo>
                  <a:cubicBezTo>
                    <a:pt x="253" y="215"/>
                    <a:pt x="410" y="319"/>
                    <a:pt x="584" y="372"/>
                  </a:cubicBezTo>
                  <a:lnTo>
                    <a:pt x="1055" y="563"/>
                  </a:lnTo>
                  <a:lnTo>
                    <a:pt x="1526" y="738"/>
                  </a:lnTo>
                  <a:cubicBezTo>
                    <a:pt x="1613" y="773"/>
                    <a:pt x="1682" y="790"/>
                    <a:pt x="1770" y="807"/>
                  </a:cubicBezTo>
                  <a:cubicBezTo>
                    <a:pt x="1874" y="842"/>
                    <a:pt x="1944" y="877"/>
                    <a:pt x="2049" y="895"/>
                  </a:cubicBezTo>
                  <a:cubicBezTo>
                    <a:pt x="2060" y="900"/>
                    <a:pt x="2071" y="903"/>
                    <a:pt x="2081" y="903"/>
                  </a:cubicBezTo>
                  <a:cubicBezTo>
                    <a:pt x="2137" y="903"/>
                    <a:pt x="2180" y="834"/>
                    <a:pt x="2136" y="790"/>
                  </a:cubicBezTo>
                  <a:cubicBezTo>
                    <a:pt x="2066" y="720"/>
                    <a:pt x="1979" y="668"/>
                    <a:pt x="1909" y="616"/>
                  </a:cubicBezTo>
                  <a:cubicBezTo>
                    <a:pt x="1839" y="563"/>
                    <a:pt x="1787" y="511"/>
                    <a:pt x="1700" y="459"/>
                  </a:cubicBezTo>
                  <a:cubicBezTo>
                    <a:pt x="1526" y="372"/>
                    <a:pt x="1369" y="302"/>
                    <a:pt x="1194" y="250"/>
                  </a:cubicBezTo>
                  <a:cubicBezTo>
                    <a:pt x="1020" y="180"/>
                    <a:pt x="846" y="128"/>
                    <a:pt x="671" y="75"/>
                  </a:cubicBezTo>
                  <a:cubicBezTo>
                    <a:pt x="497" y="41"/>
                    <a:pt x="305" y="41"/>
                    <a:pt x="131" y="6"/>
                  </a:cubicBezTo>
                  <a:cubicBezTo>
                    <a:pt x="121" y="2"/>
                    <a:pt x="111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7330360" y="3314496"/>
              <a:ext cx="59449" cy="35797"/>
            </a:xfrm>
            <a:custGeom>
              <a:avLst/>
              <a:gdLst/>
              <a:ahLst/>
              <a:cxnLst/>
              <a:rect l="l" t="t" r="r" b="b"/>
              <a:pathLst>
                <a:path w="1953" h="1176" extrusionOk="0">
                  <a:moveTo>
                    <a:pt x="175" y="0"/>
                  </a:moveTo>
                  <a:cubicBezTo>
                    <a:pt x="140" y="0"/>
                    <a:pt x="105" y="0"/>
                    <a:pt x="70" y="18"/>
                  </a:cubicBezTo>
                  <a:cubicBezTo>
                    <a:pt x="36" y="18"/>
                    <a:pt x="1" y="70"/>
                    <a:pt x="36" y="87"/>
                  </a:cubicBezTo>
                  <a:cubicBezTo>
                    <a:pt x="53" y="122"/>
                    <a:pt x="88" y="140"/>
                    <a:pt x="105" y="157"/>
                  </a:cubicBezTo>
                  <a:cubicBezTo>
                    <a:pt x="158" y="209"/>
                    <a:pt x="210" y="262"/>
                    <a:pt x="262" y="279"/>
                  </a:cubicBezTo>
                  <a:cubicBezTo>
                    <a:pt x="332" y="331"/>
                    <a:pt x="419" y="366"/>
                    <a:pt x="489" y="419"/>
                  </a:cubicBezTo>
                  <a:lnTo>
                    <a:pt x="925" y="680"/>
                  </a:lnTo>
                  <a:lnTo>
                    <a:pt x="1360" y="942"/>
                  </a:lnTo>
                  <a:cubicBezTo>
                    <a:pt x="1430" y="994"/>
                    <a:pt x="1500" y="1046"/>
                    <a:pt x="1570" y="1098"/>
                  </a:cubicBezTo>
                  <a:cubicBezTo>
                    <a:pt x="1622" y="1116"/>
                    <a:pt x="1657" y="1133"/>
                    <a:pt x="1692" y="1151"/>
                  </a:cubicBezTo>
                  <a:cubicBezTo>
                    <a:pt x="1728" y="1163"/>
                    <a:pt x="1765" y="1175"/>
                    <a:pt x="1802" y="1175"/>
                  </a:cubicBezTo>
                  <a:cubicBezTo>
                    <a:pt x="1818" y="1175"/>
                    <a:pt x="1833" y="1173"/>
                    <a:pt x="1848" y="1168"/>
                  </a:cubicBezTo>
                  <a:cubicBezTo>
                    <a:pt x="1901" y="1151"/>
                    <a:pt x="1936" y="1098"/>
                    <a:pt x="1936" y="1046"/>
                  </a:cubicBezTo>
                  <a:cubicBezTo>
                    <a:pt x="1953" y="959"/>
                    <a:pt x="1866" y="854"/>
                    <a:pt x="1814" y="802"/>
                  </a:cubicBezTo>
                  <a:cubicBezTo>
                    <a:pt x="1744" y="732"/>
                    <a:pt x="1657" y="680"/>
                    <a:pt x="1587" y="628"/>
                  </a:cubicBezTo>
                  <a:cubicBezTo>
                    <a:pt x="1430" y="506"/>
                    <a:pt x="1273" y="401"/>
                    <a:pt x="1099" y="314"/>
                  </a:cubicBezTo>
                  <a:cubicBezTo>
                    <a:pt x="925" y="227"/>
                    <a:pt x="750" y="157"/>
                    <a:pt x="576" y="87"/>
                  </a:cubicBezTo>
                  <a:cubicBezTo>
                    <a:pt x="489" y="53"/>
                    <a:pt x="402" y="35"/>
                    <a:pt x="314" y="18"/>
                  </a:cubicBezTo>
                  <a:cubicBezTo>
                    <a:pt x="280" y="0"/>
                    <a:pt x="227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7438331" y="3372180"/>
              <a:ext cx="46360" cy="33088"/>
            </a:xfrm>
            <a:custGeom>
              <a:avLst/>
              <a:gdLst/>
              <a:ahLst/>
              <a:cxnLst/>
              <a:rect l="l" t="t" r="r" b="b"/>
              <a:pathLst>
                <a:path w="1523" h="1087" extrusionOk="0">
                  <a:moveTo>
                    <a:pt x="133" y="0"/>
                  </a:moveTo>
                  <a:cubicBezTo>
                    <a:pt x="36" y="0"/>
                    <a:pt x="1" y="132"/>
                    <a:pt x="79" y="180"/>
                  </a:cubicBezTo>
                  <a:lnTo>
                    <a:pt x="132" y="214"/>
                  </a:lnTo>
                  <a:cubicBezTo>
                    <a:pt x="167" y="267"/>
                    <a:pt x="219" y="302"/>
                    <a:pt x="254" y="336"/>
                  </a:cubicBezTo>
                  <a:cubicBezTo>
                    <a:pt x="306" y="371"/>
                    <a:pt x="376" y="406"/>
                    <a:pt x="428" y="441"/>
                  </a:cubicBezTo>
                  <a:cubicBezTo>
                    <a:pt x="498" y="476"/>
                    <a:pt x="533" y="511"/>
                    <a:pt x="585" y="546"/>
                  </a:cubicBezTo>
                  <a:lnTo>
                    <a:pt x="672" y="598"/>
                  </a:lnTo>
                  <a:lnTo>
                    <a:pt x="689" y="615"/>
                  </a:lnTo>
                  <a:cubicBezTo>
                    <a:pt x="707" y="633"/>
                    <a:pt x="724" y="633"/>
                    <a:pt x="724" y="650"/>
                  </a:cubicBezTo>
                  <a:lnTo>
                    <a:pt x="811" y="720"/>
                  </a:lnTo>
                  <a:lnTo>
                    <a:pt x="846" y="737"/>
                  </a:lnTo>
                  <a:lnTo>
                    <a:pt x="864" y="737"/>
                  </a:lnTo>
                  <a:lnTo>
                    <a:pt x="934" y="807"/>
                  </a:lnTo>
                  <a:lnTo>
                    <a:pt x="986" y="842"/>
                  </a:lnTo>
                  <a:cubicBezTo>
                    <a:pt x="1003" y="859"/>
                    <a:pt x="1038" y="877"/>
                    <a:pt x="1073" y="894"/>
                  </a:cubicBezTo>
                  <a:lnTo>
                    <a:pt x="1108" y="929"/>
                  </a:lnTo>
                  <a:cubicBezTo>
                    <a:pt x="1143" y="947"/>
                    <a:pt x="1178" y="947"/>
                    <a:pt x="1195" y="964"/>
                  </a:cubicBezTo>
                  <a:cubicBezTo>
                    <a:pt x="1247" y="999"/>
                    <a:pt x="1300" y="1034"/>
                    <a:pt x="1352" y="1069"/>
                  </a:cubicBezTo>
                  <a:cubicBezTo>
                    <a:pt x="1369" y="1081"/>
                    <a:pt x="1387" y="1087"/>
                    <a:pt x="1406" y="1087"/>
                  </a:cubicBezTo>
                  <a:cubicBezTo>
                    <a:pt x="1465" y="1087"/>
                    <a:pt x="1522" y="1030"/>
                    <a:pt x="1509" y="964"/>
                  </a:cubicBezTo>
                  <a:cubicBezTo>
                    <a:pt x="1474" y="894"/>
                    <a:pt x="1456" y="842"/>
                    <a:pt x="1404" y="790"/>
                  </a:cubicBezTo>
                  <a:cubicBezTo>
                    <a:pt x="1404" y="755"/>
                    <a:pt x="1387" y="720"/>
                    <a:pt x="1369" y="702"/>
                  </a:cubicBezTo>
                  <a:cubicBezTo>
                    <a:pt x="1352" y="668"/>
                    <a:pt x="1317" y="633"/>
                    <a:pt x="1300" y="615"/>
                  </a:cubicBezTo>
                  <a:cubicBezTo>
                    <a:pt x="1212" y="493"/>
                    <a:pt x="1090" y="406"/>
                    <a:pt x="968" y="319"/>
                  </a:cubicBezTo>
                  <a:cubicBezTo>
                    <a:pt x="864" y="249"/>
                    <a:pt x="742" y="180"/>
                    <a:pt x="637" y="127"/>
                  </a:cubicBezTo>
                  <a:cubicBezTo>
                    <a:pt x="536" y="55"/>
                    <a:pt x="410" y="18"/>
                    <a:pt x="290" y="18"/>
                  </a:cubicBezTo>
                  <a:cubicBezTo>
                    <a:pt x="266" y="18"/>
                    <a:pt x="242" y="20"/>
                    <a:pt x="219" y="23"/>
                  </a:cubicBezTo>
                  <a:lnTo>
                    <a:pt x="167" y="5"/>
                  </a:lnTo>
                  <a:cubicBezTo>
                    <a:pt x="155" y="2"/>
                    <a:pt x="143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7516410" y="3423137"/>
              <a:ext cx="47973" cy="34793"/>
            </a:xfrm>
            <a:custGeom>
              <a:avLst/>
              <a:gdLst/>
              <a:ahLst/>
              <a:cxnLst/>
              <a:rect l="l" t="t" r="r" b="b"/>
              <a:pathLst>
                <a:path w="1576" h="1143" extrusionOk="0">
                  <a:moveTo>
                    <a:pt x="189" y="1"/>
                  </a:moveTo>
                  <a:cubicBezTo>
                    <a:pt x="80" y="1"/>
                    <a:pt x="0" y="184"/>
                    <a:pt x="129" y="249"/>
                  </a:cubicBezTo>
                  <a:cubicBezTo>
                    <a:pt x="181" y="266"/>
                    <a:pt x="234" y="301"/>
                    <a:pt x="286" y="318"/>
                  </a:cubicBezTo>
                  <a:lnTo>
                    <a:pt x="338" y="371"/>
                  </a:lnTo>
                  <a:cubicBezTo>
                    <a:pt x="373" y="388"/>
                    <a:pt x="391" y="423"/>
                    <a:pt x="425" y="440"/>
                  </a:cubicBezTo>
                  <a:lnTo>
                    <a:pt x="513" y="493"/>
                  </a:lnTo>
                  <a:cubicBezTo>
                    <a:pt x="513" y="493"/>
                    <a:pt x="546" y="515"/>
                    <a:pt x="542" y="515"/>
                  </a:cubicBezTo>
                  <a:cubicBezTo>
                    <a:pt x="540" y="515"/>
                    <a:pt x="537" y="514"/>
                    <a:pt x="530" y="510"/>
                  </a:cubicBezTo>
                  <a:lnTo>
                    <a:pt x="530" y="510"/>
                  </a:lnTo>
                  <a:lnTo>
                    <a:pt x="582" y="545"/>
                  </a:lnTo>
                  <a:cubicBezTo>
                    <a:pt x="589" y="552"/>
                    <a:pt x="600" y="562"/>
                    <a:pt x="600" y="562"/>
                  </a:cubicBezTo>
                  <a:lnTo>
                    <a:pt x="652" y="597"/>
                  </a:lnTo>
                  <a:lnTo>
                    <a:pt x="722" y="667"/>
                  </a:lnTo>
                  <a:lnTo>
                    <a:pt x="739" y="667"/>
                  </a:lnTo>
                  <a:lnTo>
                    <a:pt x="896" y="806"/>
                  </a:lnTo>
                  <a:lnTo>
                    <a:pt x="1053" y="946"/>
                  </a:lnTo>
                  <a:lnTo>
                    <a:pt x="1140" y="1016"/>
                  </a:lnTo>
                  <a:lnTo>
                    <a:pt x="1192" y="1050"/>
                  </a:lnTo>
                  <a:cubicBezTo>
                    <a:pt x="1210" y="1068"/>
                    <a:pt x="1227" y="1068"/>
                    <a:pt x="1245" y="1085"/>
                  </a:cubicBezTo>
                  <a:lnTo>
                    <a:pt x="1280" y="1120"/>
                  </a:lnTo>
                  <a:cubicBezTo>
                    <a:pt x="1297" y="1138"/>
                    <a:pt x="1332" y="1138"/>
                    <a:pt x="1367" y="1138"/>
                  </a:cubicBezTo>
                  <a:cubicBezTo>
                    <a:pt x="1376" y="1141"/>
                    <a:pt x="1386" y="1142"/>
                    <a:pt x="1396" y="1142"/>
                  </a:cubicBezTo>
                  <a:cubicBezTo>
                    <a:pt x="1443" y="1142"/>
                    <a:pt x="1495" y="1111"/>
                    <a:pt x="1524" y="1068"/>
                  </a:cubicBezTo>
                  <a:cubicBezTo>
                    <a:pt x="1576" y="981"/>
                    <a:pt x="1558" y="894"/>
                    <a:pt x="1506" y="806"/>
                  </a:cubicBezTo>
                  <a:cubicBezTo>
                    <a:pt x="1506" y="789"/>
                    <a:pt x="1489" y="754"/>
                    <a:pt x="1471" y="719"/>
                  </a:cubicBezTo>
                  <a:cubicBezTo>
                    <a:pt x="1454" y="702"/>
                    <a:pt x="1419" y="667"/>
                    <a:pt x="1402" y="650"/>
                  </a:cubicBezTo>
                  <a:cubicBezTo>
                    <a:pt x="1349" y="597"/>
                    <a:pt x="1314" y="545"/>
                    <a:pt x="1262" y="510"/>
                  </a:cubicBezTo>
                  <a:cubicBezTo>
                    <a:pt x="1158" y="423"/>
                    <a:pt x="1053" y="336"/>
                    <a:pt x="931" y="266"/>
                  </a:cubicBezTo>
                  <a:cubicBezTo>
                    <a:pt x="879" y="231"/>
                    <a:pt x="809" y="196"/>
                    <a:pt x="757" y="162"/>
                  </a:cubicBezTo>
                  <a:lnTo>
                    <a:pt x="687" y="162"/>
                  </a:lnTo>
                  <a:lnTo>
                    <a:pt x="582" y="109"/>
                  </a:lnTo>
                  <a:cubicBezTo>
                    <a:pt x="530" y="74"/>
                    <a:pt x="460" y="57"/>
                    <a:pt x="391" y="57"/>
                  </a:cubicBezTo>
                  <a:cubicBezTo>
                    <a:pt x="338" y="39"/>
                    <a:pt x="286" y="22"/>
                    <a:pt x="216" y="5"/>
                  </a:cubicBezTo>
                  <a:cubicBezTo>
                    <a:pt x="207" y="2"/>
                    <a:pt x="198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7588979" y="3467093"/>
              <a:ext cx="52874" cy="25904"/>
            </a:xfrm>
            <a:custGeom>
              <a:avLst/>
              <a:gdLst/>
              <a:ahLst/>
              <a:cxnLst/>
              <a:rect l="l" t="t" r="r" b="b"/>
              <a:pathLst>
                <a:path w="1737" h="851" extrusionOk="0">
                  <a:moveTo>
                    <a:pt x="247" y="1"/>
                  </a:moveTo>
                  <a:cubicBezTo>
                    <a:pt x="94" y="1"/>
                    <a:pt x="1" y="236"/>
                    <a:pt x="185" y="321"/>
                  </a:cubicBezTo>
                  <a:cubicBezTo>
                    <a:pt x="395" y="461"/>
                    <a:pt x="604" y="583"/>
                    <a:pt x="830" y="687"/>
                  </a:cubicBezTo>
                  <a:cubicBezTo>
                    <a:pt x="935" y="722"/>
                    <a:pt x="1040" y="757"/>
                    <a:pt x="1162" y="792"/>
                  </a:cubicBezTo>
                  <a:cubicBezTo>
                    <a:pt x="1253" y="831"/>
                    <a:pt x="1354" y="851"/>
                    <a:pt x="1458" y="851"/>
                  </a:cubicBezTo>
                  <a:cubicBezTo>
                    <a:pt x="1493" y="851"/>
                    <a:pt x="1528" y="848"/>
                    <a:pt x="1563" y="844"/>
                  </a:cubicBezTo>
                  <a:cubicBezTo>
                    <a:pt x="1702" y="792"/>
                    <a:pt x="1737" y="600"/>
                    <a:pt x="1597" y="513"/>
                  </a:cubicBezTo>
                  <a:cubicBezTo>
                    <a:pt x="1493" y="461"/>
                    <a:pt x="1388" y="426"/>
                    <a:pt x="1266" y="391"/>
                  </a:cubicBezTo>
                  <a:cubicBezTo>
                    <a:pt x="1162" y="373"/>
                    <a:pt x="1040" y="339"/>
                    <a:pt x="952" y="304"/>
                  </a:cubicBezTo>
                  <a:cubicBezTo>
                    <a:pt x="848" y="251"/>
                    <a:pt x="726" y="234"/>
                    <a:pt x="639" y="182"/>
                  </a:cubicBezTo>
                  <a:cubicBezTo>
                    <a:pt x="534" y="147"/>
                    <a:pt x="447" y="95"/>
                    <a:pt x="360" y="42"/>
                  </a:cubicBezTo>
                  <a:cubicBezTo>
                    <a:pt x="321" y="13"/>
                    <a:pt x="283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7692232" y="3492206"/>
              <a:ext cx="37167" cy="9284"/>
            </a:xfrm>
            <a:custGeom>
              <a:avLst/>
              <a:gdLst/>
              <a:ahLst/>
              <a:cxnLst/>
              <a:rect l="l" t="t" r="r" b="b"/>
              <a:pathLst>
                <a:path w="1221" h="305" extrusionOk="0">
                  <a:moveTo>
                    <a:pt x="831" y="1"/>
                  </a:moveTo>
                  <a:cubicBezTo>
                    <a:pt x="769" y="1"/>
                    <a:pt x="707" y="7"/>
                    <a:pt x="646" y="19"/>
                  </a:cubicBezTo>
                  <a:lnTo>
                    <a:pt x="402" y="19"/>
                  </a:lnTo>
                  <a:cubicBezTo>
                    <a:pt x="315" y="19"/>
                    <a:pt x="245" y="19"/>
                    <a:pt x="175" y="37"/>
                  </a:cubicBezTo>
                  <a:lnTo>
                    <a:pt x="105" y="37"/>
                  </a:lnTo>
                  <a:cubicBezTo>
                    <a:pt x="1" y="71"/>
                    <a:pt x="1" y="228"/>
                    <a:pt x="105" y="263"/>
                  </a:cubicBezTo>
                  <a:lnTo>
                    <a:pt x="175" y="263"/>
                  </a:lnTo>
                  <a:cubicBezTo>
                    <a:pt x="245" y="281"/>
                    <a:pt x="315" y="298"/>
                    <a:pt x="402" y="298"/>
                  </a:cubicBezTo>
                  <a:lnTo>
                    <a:pt x="646" y="298"/>
                  </a:lnTo>
                  <a:cubicBezTo>
                    <a:pt x="689" y="302"/>
                    <a:pt x="733" y="305"/>
                    <a:pt x="776" y="305"/>
                  </a:cubicBezTo>
                  <a:cubicBezTo>
                    <a:pt x="907" y="305"/>
                    <a:pt x="1038" y="285"/>
                    <a:pt x="1169" y="246"/>
                  </a:cubicBezTo>
                  <a:cubicBezTo>
                    <a:pt x="1221" y="211"/>
                    <a:pt x="1221" y="106"/>
                    <a:pt x="1169" y="54"/>
                  </a:cubicBezTo>
                  <a:cubicBezTo>
                    <a:pt x="1056" y="20"/>
                    <a:pt x="944" y="1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7775729" y="3482648"/>
              <a:ext cx="53270" cy="15981"/>
            </a:xfrm>
            <a:custGeom>
              <a:avLst/>
              <a:gdLst/>
              <a:ahLst/>
              <a:cxnLst/>
              <a:rect l="l" t="t" r="r" b="b"/>
              <a:pathLst>
                <a:path w="1750" h="525" extrusionOk="0">
                  <a:moveTo>
                    <a:pt x="1648" y="0"/>
                  </a:moveTo>
                  <a:cubicBezTo>
                    <a:pt x="1643" y="0"/>
                    <a:pt x="1638" y="1"/>
                    <a:pt x="1633" y="2"/>
                  </a:cubicBezTo>
                  <a:cubicBezTo>
                    <a:pt x="1563" y="2"/>
                    <a:pt x="1511" y="2"/>
                    <a:pt x="1459" y="19"/>
                  </a:cubicBezTo>
                  <a:cubicBezTo>
                    <a:pt x="1441" y="11"/>
                    <a:pt x="1419" y="6"/>
                    <a:pt x="1398" y="6"/>
                  </a:cubicBezTo>
                  <a:cubicBezTo>
                    <a:pt x="1376" y="6"/>
                    <a:pt x="1354" y="11"/>
                    <a:pt x="1337" y="19"/>
                  </a:cubicBezTo>
                  <a:cubicBezTo>
                    <a:pt x="1267" y="19"/>
                    <a:pt x="1197" y="37"/>
                    <a:pt x="1145" y="54"/>
                  </a:cubicBezTo>
                  <a:cubicBezTo>
                    <a:pt x="1040" y="89"/>
                    <a:pt x="936" y="107"/>
                    <a:pt x="814" y="141"/>
                  </a:cubicBezTo>
                  <a:lnTo>
                    <a:pt x="483" y="211"/>
                  </a:lnTo>
                  <a:lnTo>
                    <a:pt x="326" y="246"/>
                  </a:lnTo>
                  <a:cubicBezTo>
                    <a:pt x="256" y="246"/>
                    <a:pt x="204" y="281"/>
                    <a:pt x="151" y="298"/>
                  </a:cubicBezTo>
                  <a:cubicBezTo>
                    <a:pt x="1" y="315"/>
                    <a:pt x="27" y="508"/>
                    <a:pt x="153" y="508"/>
                  </a:cubicBezTo>
                  <a:cubicBezTo>
                    <a:pt x="158" y="508"/>
                    <a:pt x="163" y="508"/>
                    <a:pt x="169" y="507"/>
                  </a:cubicBezTo>
                  <a:cubicBezTo>
                    <a:pt x="239" y="507"/>
                    <a:pt x="291" y="525"/>
                    <a:pt x="361" y="525"/>
                  </a:cubicBezTo>
                  <a:lnTo>
                    <a:pt x="535" y="525"/>
                  </a:lnTo>
                  <a:cubicBezTo>
                    <a:pt x="657" y="507"/>
                    <a:pt x="761" y="490"/>
                    <a:pt x="883" y="473"/>
                  </a:cubicBezTo>
                  <a:cubicBezTo>
                    <a:pt x="1005" y="438"/>
                    <a:pt x="1110" y="420"/>
                    <a:pt x="1232" y="385"/>
                  </a:cubicBezTo>
                  <a:cubicBezTo>
                    <a:pt x="1284" y="368"/>
                    <a:pt x="1337" y="351"/>
                    <a:pt x="1389" y="333"/>
                  </a:cubicBezTo>
                  <a:cubicBezTo>
                    <a:pt x="1441" y="298"/>
                    <a:pt x="1494" y="281"/>
                    <a:pt x="1528" y="229"/>
                  </a:cubicBezTo>
                  <a:cubicBezTo>
                    <a:pt x="1581" y="211"/>
                    <a:pt x="1616" y="176"/>
                    <a:pt x="1668" y="141"/>
                  </a:cubicBezTo>
                  <a:cubicBezTo>
                    <a:pt x="1750" y="125"/>
                    <a:pt x="1724" y="0"/>
                    <a:pt x="1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7879012" y="3449194"/>
              <a:ext cx="56649" cy="21186"/>
            </a:xfrm>
            <a:custGeom>
              <a:avLst/>
              <a:gdLst/>
              <a:ahLst/>
              <a:cxnLst/>
              <a:rect l="l" t="t" r="r" b="b"/>
              <a:pathLst>
                <a:path w="1861" h="696" extrusionOk="0">
                  <a:moveTo>
                    <a:pt x="1731" y="1"/>
                  </a:moveTo>
                  <a:cubicBezTo>
                    <a:pt x="1724" y="1"/>
                    <a:pt x="1717" y="1"/>
                    <a:pt x="1709" y="3"/>
                  </a:cubicBezTo>
                  <a:cubicBezTo>
                    <a:pt x="1569" y="20"/>
                    <a:pt x="1447" y="72"/>
                    <a:pt x="1308" y="125"/>
                  </a:cubicBezTo>
                  <a:cubicBezTo>
                    <a:pt x="1168" y="177"/>
                    <a:pt x="1046" y="229"/>
                    <a:pt x="907" y="264"/>
                  </a:cubicBezTo>
                  <a:cubicBezTo>
                    <a:pt x="768" y="317"/>
                    <a:pt x="628" y="351"/>
                    <a:pt x="489" y="386"/>
                  </a:cubicBezTo>
                  <a:lnTo>
                    <a:pt x="297" y="421"/>
                  </a:lnTo>
                  <a:cubicBezTo>
                    <a:pt x="227" y="439"/>
                    <a:pt x="157" y="473"/>
                    <a:pt x="70" y="491"/>
                  </a:cubicBezTo>
                  <a:cubicBezTo>
                    <a:pt x="1" y="508"/>
                    <a:pt x="18" y="630"/>
                    <a:pt x="88" y="648"/>
                  </a:cubicBezTo>
                  <a:cubicBezTo>
                    <a:pt x="123" y="648"/>
                    <a:pt x="175" y="665"/>
                    <a:pt x="210" y="665"/>
                  </a:cubicBezTo>
                  <a:cubicBezTo>
                    <a:pt x="245" y="683"/>
                    <a:pt x="279" y="683"/>
                    <a:pt x="332" y="683"/>
                  </a:cubicBezTo>
                  <a:cubicBezTo>
                    <a:pt x="367" y="691"/>
                    <a:pt x="401" y="696"/>
                    <a:pt x="439" y="696"/>
                  </a:cubicBezTo>
                  <a:cubicBezTo>
                    <a:pt x="476" y="696"/>
                    <a:pt x="515" y="691"/>
                    <a:pt x="558" y="683"/>
                  </a:cubicBezTo>
                  <a:cubicBezTo>
                    <a:pt x="698" y="665"/>
                    <a:pt x="855" y="648"/>
                    <a:pt x="994" y="595"/>
                  </a:cubicBezTo>
                  <a:cubicBezTo>
                    <a:pt x="1308" y="543"/>
                    <a:pt x="1587" y="386"/>
                    <a:pt x="1796" y="160"/>
                  </a:cubicBezTo>
                  <a:cubicBezTo>
                    <a:pt x="1860" y="95"/>
                    <a:pt x="1821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7989388" y="3421676"/>
              <a:ext cx="55218" cy="19603"/>
            </a:xfrm>
            <a:custGeom>
              <a:avLst/>
              <a:gdLst/>
              <a:ahLst/>
              <a:cxnLst/>
              <a:rect l="l" t="t" r="r" b="b"/>
              <a:pathLst>
                <a:path w="1814" h="644" extrusionOk="0">
                  <a:moveTo>
                    <a:pt x="1674" y="0"/>
                  </a:moveTo>
                  <a:cubicBezTo>
                    <a:pt x="1534" y="18"/>
                    <a:pt x="1395" y="53"/>
                    <a:pt x="1273" y="122"/>
                  </a:cubicBezTo>
                  <a:cubicBezTo>
                    <a:pt x="1151" y="175"/>
                    <a:pt x="1011" y="210"/>
                    <a:pt x="889" y="244"/>
                  </a:cubicBezTo>
                  <a:cubicBezTo>
                    <a:pt x="750" y="279"/>
                    <a:pt x="610" y="314"/>
                    <a:pt x="488" y="332"/>
                  </a:cubicBezTo>
                  <a:cubicBezTo>
                    <a:pt x="349" y="366"/>
                    <a:pt x="209" y="384"/>
                    <a:pt x="87" y="436"/>
                  </a:cubicBezTo>
                  <a:cubicBezTo>
                    <a:pt x="0" y="454"/>
                    <a:pt x="0" y="558"/>
                    <a:pt x="87" y="593"/>
                  </a:cubicBezTo>
                  <a:cubicBezTo>
                    <a:pt x="227" y="626"/>
                    <a:pt x="367" y="643"/>
                    <a:pt x="507" y="643"/>
                  </a:cubicBezTo>
                  <a:cubicBezTo>
                    <a:pt x="664" y="643"/>
                    <a:pt x="820" y="622"/>
                    <a:pt x="976" y="576"/>
                  </a:cubicBezTo>
                  <a:cubicBezTo>
                    <a:pt x="1116" y="541"/>
                    <a:pt x="1255" y="488"/>
                    <a:pt x="1395" y="436"/>
                  </a:cubicBezTo>
                  <a:cubicBezTo>
                    <a:pt x="1534" y="384"/>
                    <a:pt x="1674" y="279"/>
                    <a:pt x="1761" y="175"/>
                  </a:cubicBezTo>
                  <a:cubicBezTo>
                    <a:pt x="1813" y="87"/>
                    <a:pt x="1761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8096568" y="3429286"/>
              <a:ext cx="48308" cy="14733"/>
            </a:xfrm>
            <a:custGeom>
              <a:avLst/>
              <a:gdLst/>
              <a:ahLst/>
              <a:cxnLst/>
              <a:rect l="l" t="t" r="r" b="b"/>
              <a:pathLst>
                <a:path w="1587" h="484" extrusionOk="0">
                  <a:moveTo>
                    <a:pt x="626" y="0"/>
                  </a:moveTo>
                  <a:cubicBezTo>
                    <a:pt x="569" y="0"/>
                    <a:pt x="511" y="5"/>
                    <a:pt x="454" y="12"/>
                  </a:cubicBezTo>
                  <a:cubicBezTo>
                    <a:pt x="384" y="12"/>
                    <a:pt x="314" y="29"/>
                    <a:pt x="262" y="29"/>
                  </a:cubicBezTo>
                  <a:cubicBezTo>
                    <a:pt x="227" y="47"/>
                    <a:pt x="192" y="47"/>
                    <a:pt x="157" y="64"/>
                  </a:cubicBezTo>
                  <a:cubicBezTo>
                    <a:pt x="140" y="82"/>
                    <a:pt x="122" y="82"/>
                    <a:pt x="88" y="82"/>
                  </a:cubicBezTo>
                  <a:cubicBezTo>
                    <a:pt x="0" y="99"/>
                    <a:pt x="35" y="238"/>
                    <a:pt x="122" y="238"/>
                  </a:cubicBezTo>
                  <a:cubicBezTo>
                    <a:pt x="175" y="238"/>
                    <a:pt x="227" y="256"/>
                    <a:pt x="279" y="273"/>
                  </a:cubicBezTo>
                  <a:lnTo>
                    <a:pt x="436" y="308"/>
                  </a:lnTo>
                  <a:cubicBezTo>
                    <a:pt x="558" y="326"/>
                    <a:pt x="680" y="343"/>
                    <a:pt x="785" y="360"/>
                  </a:cubicBezTo>
                  <a:cubicBezTo>
                    <a:pt x="907" y="378"/>
                    <a:pt x="1029" y="413"/>
                    <a:pt x="1133" y="430"/>
                  </a:cubicBezTo>
                  <a:cubicBezTo>
                    <a:pt x="1212" y="464"/>
                    <a:pt x="1298" y="483"/>
                    <a:pt x="1382" y="483"/>
                  </a:cubicBezTo>
                  <a:cubicBezTo>
                    <a:pt x="1428" y="483"/>
                    <a:pt x="1474" y="477"/>
                    <a:pt x="1517" y="465"/>
                  </a:cubicBezTo>
                  <a:cubicBezTo>
                    <a:pt x="1569" y="448"/>
                    <a:pt x="1587" y="395"/>
                    <a:pt x="1569" y="343"/>
                  </a:cubicBezTo>
                  <a:cubicBezTo>
                    <a:pt x="1517" y="221"/>
                    <a:pt x="1343" y="151"/>
                    <a:pt x="1238" y="116"/>
                  </a:cubicBezTo>
                  <a:cubicBezTo>
                    <a:pt x="1116" y="64"/>
                    <a:pt x="994" y="47"/>
                    <a:pt x="855" y="29"/>
                  </a:cubicBezTo>
                  <a:cubicBezTo>
                    <a:pt x="783" y="9"/>
                    <a:pt x="706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8184418" y="3447002"/>
              <a:ext cx="45356" cy="22465"/>
            </a:xfrm>
            <a:custGeom>
              <a:avLst/>
              <a:gdLst/>
              <a:ahLst/>
              <a:cxnLst/>
              <a:rect l="l" t="t" r="r" b="b"/>
              <a:pathLst>
                <a:path w="1490" h="738" extrusionOk="0">
                  <a:moveTo>
                    <a:pt x="135" y="0"/>
                  </a:moveTo>
                  <a:cubicBezTo>
                    <a:pt x="48" y="0"/>
                    <a:pt x="1" y="132"/>
                    <a:pt x="95" y="179"/>
                  </a:cubicBezTo>
                  <a:cubicBezTo>
                    <a:pt x="182" y="232"/>
                    <a:pt x="269" y="301"/>
                    <a:pt x="357" y="371"/>
                  </a:cubicBezTo>
                  <a:cubicBezTo>
                    <a:pt x="444" y="423"/>
                    <a:pt x="531" y="476"/>
                    <a:pt x="618" y="511"/>
                  </a:cubicBezTo>
                  <a:cubicBezTo>
                    <a:pt x="723" y="563"/>
                    <a:pt x="810" y="598"/>
                    <a:pt x="914" y="650"/>
                  </a:cubicBezTo>
                  <a:cubicBezTo>
                    <a:pt x="967" y="667"/>
                    <a:pt x="1036" y="702"/>
                    <a:pt x="1089" y="702"/>
                  </a:cubicBezTo>
                  <a:cubicBezTo>
                    <a:pt x="1158" y="720"/>
                    <a:pt x="1211" y="737"/>
                    <a:pt x="1280" y="737"/>
                  </a:cubicBezTo>
                  <a:cubicBezTo>
                    <a:pt x="1420" y="737"/>
                    <a:pt x="1490" y="563"/>
                    <a:pt x="1402" y="458"/>
                  </a:cubicBezTo>
                  <a:cubicBezTo>
                    <a:pt x="1350" y="406"/>
                    <a:pt x="1298" y="371"/>
                    <a:pt x="1246" y="354"/>
                  </a:cubicBezTo>
                  <a:cubicBezTo>
                    <a:pt x="1193" y="319"/>
                    <a:pt x="1141" y="284"/>
                    <a:pt x="1071" y="266"/>
                  </a:cubicBezTo>
                  <a:cubicBezTo>
                    <a:pt x="984" y="214"/>
                    <a:pt x="880" y="179"/>
                    <a:pt x="775" y="144"/>
                  </a:cubicBezTo>
                  <a:cubicBezTo>
                    <a:pt x="688" y="110"/>
                    <a:pt x="583" y="75"/>
                    <a:pt x="479" y="57"/>
                  </a:cubicBezTo>
                  <a:cubicBezTo>
                    <a:pt x="374" y="40"/>
                    <a:pt x="252" y="22"/>
                    <a:pt x="165" y="5"/>
                  </a:cubicBezTo>
                  <a:cubicBezTo>
                    <a:pt x="155" y="2"/>
                    <a:pt x="14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26"/>
            <p:cNvSpPr/>
            <p:nvPr/>
          </p:nvSpPr>
          <p:spPr>
            <a:xfrm>
              <a:off x="8273790" y="3493819"/>
              <a:ext cx="38233" cy="29892"/>
            </a:xfrm>
            <a:custGeom>
              <a:avLst/>
              <a:gdLst/>
              <a:ahLst/>
              <a:cxnLst/>
              <a:rect l="l" t="t" r="r" b="b"/>
              <a:pathLst>
                <a:path w="1256" h="982" extrusionOk="0">
                  <a:moveTo>
                    <a:pt x="122" y="1"/>
                  </a:moveTo>
                  <a:cubicBezTo>
                    <a:pt x="35" y="1"/>
                    <a:pt x="0" y="123"/>
                    <a:pt x="70" y="175"/>
                  </a:cubicBezTo>
                  <a:lnTo>
                    <a:pt x="122" y="210"/>
                  </a:lnTo>
                  <a:cubicBezTo>
                    <a:pt x="140" y="210"/>
                    <a:pt x="157" y="228"/>
                    <a:pt x="175" y="245"/>
                  </a:cubicBezTo>
                  <a:cubicBezTo>
                    <a:pt x="192" y="262"/>
                    <a:pt x="210" y="280"/>
                    <a:pt x="227" y="297"/>
                  </a:cubicBezTo>
                  <a:cubicBezTo>
                    <a:pt x="262" y="315"/>
                    <a:pt x="314" y="332"/>
                    <a:pt x="349" y="367"/>
                  </a:cubicBezTo>
                  <a:lnTo>
                    <a:pt x="366" y="384"/>
                  </a:lnTo>
                  <a:lnTo>
                    <a:pt x="384" y="402"/>
                  </a:lnTo>
                  <a:lnTo>
                    <a:pt x="436" y="437"/>
                  </a:lnTo>
                  <a:lnTo>
                    <a:pt x="506" y="489"/>
                  </a:lnTo>
                  <a:lnTo>
                    <a:pt x="541" y="506"/>
                  </a:lnTo>
                  <a:lnTo>
                    <a:pt x="558" y="524"/>
                  </a:lnTo>
                  <a:lnTo>
                    <a:pt x="593" y="559"/>
                  </a:lnTo>
                  <a:lnTo>
                    <a:pt x="645" y="594"/>
                  </a:lnTo>
                  <a:lnTo>
                    <a:pt x="750" y="698"/>
                  </a:lnTo>
                  <a:lnTo>
                    <a:pt x="837" y="803"/>
                  </a:lnTo>
                  <a:cubicBezTo>
                    <a:pt x="855" y="820"/>
                    <a:pt x="872" y="838"/>
                    <a:pt x="889" y="855"/>
                  </a:cubicBezTo>
                  <a:cubicBezTo>
                    <a:pt x="907" y="873"/>
                    <a:pt x="942" y="890"/>
                    <a:pt x="977" y="907"/>
                  </a:cubicBezTo>
                  <a:cubicBezTo>
                    <a:pt x="1014" y="944"/>
                    <a:pt x="1059" y="981"/>
                    <a:pt x="1114" y="981"/>
                  </a:cubicBezTo>
                  <a:cubicBezTo>
                    <a:pt x="1136" y="981"/>
                    <a:pt x="1160" y="975"/>
                    <a:pt x="1186" y="960"/>
                  </a:cubicBezTo>
                  <a:cubicBezTo>
                    <a:pt x="1238" y="925"/>
                    <a:pt x="1255" y="873"/>
                    <a:pt x="1255" y="803"/>
                  </a:cubicBezTo>
                  <a:cubicBezTo>
                    <a:pt x="1255" y="785"/>
                    <a:pt x="1255" y="768"/>
                    <a:pt x="1255" y="751"/>
                  </a:cubicBezTo>
                  <a:cubicBezTo>
                    <a:pt x="1255" y="733"/>
                    <a:pt x="1255" y="716"/>
                    <a:pt x="1255" y="716"/>
                  </a:cubicBezTo>
                  <a:cubicBezTo>
                    <a:pt x="1255" y="698"/>
                    <a:pt x="1255" y="681"/>
                    <a:pt x="1255" y="663"/>
                  </a:cubicBezTo>
                  <a:cubicBezTo>
                    <a:pt x="1238" y="628"/>
                    <a:pt x="1221" y="611"/>
                    <a:pt x="1203" y="576"/>
                  </a:cubicBezTo>
                  <a:cubicBezTo>
                    <a:pt x="1186" y="541"/>
                    <a:pt x="1151" y="506"/>
                    <a:pt x="1116" y="472"/>
                  </a:cubicBezTo>
                  <a:cubicBezTo>
                    <a:pt x="1081" y="419"/>
                    <a:pt x="1029" y="367"/>
                    <a:pt x="977" y="332"/>
                  </a:cubicBezTo>
                  <a:cubicBezTo>
                    <a:pt x="924" y="280"/>
                    <a:pt x="872" y="228"/>
                    <a:pt x="802" y="175"/>
                  </a:cubicBezTo>
                  <a:cubicBezTo>
                    <a:pt x="733" y="140"/>
                    <a:pt x="663" y="106"/>
                    <a:pt x="576" y="71"/>
                  </a:cubicBezTo>
                  <a:cubicBezTo>
                    <a:pt x="558" y="71"/>
                    <a:pt x="541" y="71"/>
                    <a:pt x="523" y="53"/>
                  </a:cubicBezTo>
                  <a:lnTo>
                    <a:pt x="488" y="53"/>
                  </a:lnTo>
                  <a:cubicBezTo>
                    <a:pt x="454" y="36"/>
                    <a:pt x="419" y="18"/>
                    <a:pt x="384" y="18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26"/>
            <p:cNvSpPr/>
            <p:nvPr/>
          </p:nvSpPr>
          <p:spPr>
            <a:xfrm>
              <a:off x="8342768" y="3553116"/>
              <a:ext cx="32936" cy="35402"/>
            </a:xfrm>
            <a:custGeom>
              <a:avLst/>
              <a:gdLst/>
              <a:ahLst/>
              <a:cxnLst/>
              <a:rect l="l" t="t" r="r" b="b"/>
              <a:pathLst>
                <a:path w="1082" h="1163" extrusionOk="0">
                  <a:moveTo>
                    <a:pt x="151" y="1"/>
                  </a:moveTo>
                  <a:cubicBezTo>
                    <a:pt x="118" y="1"/>
                    <a:pt x="88" y="14"/>
                    <a:pt x="70" y="40"/>
                  </a:cubicBezTo>
                  <a:cubicBezTo>
                    <a:pt x="0" y="75"/>
                    <a:pt x="0" y="145"/>
                    <a:pt x="35" y="197"/>
                  </a:cubicBezTo>
                  <a:cubicBezTo>
                    <a:pt x="53" y="232"/>
                    <a:pt x="88" y="284"/>
                    <a:pt x="105" y="319"/>
                  </a:cubicBezTo>
                  <a:cubicBezTo>
                    <a:pt x="105" y="354"/>
                    <a:pt x="122" y="371"/>
                    <a:pt x="157" y="406"/>
                  </a:cubicBezTo>
                  <a:cubicBezTo>
                    <a:pt x="157" y="424"/>
                    <a:pt x="175" y="441"/>
                    <a:pt x="175" y="458"/>
                  </a:cubicBezTo>
                  <a:cubicBezTo>
                    <a:pt x="192" y="476"/>
                    <a:pt x="210" y="493"/>
                    <a:pt x="210" y="511"/>
                  </a:cubicBezTo>
                  <a:cubicBezTo>
                    <a:pt x="279" y="580"/>
                    <a:pt x="314" y="650"/>
                    <a:pt x="367" y="737"/>
                  </a:cubicBezTo>
                  <a:cubicBezTo>
                    <a:pt x="419" y="807"/>
                    <a:pt x="471" y="859"/>
                    <a:pt x="523" y="912"/>
                  </a:cubicBezTo>
                  <a:cubicBezTo>
                    <a:pt x="576" y="981"/>
                    <a:pt x="645" y="1034"/>
                    <a:pt x="715" y="1086"/>
                  </a:cubicBezTo>
                  <a:lnTo>
                    <a:pt x="767" y="1138"/>
                  </a:lnTo>
                  <a:cubicBezTo>
                    <a:pt x="799" y="1154"/>
                    <a:pt x="834" y="1163"/>
                    <a:pt x="867" y="1163"/>
                  </a:cubicBezTo>
                  <a:cubicBezTo>
                    <a:pt x="908" y="1163"/>
                    <a:pt x="948" y="1150"/>
                    <a:pt x="977" y="1121"/>
                  </a:cubicBezTo>
                  <a:cubicBezTo>
                    <a:pt x="1046" y="1069"/>
                    <a:pt x="1081" y="964"/>
                    <a:pt x="1046" y="894"/>
                  </a:cubicBezTo>
                  <a:cubicBezTo>
                    <a:pt x="1046" y="877"/>
                    <a:pt x="1029" y="859"/>
                    <a:pt x="1029" y="825"/>
                  </a:cubicBezTo>
                  <a:cubicBezTo>
                    <a:pt x="1011" y="825"/>
                    <a:pt x="1011" y="825"/>
                    <a:pt x="1029" y="807"/>
                  </a:cubicBezTo>
                  <a:cubicBezTo>
                    <a:pt x="1011" y="772"/>
                    <a:pt x="994" y="755"/>
                    <a:pt x="977" y="737"/>
                  </a:cubicBezTo>
                  <a:cubicBezTo>
                    <a:pt x="942" y="703"/>
                    <a:pt x="924" y="668"/>
                    <a:pt x="889" y="633"/>
                  </a:cubicBezTo>
                  <a:cubicBezTo>
                    <a:pt x="855" y="580"/>
                    <a:pt x="802" y="528"/>
                    <a:pt x="750" y="476"/>
                  </a:cubicBezTo>
                  <a:cubicBezTo>
                    <a:pt x="733" y="458"/>
                    <a:pt x="698" y="424"/>
                    <a:pt x="680" y="406"/>
                  </a:cubicBezTo>
                  <a:lnTo>
                    <a:pt x="628" y="371"/>
                  </a:lnTo>
                  <a:lnTo>
                    <a:pt x="593" y="336"/>
                  </a:lnTo>
                  <a:lnTo>
                    <a:pt x="506" y="249"/>
                  </a:lnTo>
                  <a:cubicBezTo>
                    <a:pt x="489" y="232"/>
                    <a:pt x="454" y="214"/>
                    <a:pt x="436" y="197"/>
                  </a:cubicBezTo>
                  <a:cubicBezTo>
                    <a:pt x="401" y="162"/>
                    <a:pt x="367" y="127"/>
                    <a:pt x="314" y="110"/>
                  </a:cubicBezTo>
                  <a:cubicBezTo>
                    <a:pt x="297" y="75"/>
                    <a:pt x="262" y="58"/>
                    <a:pt x="245" y="40"/>
                  </a:cubicBezTo>
                  <a:cubicBezTo>
                    <a:pt x="218" y="14"/>
                    <a:pt x="183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26"/>
            <p:cNvSpPr/>
            <p:nvPr/>
          </p:nvSpPr>
          <p:spPr>
            <a:xfrm>
              <a:off x="8394090" y="3624072"/>
              <a:ext cx="20882" cy="37685"/>
            </a:xfrm>
            <a:custGeom>
              <a:avLst/>
              <a:gdLst/>
              <a:ahLst/>
              <a:cxnLst/>
              <a:rect l="l" t="t" r="r" b="b"/>
              <a:pathLst>
                <a:path w="686" h="1238" extrusionOk="0">
                  <a:moveTo>
                    <a:pt x="108" y="1"/>
                  </a:moveTo>
                  <a:cubicBezTo>
                    <a:pt x="51" y="1"/>
                    <a:pt x="0" y="47"/>
                    <a:pt x="23" y="115"/>
                  </a:cubicBezTo>
                  <a:cubicBezTo>
                    <a:pt x="40" y="202"/>
                    <a:pt x="40" y="306"/>
                    <a:pt x="75" y="394"/>
                  </a:cubicBezTo>
                  <a:cubicBezTo>
                    <a:pt x="110" y="481"/>
                    <a:pt x="127" y="568"/>
                    <a:pt x="162" y="655"/>
                  </a:cubicBezTo>
                  <a:cubicBezTo>
                    <a:pt x="197" y="760"/>
                    <a:pt x="232" y="864"/>
                    <a:pt x="284" y="951"/>
                  </a:cubicBezTo>
                  <a:cubicBezTo>
                    <a:pt x="284" y="986"/>
                    <a:pt x="319" y="1038"/>
                    <a:pt x="336" y="1073"/>
                  </a:cubicBezTo>
                  <a:cubicBezTo>
                    <a:pt x="371" y="1126"/>
                    <a:pt x="406" y="1160"/>
                    <a:pt x="441" y="1195"/>
                  </a:cubicBezTo>
                  <a:cubicBezTo>
                    <a:pt x="470" y="1224"/>
                    <a:pt x="505" y="1238"/>
                    <a:pt x="539" y="1238"/>
                  </a:cubicBezTo>
                  <a:cubicBezTo>
                    <a:pt x="608" y="1238"/>
                    <a:pt x="673" y="1184"/>
                    <a:pt x="685" y="1091"/>
                  </a:cubicBezTo>
                  <a:cubicBezTo>
                    <a:pt x="685" y="986"/>
                    <a:pt x="650" y="882"/>
                    <a:pt x="598" y="777"/>
                  </a:cubicBezTo>
                  <a:cubicBezTo>
                    <a:pt x="563" y="690"/>
                    <a:pt x="528" y="603"/>
                    <a:pt x="476" y="533"/>
                  </a:cubicBezTo>
                  <a:cubicBezTo>
                    <a:pt x="441" y="446"/>
                    <a:pt x="389" y="359"/>
                    <a:pt x="354" y="271"/>
                  </a:cubicBezTo>
                  <a:cubicBezTo>
                    <a:pt x="302" y="202"/>
                    <a:pt x="232" y="132"/>
                    <a:pt x="197" y="45"/>
                  </a:cubicBezTo>
                  <a:cubicBezTo>
                    <a:pt x="173" y="14"/>
                    <a:pt x="140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26"/>
            <p:cNvSpPr/>
            <p:nvPr/>
          </p:nvSpPr>
          <p:spPr>
            <a:xfrm>
              <a:off x="8426600" y="3689397"/>
              <a:ext cx="17016" cy="43681"/>
            </a:xfrm>
            <a:custGeom>
              <a:avLst/>
              <a:gdLst/>
              <a:ahLst/>
              <a:cxnLst/>
              <a:rect l="l" t="t" r="r" b="b"/>
              <a:pathLst>
                <a:path w="559" h="1435" extrusionOk="0">
                  <a:moveTo>
                    <a:pt x="175" y="1"/>
                  </a:moveTo>
                  <a:cubicBezTo>
                    <a:pt x="121" y="1"/>
                    <a:pt x="69" y="32"/>
                    <a:pt x="53" y="95"/>
                  </a:cubicBezTo>
                  <a:cubicBezTo>
                    <a:pt x="18" y="200"/>
                    <a:pt x="1" y="304"/>
                    <a:pt x="1" y="426"/>
                  </a:cubicBezTo>
                  <a:cubicBezTo>
                    <a:pt x="1" y="514"/>
                    <a:pt x="1" y="618"/>
                    <a:pt x="18" y="705"/>
                  </a:cubicBezTo>
                  <a:cubicBezTo>
                    <a:pt x="18" y="827"/>
                    <a:pt x="53" y="932"/>
                    <a:pt x="70" y="1036"/>
                  </a:cubicBezTo>
                  <a:cubicBezTo>
                    <a:pt x="88" y="1141"/>
                    <a:pt x="140" y="1246"/>
                    <a:pt x="210" y="1350"/>
                  </a:cubicBezTo>
                  <a:cubicBezTo>
                    <a:pt x="245" y="1409"/>
                    <a:pt x="298" y="1434"/>
                    <a:pt x="351" y="1434"/>
                  </a:cubicBezTo>
                  <a:cubicBezTo>
                    <a:pt x="455" y="1434"/>
                    <a:pt x="558" y="1338"/>
                    <a:pt x="524" y="1211"/>
                  </a:cubicBezTo>
                  <a:cubicBezTo>
                    <a:pt x="524" y="1159"/>
                    <a:pt x="506" y="1124"/>
                    <a:pt x="489" y="1071"/>
                  </a:cubicBezTo>
                  <a:cubicBezTo>
                    <a:pt x="489" y="1019"/>
                    <a:pt x="454" y="984"/>
                    <a:pt x="454" y="932"/>
                  </a:cubicBezTo>
                  <a:cubicBezTo>
                    <a:pt x="419" y="845"/>
                    <a:pt x="402" y="758"/>
                    <a:pt x="384" y="670"/>
                  </a:cubicBezTo>
                  <a:cubicBezTo>
                    <a:pt x="367" y="583"/>
                    <a:pt x="349" y="496"/>
                    <a:pt x="349" y="426"/>
                  </a:cubicBezTo>
                  <a:cubicBezTo>
                    <a:pt x="332" y="322"/>
                    <a:pt x="314" y="235"/>
                    <a:pt x="314" y="130"/>
                  </a:cubicBezTo>
                  <a:cubicBezTo>
                    <a:pt x="305" y="45"/>
                    <a:pt x="239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1" name="Google Shape;1801;p26"/>
          <p:cNvGrpSpPr/>
          <p:nvPr/>
        </p:nvGrpSpPr>
        <p:grpSpPr>
          <a:xfrm>
            <a:off x="11234999" y="-11092"/>
            <a:ext cx="952795" cy="1461651"/>
            <a:chOff x="4586061" y="559056"/>
            <a:chExt cx="407015" cy="624388"/>
          </a:xfrm>
        </p:grpSpPr>
        <p:sp>
          <p:nvSpPr>
            <p:cNvPr id="1802" name="Google Shape;1802;p26"/>
            <p:cNvSpPr/>
            <p:nvPr/>
          </p:nvSpPr>
          <p:spPr>
            <a:xfrm>
              <a:off x="4977825" y="1157935"/>
              <a:ext cx="15250" cy="25509"/>
            </a:xfrm>
            <a:custGeom>
              <a:avLst/>
              <a:gdLst/>
              <a:ahLst/>
              <a:cxnLst/>
              <a:rect l="l" t="t" r="r" b="b"/>
              <a:pathLst>
                <a:path w="501" h="838" extrusionOk="0">
                  <a:moveTo>
                    <a:pt x="150" y="0"/>
                  </a:moveTo>
                  <a:cubicBezTo>
                    <a:pt x="63" y="0"/>
                    <a:pt x="1" y="104"/>
                    <a:pt x="47" y="180"/>
                  </a:cubicBezTo>
                  <a:cubicBezTo>
                    <a:pt x="47" y="198"/>
                    <a:pt x="64" y="198"/>
                    <a:pt x="64" y="215"/>
                  </a:cubicBezTo>
                  <a:cubicBezTo>
                    <a:pt x="82" y="250"/>
                    <a:pt x="99" y="268"/>
                    <a:pt x="117" y="302"/>
                  </a:cubicBezTo>
                  <a:lnTo>
                    <a:pt x="134" y="320"/>
                  </a:lnTo>
                  <a:cubicBezTo>
                    <a:pt x="134" y="320"/>
                    <a:pt x="152" y="320"/>
                    <a:pt x="152" y="337"/>
                  </a:cubicBezTo>
                  <a:cubicBezTo>
                    <a:pt x="186" y="372"/>
                    <a:pt x="204" y="424"/>
                    <a:pt x="239" y="477"/>
                  </a:cubicBezTo>
                  <a:lnTo>
                    <a:pt x="239" y="512"/>
                  </a:lnTo>
                  <a:cubicBezTo>
                    <a:pt x="239" y="546"/>
                    <a:pt x="256" y="564"/>
                    <a:pt x="256" y="599"/>
                  </a:cubicBezTo>
                  <a:cubicBezTo>
                    <a:pt x="256" y="616"/>
                    <a:pt x="256" y="634"/>
                    <a:pt x="256" y="651"/>
                  </a:cubicBezTo>
                  <a:lnTo>
                    <a:pt x="256" y="686"/>
                  </a:lnTo>
                  <a:lnTo>
                    <a:pt x="256" y="703"/>
                  </a:lnTo>
                  <a:cubicBezTo>
                    <a:pt x="236" y="786"/>
                    <a:pt x="300" y="838"/>
                    <a:pt x="364" y="838"/>
                  </a:cubicBezTo>
                  <a:cubicBezTo>
                    <a:pt x="408" y="838"/>
                    <a:pt x="451" y="813"/>
                    <a:pt x="465" y="756"/>
                  </a:cubicBezTo>
                  <a:cubicBezTo>
                    <a:pt x="500" y="634"/>
                    <a:pt x="500" y="494"/>
                    <a:pt x="483" y="372"/>
                  </a:cubicBezTo>
                  <a:cubicBezTo>
                    <a:pt x="465" y="302"/>
                    <a:pt x="448" y="250"/>
                    <a:pt x="413" y="180"/>
                  </a:cubicBezTo>
                  <a:cubicBezTo>
                    <a:pt x="361" y="111"/>
                    <a:pt x="308" y="58"/>
                    <a:pt x="239" y="24"/>
                  </a:cubicBezTo>
                  <a:cubicBezTo>
                    <a:pt x="221" y="24"/>
                    <a:pt x="204" y="6"/>
                    <a:pt x="186" y="6"/>
                  </a:cubicBezTo>
                  <a:cubicBezTo>
                    <a:pt x="174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26"/>
            <p:cNvSpPr/>
            <p:nvPr/>
          </p:nvSpPr>
          <p:spPr>
            <a:xfrm>
              <a:off x="4943154" y="1098668"/>
              <a:ext cx="23378" cy="30805"/>
            </a:xfrm>
            <a:custGeom>
              <a:avLst/>
              <a:gdLst/>
              <a:ahLst/>
              <a:cxnLst/>
              <a:rect l="l" t="t" r="r" b="b"/>
              <a:pathLst>
                <a:path w="768" h="1012" extrusionOk="0">
                  <a:moveTo>
                    <a:pt x="140" y="1"/>
                  </a:moveTo>
                  <a:cubicBezTo>
                    <a:pt x="70" y="1"/>
                    <a:pt x="1" y="88"/>
                    <a:pt x="18" y="158"/>
                  </a:cubicBezTo>
                  <a:cubicBezTo>
                    <a:pt x="35" y="193"/>
                    <a:pt x="35" y="210"/>
                    <a:pt x="53" y="227"/>
                  </a:cubicBezTo>
                  <a:cubicBezTo>
                    <a:pt x="53" y="262"/>
                    <a:pt x="70" y="280"/>
                    <a:pt x="105" y="297"/>
                  </a:cubicBezTo>
                  <a:lnTo>
                    <a:pt x="175" y="384"/>
                  </a:lnTo>
                  <a:lnTo>
                    <a:pt x="262" y="489"/>
                  </a:lnTo>
                  <a:lnTo>
                    <a:pt x="297" y="524"/>
                  </a:lnTo>
                  <a:lnTo>
                    <a:pt x="314" y="541"/>
                  </a:lnTo>
                  <a:lnTo>
                    <a:pt x="314" y="559"/>
                  </a:lnTo>
                  <a:cubicBezTo>
                    <a:pt x="367" y="611"/>
                    <a:pt x="402" y="681"/>
                    <a:pt x="436" y="750"/>
                  </a:cubicBezTo>
                  <a:lnTo>
                    <a:pt x="471" y="803"/>
                  </a:lnTo>
                  <a:cubicBezTo>
                    <a:pt x="471" y="820"/>
                    <a:pt x="489" y="820"/>
                    <a:pt x="489" y="838"/>
                  </a:cubicBezTo>
                  <a:lnTo>
                    <a:pt x="506" y="855"/>
                  </a:lnTo>
                  <a:cubicBezTo>
                    <a:pt x="524" y="890"/>
                    <a:pt x="541" y="925"/>
                    <a:pt x="576" y="960"/>
                  </a:cubicBezTo>
                  <a:cubicBezTo>
                    <a:pt x="593" y="994"/>
                    <a:pt x="646" y="1012"/>
                    <a:pt x="680" y="1012"/>
                  </a:cubicBezTo>
                  <a:cubicBezTo>
                    <a:pt x="733" y="994"/>
                    <a:pt x="768" y="960"/>
                    <a:pt x="768" y="907"/>
                  </a:cubicBezTo>
                  <a:cubicBezTo>
                    <a:pt x="768" y="855"/>
                    <a:pt x="750" y="803"/>
                    <a:pt x="733" y="750"/>
                  </a:cubicBezTo>
                  <a:cubicBezTo>
                    <a:pt x="733" y="750"/>
                    <a:pt x="733" y="733"/>
                    <a:pt x="733" y="733"/>
                  </a:cubicBezTo>
                  <a:cubicBezTo>
                    <a:pt x="733" y="716"/>
                    <a:pt x="733" y="716"/>
                    <a:pt x="733" y="698"/>
                  </a:cubicBezTo>
                  <a:cubicBezTo>
                    <a:pt x="733" y="681"/>
                    <a:pt x="715" y="646"/>
                    <a:pt x="715" y="628"/>
                  </a:cubicBezTo>
                  <a:cubicBezTo>
                    <a:pt x="680" y="541"/>
                    <a:pt x="628" y="471"/>
                    <a:pt x="593" y="384"/>
                  </a:cubicBezTo>
                  <a:cubicBezTo>
                    <a:pt x="541" y="315"/>
                    <a:pt x="489" y="227"/>
                    <a:pt x="419" y="175"/>
                  </a:cubicBezTo>
                  <a:cubicBezTo>
                    <a:pt x="384" y="140"/>
                    <a:pt x="367" y="105"/>
                    <a:pt x="332" y="71"/>
                  </a:cubicBezTo>
                  <a:cubicBezTo>
                    <a:pt x="314" y="53"/>
                    <a:pt x="280" y="36"/>
                    <a:pt x="262" y="36"/>
                  </a:cubicBezTo>
                  <a:lnTo>
                    <a:pt x="227" y="36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4882943" y="1040680"/>
              <a:ext cx="31597" cy="26757"/>
            </a:xfrm>
            <a:custGeom>
              <a:avLst/>
              <a:gdLst/>
              <a:ahLst/>
              <a:cxnLst/>
              <a:rect l="l" t="t" r="r" b="b"/>
              <a:pathLst>
                <a:path w="1038" h="879" extrusionOk="0">
                  <a:moveTo>
                    <a:pt x="180" y="0"/>
                  </a:moveTo>
                  <a:cubicBezTo>
                    <a:pt x="76" y="0"/>
                    <a:pt x="1" y="122"/>
                    <a:pt x="79" y="215"/>
                  </a:cubicBezTo>
                  <a:cubicBezTo>
                    <a:pt x="113" y="320"/>
                    <a:pt x="218" y="372"/>
                    <a:pt x="288" y="424"/>
                  </a:cubicBezTo>
                  <a:cubicBezTo>
                    <a:pt x="323" y="442"/>
                    <a:pt x="358" y="459"/>
                    <a:pt x="392" y="494"/>
                  </a:cubicBezTo>
                  <a:lnTo>
                    <a:pt x="445" y="529"/>
                  </a:lnTo>
                  <a:lnTo>
                    <a:pt x="462" y="546"/>
                  </a:lnTo>
                  <a:cubicBezTo>
                    <a:pt x="532" y="598"/>
                    <a:pt x="584" y="651"/>
                    <a:pt x="654" y="703"/>
                  </a:cubicBezTo>
                  <a:cubicBezTo>
                    <a:pt x="724" y="755"/>
                    <a:pt x="793" y="808"/>
                    <a:pt x="863" y="860"/>
                  </a:cubicBezTo>
                  <a:cubicBezTo>
                    <a:pt x="883" y="873"/>
                    <a:pt x="903" y="879"/>
                    <a:pt x="922" y="879"/>
                  </a:cubicBezTo>
                  <a:cubicBezTo>
                    <a:pt x="953" y="879"/>
                    <a:pt x="981" y="864"/>
                    <a:pt x="1002" y="843"/>
                  </a:cubicBezTo>
                  <a:cubicBezTo>
                    <a:pt x="1037" y="808"/>
                    <a:pt x="1037" y="755"/>
                    <a:pt x="1020" y="721"/>
                  </a:cubicBezTo>
                  <a:cubicBezTo>
                    <a:pt x="985" y="633"/>
                    <a:pt x="933" y="564"/>
                    <a:pt x="863" y="494"/>
                  </a:cubicBezTo>
                  <a:cubicBezTo>
                    <a:pt x="811" y="424"/>
                    <a:pt x="741" y="372"/>
                    <a:pt x="689" y="302"/>
                  </a:cubicBezTo>
                  <a:cubicBezTo>
                    <a:pt x="619" y="250"/>
                    <a:pt x="567" y="198"/>
                    <a:pt x="497" y="145"/>
                  </a:cubicBezTo>
                  <a:cubicBezTo>
                    <a:pt x="427" y="76"/>
                    <a:pt x="323" y="23"/>
                    <a:pt x="218" y="6"/>
                  </a:cubicBezTo>
                  <a:cubicBezTo>
                    <a:pt x="205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4808395" y="1000103"/>
              <a:ext cx="34884" cy="19603"/>
            </a:xfrm>
            <a:custGeom>
              <a:avLst/>
              <a:gdLst/>
              <a:ahLst/>
              <a:cxnLst/>
              <a:rect l="l" t="t" r="r" b="b"/>
              <a:pathLst>
                <a:path w="1146" h="644" extrusionOk="0">
                  <a:moveTo>
                    <a:pt x="229" y="1"/>
                  </a:moveTo>
                  <a:cubicBezTo>
                    <a:pt x="209" y="1"/>
                    <a:pt x="192" y="5"/>
                    <a:pt x="174" y="14"/>
                  </a:cubicBezTo>
                  <a:lnTo>
                    <a:pt x="140" y="14"/>
                  </a:lnTo>
                  <a:cubicBezTo>
                    <a:pt x="122" y="14"/>
                    <a:pt x="105" y="14"/>
                    <a:pt x="70" y="31"/>
                  </a:cubicBezTo>
                  <a:cubicBezTo>
                    <a:pt x="35" y="31"/>
                    <a:pt x="0" y="84"/>
                    <a:pt x="18" y="119"/>
                  </a:cubicBezTo>
                  <a:cubicBezTo>
                    <a:pt x="52" y="223"/>
                    <a:pt x="122" y="293"/>
                    <a:pt x="209" y="345"/>
                  </a:cubicBezTo>
                  <a:cubicBezTo>
                    <a:pt x="296" y="398"/>
                    <a:pt x="384" y="432"/>
                    <a:pt x="453" y="485"/>
                  </a:cubicBezTo>
                  <a:cubicBezTo>
                    <a:pt x="558" y="520"/>
                    <a:pt x="645" y="554"/>
                    <a:pt x="750" y="589"/>
                  </a:cubicBezTo>
                  <a:cubicBezTo>
                    <a:pt x="767" y="589"/>
                    <a:pt x="785" y="607"/>
                    <a:pt x="819" y="607"/>
                  </a:cubicBezTo>
                  <a:lnTo>
                    <a:pt x="872" y="624"/>
                  </a:lnTo>
                  <a:lnTo>
                    <a:pt x="924" y="624"/>
                  </a:lnTo>
                  <a:cubicBezTo>
                    <a:pt x="959" y="624"/>
                    <a:pt x="976" y="642"/>
                    <a:pt x="994" y="642"/>
                  </a:cubicBezTo>
                  <a:cubicBezTo>
                    <a:pt x="1001" y="643"/>
                    <a:pt x="1007" y="643"/>
                    <a:pt x="1014" y="643"/>
                  </a:cubicBezTo>
                  <a:cubicBezTo>
                    <a:pt x="1105" y="643"/>
                    <a:pt x="1146" y="534"/>
                    <a:pt x="1081" y="485"/>
                  </a:cubicBezTo>
                  <a:cubicBezTo>
                    <a:pt x="1046" y="467"/>
                    <a:pt x="1029" y="450"/>
                    <a:pt x="994" y="432"/>
                  </a:cubicBezTo>
                  <a:cubicBezTo>
                    <a:pt x="976" y="398"/>
                    <a:pt x="959" y="380"/>
                    <a:pt x="924" y="363"/>
                  </a:cubicBezTo>
                  <a:cubicBezTo>
                    <a:pt x="889" y="328"/>
                    <a:pt x="854" y="293"/>
                    <a:pt x="802" y="276"/>
                  </a:cubicBezTo>
                  <a:cubicBezTo>
                    <a:pt x="767" y="241"/>
                    <a:pt x="662" y="188"/>
                    <a:pt x="593" y="136"/>
                  </a:cubicBezTo>
                  <a:cubicBezTo>
                    <a:pt x="506" y="101"/>
                    <a:pt x="436" y="49"/>
                    <a:pt x="349" y="31"/>
                  </a:cubicBezTo>
                  <a:lnTo>
                    <a:pt x="296" y="14"/>
                  </a:lnTo>
                  <a:cubicBezTo>
                    <a:pt x="270" y="5"/>
                    <a:pt x="248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4721367" y="942693"/>
              <a:ext cx="37898" cy="29557"/>
            </a:xfrm>
            <a:custGeom>
              <a:avLst/>
              <a:gdLst/>
              <a:ahLst/>
              <a:cxnLst/>
              <a:rect l="l" t="t" r="r" b="b"/>
              <a:pathLst>
                <a:path w="1245" h="971" extrusionOk="0">
                  <a:moveTo>
                    <a:pt x="88" y="0"/>
                  </a:moveTo>
                  <a:cubicBezTo>
                    <a:pt x="35" y="0"/>
                    <a:pt x="0" y="52"/>
                    <a:pt x="0" y="105"/>
                  </a:cubicBezTo>
                  <a:cubicBezTo>
                    <a:pt x="18" y="157"/>
                    <a:pt x="53" y="192"/>
                    <a:pt x="70" y="244"/>
                  </a:cubicBezTo>
                  <a:cubicBezTo>
                    <a:pt x="105" y="296"/>
                    <a:pt x="140" y="349"/>
                    <a:pt x="192" y="384"/>
                  </a:cubicBezTo>
                  <a:cubicBezTo>
                    <a:pt x="279" y="471"/>
                    <a:pt x="384" y="540"/>
                    <a:pt x="488" y="610"/>
                  </a:cubicBezTo>
                  <a:lnTo>
                    <a:pt x="750" y="784"/>
                  </a:lnTo>
                  <a:cubicBezTo>
                    <a:pt x="837" y="854"/>
                    <a:pt x="942" y="906"/>
                    <a:pt x="1046" y="959"/>
                  </a:cubicBezTo>
                  <a:cubicBezTo>
                    <a:pt x="1062" y="967"/>
                    <a:pt x="1078" y="970"/>
                    <a:pt x="1093" y="970"/>
                  </a:cubicBezTo>
                  <a:cubicBezTo>
                    <a:pt x="1178" y="970"/>
                    <a:pt x="1245" y="858"/>
                    <a:pt x="1186" y="784"/>
                  </a:cubicBezTo>
                  <a:cubicBezTo>
                    <a:pt x="1099" y="715"/>
                    <a:pt x="1029" y="628"/>
                    <a:pt x="942" y="558"/>
                  </a:cubicBezTo>
                  <a:lnTo>
                    <a:pt x="680" y="331"/>
                  </a:lnTo>
                  <a:cubicBezTo>
                    <a:pt x="593" y="262"/>
                    <a:pt x="506" y="192"/>
                    <a:pt x="419" y="122"/>
                  </a:cubicBezTo>
                  <a:cubicBezTo>
                    <a:pt x="366" y="87"/>
                    <a:pt x="297" y="52"/>
                    <a:pt x="244" y="35"/>
                  </a:cubicBezTo>
                  <a:cubicBezTo>
                    <a:pt x="192" y="18"/>
                    <a:pt x="14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4651842" y="865223"/>
              <a:ext cx="37806" cy="45508"/>
            </a:xfrm>
            <a:custGeom>
              <a:avLst/>
              <a:gdLst/>
              <a:ahLst/>
              <a:cxnLst/>
              <a:rect l="l" t="t" r="r" b="b"/>
              <a:pathLst>
                <a:path w="1242" h="1495" extrusionOk="0">
                  <a:moveTo>
                    <a:pt x="105" y="0"/>
                  </a:moveTo>
                  <a:cubicBezTo>
                    <a:pt x="71" y="0"/>
                    <a:pt x="36" y="18"/>
                    <a:pt x="18" y="35"/>
                  </a:cubicBezTo>
                  <a:cubicBezTo>
                    <a:pt x="1" y="70"/>
                    <a:pt x="1" y="122"/>
                    <a:pt x="1" y="157"/>
                  </a:cubicBezTo>
                  <a:cubicBezTo>
                    <a:pt x="18" y="192"/>
                    <a:pt x="18" y="227"/>
                    <a:pt x="36" y="262"/>
                  </a:cubicBezTo>
                  <a:cubicBezTo>
                    <a:pt x="53" y="349"/>
                    <a:pt x="88" y="418"/>
                    <a:pt x="140" y="488"/>
                  </a:cubicBezTo>
                  <a:cubicBezTo>
                    <a:pt x="227" y="610"/>
                    <a:pt x="315" y="750"/>
                    <a:pt x="419" y="872"/>
                  </a:cubicBezTo>
                  <a:cubicBezTo>
                    <a:pt x="454" y="924"/>
                    <a:pt x="506" y="976"/>
                    <a:pt x="559" y="1029"/>
                  </a:cubicBezTo>
                  <a:cubicBezTo>
                    <a:pt x="611" y="1081"/>
                    <a:pt x="663" y="1133"/>
                    <a:pt x="716" y="1185"/>
                  </a:cubicBezTo>
                  <a:cubicBezTo>
                    <a:pt x="838" y="1290"/>
                    <a:pt x="960" y="1377"/>
                    <a:pt x="1082" y="1482"/>
                  </a:cubicBezTo>
                  <a:cubicBezTo>
                    <a:pt x="1093" y="1491"/>
                    <a:pt x="1106" y="1494"/>
                    <a:pt x="1119" y="1494"/>
                  </a:cubicBezTo>
                  <a:cubicBezTo>
                    <a:pt x="1181" y="1494"/>
                    <a:pt x="1241" y="1400"/>
                    <a:pt x="1169" y="1342"/>
                  </a:cubicBezTo>
                  <a:cubicBezTo>
                    <a:pt x="977" y="1133"/>
                    <a:pt x="785" y="924"/>
                    <a:pt x="628" y="680"/>
                  </a:cubicBezTo>
                  <a:cubicBezTo>
                    <a:pt x="541" y="575"/>
                    <a:pt x="472" y="453"/>
                    <a:pt x="402" y="331"/>
                  </a:cubicBezTo>
                  <a:cubicBezTo>
                    <a:pt x="367" y="279"/>
                    <a:pt x="315" y="209"/>
                    <a:pt x="280" y="157"/>
                  </a:cubicBezTo>
                  <a:cubicBezTo>
                    <a:pt x="262" y="122"/>
                    <a:pt x="227" y="87"/>
                    <a:pt x="193" y="70"/>
                  </a:cubicBezTo>
                  <a:cubicBezTo>
                    <a:pt x="175" y="35"/>
                    <a:pt x="140" y="18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4611539" y="786474"/>
              <a:ext cx="22130" cy="42281"/>
            </a:xfrm>
            <a:custGeom>
              <a:avLst/>
              <a:gdLst/>
              <a:ahLst/>
              <a:cxnLst/>
              <a:rect l="l" t="t" r="r" b="b"/>
              <a:pathLst>
                <a:path w="727" h="1389" extrusionOk="0">
                  <a:moveTo>
                    <a:pt x="123" y="0"/>
                  </a:moveTo>
                  <a:cubicBezTo>
                    <a:pt x="89" y="0"/>
                    <a:pt x="48" y="17"/>
                    <a:pt x="35" y="42"/>
                  </a:cubicBezTo>
                  <a:cubicBezTo>
                    <a:pt x="0" y="112"/>
                    <a:pt x="18" y="164"/>
                    <a:pt x="18" y="216"/>
                  </a:cubicBezTo>
                  <a:cubicBezTo>
                    <a:pt x="18" y="286"/>
                    <a:pt x="18" y="356"/>
                    <a:pt x="35" y="426"/>
                  </a:cubicBezTo>
                  <a:cubicBezTo>
                    <a:pt x="70" y="548"/>
                    <a:pt x="122" y="670"/>
                    <a:pt x="192" y="792"/>
                  </a:cubicBezTo>
                  <a:cubicBezTo>
                    <a:pt x="244" y="896"/>
                    <a:pt x="296" y="1001"/>
                    <a:pt x="366" y="1105"/>
                  </a:cubicBezTo>
                  <a:cubicBezTo>
                    <a:pt x="401" y="1158"/>
                    <a:pt x="436" y="1193"/>
                    <a:pt x="471" y="1245"/>
                  </a:cubicBezTo>
                  <a:cubicBezTo>
                    <a:pt x="506" y="1280"/>
                    <a:pt x="523" y="1280"/>
                    <a:pt x="540" y="1315"/>
                  </a:cubicBezTo>
                  <a:cubicBezTo>
                    <a:pt x="575" y="1332"/>
                    <a:pt x="593" y="1350"/>
                    <a:pt x="610" y="1384"/>
                  </a:cubicBezTo>
                  <a:cubicBezTo>
                    <a:pt x="613" y="1387"/>
                    <a:pt x="619" y="1389"/>
                    <a:pt x="626" y="1389"/>
                  </a:cubicBezTo>
                  <a:cubicBezTo>
                    <a:pt x="660" y="1389"/>
                    <a:pt x="726" y="1358"/>
                    <a:pt x="697" y="1315"/>
                  </a:cubicBezTo>
                  <a:cubicBezTo>
                    <a:pt x="663" y="1210"/>
                    <a:pt x="628" y="1088"/>
                    <a:pt x="593" y="983"/>
                  </a:cubicBezTo>
                  <a:cubicBezTo>
                    <a:pt x="558" y="861"/>
                    <a:pt x="488" y="757"/>
                    <a:pt x="453" y="652"/>
                  </a:cubicBezTo>
                  <a:cubicBezTo>
                    <a:pt x="418" y="565"/>
                    <a:pt x="384" y="426"/>
                    <a:pt x="331" y="304"/>
                  </a:cubicBezTo>
                  <a:lnTo>
                    <a:pt x="296" y="234"/>
                  </a:lnTo>
                  <a:cubicBezTo>
                    <a:pt x="279" y="199"/>
                    <a:pt x="279" y="182"/>
                    <a:pt x="262" y="164"/>
                  </a:cubicBezTo>
                  <a:cubicBezTo>
                    <a:pt x="227" y="94"/>
                    <a:pt x="209" y="60"/>
                    <a:pt x="157" y="7"/>
                  </a:cubicBezTo>
                  <a:cubicBezTo>
                    <a:pt x="148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4587644" y="697863"/>
              <a:ext cx="17868" cy="48856"/>
            </a:xfrm>
            <a:custGeom>
              <a:avLst/>
              <a:gdLst/>
              <a:ahLst/>
              <a:cxnLst/>
              <a:rect l="l" t="t" r="r" b="b"/>
              <a:pathLst>
                <a:path w="587" h="1605" extrusionOk="0">
                  <a:moveTo>
                    <a:pt x="203" y="0"/>
                  </a:moveTo>
                  <a:cubicBezTo>
                    <a:pt x="189" y="0"/>
                    <a:pt x="174" y="2"/>
                    <a:pt x="158" y="7"/>
                  </a:cubicBezTo>
                  <a:cubicBezTo>
                    <a:pt x="1" y="60"/>
                    <a:pt x="53" y="286"/>
                    <a:pt x="70" y="408"/>
                  </a:cubicBezTo>
                  <a:cubicBezTo>
                    <a:pt x="88" y="513"/>
                    <a:pt x="123" y="652"/>
                    <a:pt x="158" y="774"/>
                  </a:cubicBezTo>
                  <a:cubicBezTo>
                    <a:pt x="227" y="1036"/>
                    <a:pt x="297" y="1297"/>
                    <a:pt x="402" y="1541"/>
                  </a:cubicBezTo>
                  <a:cubicBezTo>
                    <a:pt x="416" y="1585"/>
                    <a:pt x="452" y="1604"/>
                    <a:pt x="488" y="1604"/>
                  </a:cubicBezTo>
                  <a:cubicBezTo>
                    <a:pt x="537" y="1604"/>
                    <a:pt x="586" y="1567"/>
                    <a:pt x="576" y="1506"/>
                  </a:cubicBezTo>
                  <a:cubicBezTo>
                    <a:pt x="524" y="1227"/>
                    <a:pt x="489" y="966"/>
                    <a:pt x="436" y="687"/>
                  </a:cubicBezTo>
                  <a:cubicBezTo>
                    <a:pt x="419" y="565"/>
                    <a:pt x="402" y="443"/>
                    <a:pt x="384" y="321"/>
                  </a:cubicBezTo>
                  <a:cubicBezTo>
                    <a:pt x="368" y="211"/>
                    <a:pt x="33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4586061" y="627486"/>
              <a:ext cx="9589" cy="41307"/>
            </a:xfrm>
            <a:custGeom>
              <a:avLst/>
              <a:gdLst/>
              <a:ahLst/>
              <a:cxnLst/>
              <a:rect l="l" t="t" r="r" b="b"/>
              <a:pathLst>
                <a:path w="315" h="1357" extrusionOk="0">
                  <a:moveTo>
                    <a:pt x="157" y="1"/>
                  </a:moveTo>
                  <a:cubicBezTo>
                    <a:pt x="35" y="1"/>
                    <a:pt x="0" y="193"/>
                    <a:pt x="0" y="297"/>
                  </a:cubicBezTo>
                  <a:cubicBezTo>
                    <a:pt x="0" y="384"/>
                    <a:pt x="0" y="506"/>
                    <a:pt x="0" y="611"/>
                  </a:cubicBezTo>
                  <a:cubicBezTo>
                    <a:pt x="0" y="838"/>
                    <a:pt x="35" y="1064"/>
                    <a:pt x="70" y="1291"/>
                  </a:cubicBezTo>
                  <a:cubicBezTo>
                    <a:pt x="70" y="1334"/>
                    <a:pt x="109" y="1356"/>
                    <a:pt x="151" y="1356"/>
                  </a:cubicBezTo>
                  <a:cubicBezTo>
                    <a:pt x="192" y="1356"/>
                    <a:pt x="236" y="1334"/>
                    <a:pt x="244" y="1291"/>
                  </a:cubicBezTo>
                  <a:cubicBezTo>
                    <a:pt x="262" y="1082"/>
                    <a:pt x="297" y="838"/>
                    <a:pt x="297" y="611"/>
                  </a:cubicBezTo>
                  <a:cubicBezTo>
                    <a:pt x="297" y="506"/>
                    <a:pt x="297" y="402"/>
                    <a:pt x="314" y="297"/>
                  </a:cubicBezTo>
                  <a:cubicBezTo>
                    <a:pt x="314" y="175"/>
                    <a:pt x="297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4587126" y="559056"/>
              <a:ext cx="10106" cy="32388"/>
            </a:xfrm>
            <a:custGeom>
              <a:avLst/>
              <a:gdLst/>
              <a:ahLst/>
              <a:cxnLst/>
              <a:rect l="l" t="t" r="r" b="b"/>
              <a:pathLst>
                <a:path w="332" h="1064" extrusionOk="0">
                  <a:moveTo>
                    <a:pt x="209" y="0"/>
                  </a:moveTo>
                  <a:cubicBezTo>
                    <a:pt x="157" y="0"/>
                    <a:pt x="105" y="35"/>
                    <a:pt x="87" y="88"/>
                  </a:cubicBezTo>
                  <a:cubicBezTo>
                    <a:pt x="70" y="157"/>
                    <a:pt x="53" y="244"/>
                    <a:pt x="35" y="314"/>
                  </a:cubicBezTo>
                  <a:cubicBezTo>
                    <a:pt x="35" y="384"/>
                    <a:pt x="18" y="471"/>
                    <a:pt x="18" y="541"/>
                  </a:cubicBezTo>
                  <a:cubicBezTo>
                    <a:pt x="0" y="698"/>
                    <a:pt x="0" y="837"/>
                    <a:pt x="35" y="977"/>
                  </a:cubicBezTo>
                  <a:cubicBezTo>
                    <a:pt x="35" y="1029"/>
                    <a:pt x="87" y="1064"/>
                    <a:pt x="140" y="1064"/>
                  </a:cubicBezTo>
                  <a:cubicBezTo>
                    <a:pt x="192" y="1046"/>
                    <a:pt x="227" y="1011"/>
                    <a:pt x="227" y="959"/>
                  </a:cubicBezTo>
                  <a:cubicBezTo>
                    <a:pt x="244" y="820"/>
                    <a:pt x="227" y="680"/>
                    <a:pt x="244" y="541"/>
                  </a:cubicBezTo>
                  <a:cubicBezTo>
                    <a:pt x="244" y="471"/>
                    <a:pt x="262" y="419"/>
                    <a:pt x="279" y="349"/>
                  </a:cubicBezTo>
                  <a:cubicBezTo>
                    <a:pt x="297" y="279"/>
                    <a:pt x="314" y="210"/>
                    <a:pt x="314" y="140"/>
                  </a:cubicBezTo>
                  <a:cubicBezTo>
                    <a:pt x="331" y="70"/>
                    <a:pt x="279" y="18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12" name="Google Shape;1812;p26"/>
          <p:cNvSpPr txBox="1"/>
          <p:nvPr>
            <p:ph type="title"/>
          </p:nvPr>
        </p:nvSpPr>
        <p:spPr>
          <a:xfrm>
            <a:off x="1735900" y="1665433"/>
            <a:ext cx="37256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Font typeface="Chau Philomene One"/>
              <a:buNone/>
              <a:defRPr sz="64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Chau Philomene One"/>
              <a:buNone/>
              <a:defRPr sz="2400"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Chau Philomene One"/>
              <a:buNone/>
              <a:defRPr sz="2400"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Chau Philomene One"/>
              <a:buNone/>
              <a:defRPr sz="2400"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Chau Philomene One"/>
              <a:buNone/>
              <a:defRPr sz="2400"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Chau Philomene One"/>
              <a:buNone/>
              <a:defRPr sz="2400"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Chau Philomene One"/>
              <a:buNone/>
              <a:defRPr sz="2400"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Chau Philomene One"/>
              <a:buNone/>
              <a:defRPr sz="2400"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Chau Philomene One"/>
              <a:buNone/>
              <a:defRPr sz="2400"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/>
        </p:txBody>
      </p:sp>
      <p:sp>
        <p:nvSpPr>
          <p:cNvPr id="1813" name="Google Shape;1813;p26"/>
          <p:cNvSpPr txBox="1"/>
          <p:nvPr>
            <p:ph type="subTitle" idx="1"/>
          </p:nvPr>
        </p:nvSpPr>
        <p:spPr>
          <a:xfrm>
            <a:off x="1711500" y="3775267"/>
            <a:ext cx="3750000" cy="1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pa Sans"/>
              <a:buNone/>
              <a:defRPr sz="2135"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latin typeface="Ropa Sans"/>
                <a:ea typeface="Ropa Sans"/>
                <a:cs typeface="Ropa Sans"/>
                <a:sym typeface="Rop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latin typeface="Ropa Sans"/>
                <a:ea typeface="Ropa Sans"/>
                <a:cs typeface="Ropa Sans"/>
                <a:sym typeface="Rop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latin typeface="Ropa Sans"/>
                <a:ea typeface="Ropa Sans"/>
                <a:cs typeface="Ropa Sans"/>
                <a:sym typeface="Rop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latin typeface="Ropa Sans"/>
                <a:ea typeface="Ropa Sans"/>
                <a:cs typeface="Ropa Sans"/>
                <a:sym typeface="Rop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latin typeface="Ropa Sans"/>
                <a:ea typeface="Ropa Sans"/>
                <a:cs typeface="Ropa Sans"/>
                <a:sym typeface="Rop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latin typeface="Ropa Sans"/>
                <a:ea typeface="Ropa Sans"/>
                <a:cs typeface="Ropa Sans"/>
                <a:sym typeface="Rop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latin typeface="Ropa Sans"/>
                <a:ea typeface="Ropa Sans"/>
                <a:cs typeface="Ropa Sans"/>
                <a:sym typeface="Rop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latin typeface="Ropa Sans"/>
                <a:ea typeface="Ropa Sans"/>
                <a:cs typeface="Ropa Sans"/>
                <a:sym typeface="Ropa Sans"/>
              </a:defRPr>
            </a:lvl9pPr>
          </a:lstStyle>
          <a:p/>
        </p:txBody>
      </p:sp>
      <p:sp>
        <p:nvSpPr>
          <p:cNvPr id="1814" name="Google Shape;1814;p26"/>
          <p:cNvSpPr txBox="1"/>
          <p:nvPr/>
        </p:nvSpPr>
        <p:spPr>
          <a:xfrm>
            <a:off x="5969000" y="4839333"/>
            <a:ext cx="5266000" cy="11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FFFF"/>
                </a:solidFill>
                <a:latin typeface="Ropa Sans"/>
                <a:ea typeface="Ropa Sans"/>
                <a:cs typeface="Ropa Sans"/>
                <a:sym typeface="Ropa Sans"/>
              </a:rPr>
              <a:t>CREDITS: </a:t>
            </a:r>
            <a:r>
              <a:rPr lang="en-GB" sz="1600">
                <a:solidFill>
                  <a:srgbClr val="FFFFFF"/>
                </a:solidFill>
                <a:latin typeface="Ropa Sans"/>
                <a:ea typeface="Ropa Sans"/>
                <a:cs typeface="Ropa Sans"/>
                <a:sym typeface="Ropa Sans"/>
              </a:rPr>
              <a:t>This presentation template was created by </a:t>
            </a:r>
            <a:r>
              <a:rPr lang="en-GB" sz="1600" b="1">
                <a:solidFill>
                  <a:srgbClr val="FFFFFF"/>
                </a:solidFill>
                <a:uFill>
                  <a:noFill/>
                </a:uFill>
                <a:latin typeface="Ropa Sans"/>
                <a:ea typeface="Ropa Sans"/>
                <a:cs typeface="Ropa Sans"/>
                <a:sym typeface="Ropa Sans"/>
                <a:hlinkClick r:id="rId2"/>
              </a:rPr>
              <a:t>Slidesgo</a:t>
            </a:r>
            <a:r>
              <a:rPr lang="en-GB" sz="1600">
                <a:solidFill>
                  <a:srgbClr val="FFFFFF"/>
                </a:solidFill>
                <a:latin typeface="Ropa Sans"/>
                <a:ea typeface="Ropa Sans"/>
                <a:cs typeface="Ropa Sans"/>
                <a:sym typeface="Ropa Sans"/>
              </a:rPr>
              <a:t>, including icons by </a:t>
            </a:r>
            <a:r>
              <a:rPr lang="en-GB" sz="1600" b="1">
                <a:solidFill>
                  <a:srgbClr val="FFFFFF"/>
                </a:solidFill>
                <a:uFill>
                  <a:noFill/>
                </a:uFill>
                <a:latin typeface="Ropa Sans"/>
                <a:ea typeface="Ropa Sans"/>
                <a:cs typeface="Ropa Sans"/>
                <a:sym typeface="Ropa Sans"/>
                <a:hlinkClick r:id="rId3"/>
              </a:rPr>
              <a:t>Flaticon</a:t>
            </a:r>
            <a:r>
              <a:rPr lang="en-GB" sz="1600">
                <a:solidFill>
                  <a:srgbClr val="FFFFFF"/>
                </a:solidFill>
                <a:latin typeface="Ropa Sans"/>
                <a:ea typeface="Ropa Sans"/>
                <a:cs typeface="Ropa Sans"/>
                <a:sym typeface="Ropa Sans"/>
              </a:rPr>
              <a:t>, and infographics &amp; images by </a:t>
            </a:r>
            <a:r>
              <a:rPr lang="en-GB" sz="1600" b="1">
                <a:solidFill>
                  <a:srgbClr val="FFFFFF"/>
                </a:solidFill>
                <a:uFill>
                  <a:noFill/>
                </a:uFill>
                <a:latin typeface="Ropa Sans"/>
                <a:ea typeface="Ropa Sans"/>
                <a:cs typeface="Ropa Sans"/>
                <a:sym typeface="Ropa Sans"/>
                <a:hlinkClick r:id="rId4"/>
              </a:rPr>
              <a:t>Freepik</a:t>
            </a:r>
            <a:r>
              <a:rPr lang="en-GB" sz="1600">
                <a:solidFill>
                  <a:srgbClr val="FFFFFF"/>
                </a:solidFill>
                <a:latin typeface="Ropa Sans"/>
                <a:ea typeface="Ropa Sans"/>
                <a:cs typeface="Ropa Sans"/>
                <a:sym typeface="Ropa Sans"/>
              </a:rPr>
              <a:t>. </a:t>
            </a:r>
            <a:endParaRPr sz="1600">
              <a:solidFill>
                <a:srgbClr val="FFFFFF"/>
              </a:solidFill>
              <a:latin typeface="Ropa Sans"/>
              <a:ea typeface="Ropa Sans"/>
              <a:cs typeface="Ropa Sans"/>
              <a:sym typeface="Ropa Sans"/>
            </a:endParaRPr>
          </a:p>
        </p:txBody>
      </p:sp>
      <p:grpSp>
        <p:nvGrpSpPr>
          <p:cNvPr id="1815" name="Google Shape;1815;p26"/>
          <p:cNvGrpSpPr/>
          <p:nvPr/>
        </p:nvGrpSpPr>
        <p:grpSpPr>
          <a:xfrm rot="-1501460">
            <a:off x="269047" y="5544449"/>
            <a:ext cx="314276" cy="1341788"/>
            <a:chOff x="5660019" y="3132495"/>
            <a:chExt cx="136920" cy="584572"/>
          </a:xfrm>
        </p:grpSpPr>
        <p:sp>
          <p:nvSpPr>
            <p:cNvPr id="1816" name="Google Shape;1816;p26"/>
            <p:cNvSpPr/>
            <p:nvPr/>
          </p:nvSpPr>
          <p:spPr>
            <a:xfrm>
              <a:off x="5671677" y="3148415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26"/>
            <p:cNvSpPr/>
            <p:nvPr/>
          </p:nvSpPr>
          <p:spPr>
            <a:xfrm>
              <a:off x="5660019" y="3132495"/>
              <a:ext cx="21765" cy="24352"/>
            </a:xfrm>
            <a:custGeom>
              <a:avLst/>
              <a:gdLst/>
              <a:ahLst/>
              <a:cxnLst/>
              <a:rect l="l" t="t" r="r" b="b"/>
              <a:pathLst>
                <a:path w="715" h="800" extrusionOk="0">
                  <a:moveTo>
                    <a:pt x="136" y="0"/>
                  </a:moveTo>
                  <a:cubicBezTo>
                    <a:pt x="97" y="0"/>
                    <a:pt x="58" y="24"/>
                    <a:pt x="35" y="70"/>
                  </a:cubicBezTo>
                  <a:cubicBezTo>
                    <a:pt x="0" y="122"/>
                    <a:pt x="18" y="192"/>
                    <a:pt x="87" y="227"/>
                  </a:cubicBezTo>
                  <a:lnTo>
                    <a:pt x="105" y="227"/>
                  </a:lnTo>
                  <a:lnTo>
                    <a:pt x="122" y="262"/>
                  </a:lnTo>
                  <a:cubicBezTo>
                    <a:pt x="140" y="262"/>
                    <a:pt x="157" y="297"/>
                    <a:pt x="175" y="314"/>
                  </a:cubicBezTo>
                  <a:cubicBezTo>
                    <a:pt x="209" y="349"/>
                    <a:pt x="262" y="384"/>
                    <a:pt x="297" y="419"/>
                  </a:cubicBezTo>
                  <a:lnTo>
                    <a:pt x="314" y="454"/>
                  </a:lnTo>
                  <a:cubicBezTo>
                    <a:pt x="331" y="488"/>
                    <a:pt x="349" y="506"/>
                    <a:pt x="366" y="523"/>
                  </a:cubicBezTo>
                  <a:lnTo>
                    <a:pt x="366" y="541"/>
                  </a:lnTo>
                  <a:lnTo>
                    <a:pt x="384" y="576"/>
                  </a:lnTo>
                  <a:lnTo>
                    <a:pt x="436" y="645"/>
                  </a:lnTo>
                  <a:cubicBezTo>
                    <a:pt x="453" y="663"/>
                    <a:pt x="471" y="680"/>
                    <a:pt x="488" y="698"/>
                  </a:cubicBezTo>
                  <a:lnTo>
                    <a:pt x="506" y="715"/>
                  </a:lnTo>
                  <a:cubicBezTo>
                    <a:pt x="523" y="750"/>
                    <a:pt x="541" y="767"/>
                    <a:pt x="575" y="785"/>
                  </a:cubicBezTo>
                  <a:cubicBezTo>
                    <a:pt x="591" y="795"/>
                    <a:pt x="606" y="799"/>
                    <a:pt x="621" y="799"/>
                  </a:cubicBezTo>
                  <a:cubicBezTo>
                    <a:pt x="655" y="799"/>
                    <a:pt x="685" y="775"/>
                    <a:pt x="697" y="750"/>
                  </a:cubicBezTo>
                  <a:cubicBezTo>
                    <a:pt x="715" y="698"/>
                    <a:pt x="715" y="645"/>
                    <a:pt x="715" y="593"/>
                  </a:cubicBezTo>
                  <a:cubicBezTo>
                    <a:pt x="715" y="558"/>
                    <a:pt x="715" y="523"/>
                    <a:pt x="697" y="506"/>
                  </a:cubicBezTo>
                  <a:cubicBezTo>
                    <a:pt x="593" y="297"/>
                    <a:pt x="419" y="122"/>
                    <a:pt x="192" y="18"/>
                  </a:cubicBezTo>
                  <a:cubicBezTo>
                    <a:pt x="175" y="6"/>
                    <a:pt x="155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5703304" y="3179677"/>
              <a:ext cx="18812" cy="31810"/>
            </a:xfrm>
            <a:custGeom>
              <a:avLst/>
              <a:gdLst/>
              <a:ahLst/>
              <a:cxnLst/>
              <a:rect l="l" t="t" r="r" b="b"/>
              <a:pathLst>
                <a:path w="618" h="1045" extrusionOk="0">
                  <a:moveTo>
                    <a:pt x="128" y="1"/>
                  </a:moveTo>
                  <a:cubicBezTo>
                    <a:pt x="64" y="1"/>
                    <a:pt x="0" y="67"/>
                    <a:pt x="25" y="141"/>
                  </a:cubicBezTo>
                  <a:cubicBezTo>
                    <a:pt x="60" y="298"/>
                    <a:pt x="130" y="455"/>
                    <a:pt x="199" y="612"/>
                  </a:cubicBezTo>
                  <a:cubicBezTo>
                    <a:pt x="217" y="682"/>
                    <a:pt x="269" y="751"/>
                    <a:pt x="304" y="838"/>
                  </a:cubicBezTo>
                  <a:cubicBezTo>
                    <a:pt x="304" y="838"/>
                    <a:pt x="321" y="856"/>
                    <a:pt x="321" y="856"/>
                  </a:cubicBezTo>
                  <a:cubicBezTo>
                    <a:pt x="321" y="873"/>
                    <a:pt x="339" y="891"/>
                    <a:pt x="356" y="908"/>
                  </a:cubicBezTo>
                  <a:cubicBezTo>
                    <a:pt x="356" y="908"/>
                    <a:pt x="374" y="926"/>
                    <a:pt x="374" y="926"/>
                  </a:cubicBezTo>
                  <a:cubicBezTo>
                    <a:pt x="391" y="978"/>
                    <a:pt x="426" y="1013"/>
                    <a:pt x="461" y="1030"/>
                  </a:cubicBezTo>
                  <a:cubicBezTo>
                    <a:pt x="475" y="1040"/>
                    <a:pt x="491" y="1044"/>
                    <a:pt x="507" y="1044"/>
                  </a:cubicBezTo>
                  <a:cubicBezTo>
                    <a:pt x="548" y="1044"/>
                    <a:pt x="588" y="1016"/>
                    <a:pt x="600" y="978"/>
                  </a:cubicBezTo>
                  <a:cubicBezTo>
                    <a:pt x="618" y="926"/>
                    <a:pt x="618" y="873"/>
                    <a:pt x="600" y="821"/>
                  </a:cubicBezTo>
                  <a:cubicBezTo>
                    <a:pt x="600" y="804"/>
                    <a:pt x="600" y="769"/>
                    <a:pt x="600" y="751"/>
                  </a:cubicBezTo>
                  <a:cubicBezTo>
                    <a:pt x="600" y="734"/>
                    <a:pt x="600" y="716"/>
                    <a:pt x="600" y="699"/>
                  </a:cubicBezTo>
                  <a:cubicBezTo>
                    <a:pt x="600" y="664"/>
                    <a:pt x="583" y="629"/>
                    <a:pt x="565" y="594"/>
                  </a:cubicBezTo>
                  <a:cubicBezTo>
                    <a:pt x="548" y="525"/>
                    <a:pt x="513" y="455"/>
                    <a:pt x="478" y="385"/>
                  </a:cubicBezTo>
                  <a:cubicBezTo>
                    <a:pt x="408" y="246"/>
                    <a:pt x="304" y="124"/>
                    <a:pt x="199" y="37"/>
                  </a:cubicBezTo>
                  <a:cubicBezTo>
                    <a:pt x="179" y="12"/>
                    <a:pt x="15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5734840" y="3252307"/>
              <a:ext cx="16468" cy="33758"/>
            </a:xfrm>
            <a:custGeom>
              <a:avLst/>
              <a:gdLst/>
              <a:ahLst/>
              <a:cxnLst/>
              <a:rect l="l" t="t" r="r" b="b"/>
              <a:pathLst>
                <a:path w="541" h="1109" extrusionOk="0">
                  <a:moveTo>
                    <a:pt x="102" y="1"/>
                  </a:moveTo>
                  <a:cubicBezTo>
                    <a:pt x="68" y="1"/>
                    <a:pt x="35" y="30"/>
                    <a:pt x="35" y="74"/>
                  </a:cubicBezTo>
                  <a:cubicBezTo>
                    <a:pt x="17" y="91"/>
                    <a:pt x="17" y="108"/>
                    <a:pt x="0" y="143"/>
                  </a:cubicBezTo>
                  <a:lnTo>
                    <a:pt x="0" y="213"/>
                  </a:lnTo>
                  <a:cubicBezTo>
                    <a:pt x="0" y="230"/>
                    <a:pt x="0" y="248"/>
                    <a:pt x="17" y="283"/>
                  </a:cubicBezTo>
                  <a:cubicBezTo>
                    <a:pt x="35" y="300"/>
                    <a:pt x="17" y="352"/>
                    <a:pt x="35" y="387"/>
                  </a:cubicBezTo>
                  <a:cubicBezTo>
                    <a:pt x="52" y="474"/>
                    <a:pt x="70" y="544"/>
                    <a:pt x="105" y="631"/>
                  </a:cubicBezTo>
                  <a:cubicBezTo>
                    <a:pt x="122" y="718"/>
                    <a:pt x="157" y="806"/>
                    <a:pt x="192" y="875"/>
                  </a:cubicBezTo>
                  <a:cubicBezTo>
                    <a:pt x="244" y="963"/>
                    <a:pt x="261" y="1050"/>
                    <a:pt x="349" y="1102"/>
                  </a:cubicBezTo>
                  <a:cubicBezTo>
                    <a:pt x="362" y="1106"/>
                    <a:pt x="376" y="1109"/>
                    <a:pt x="390" y="1109"/>
                  </a:cubicBezTo>
                  <a:cubicBezTo>
                    <a:pt x="433" y="1109"/>
                    <a:pt x="475" y="1089"/>
                    <a:pt x="488" y="1050"/>
                  </a:cubicBezTo>
                  <a:cubicBezTo>
                    <a:pt x="540" y="963"/>
                    <a:pt x="488" y="875"/>
                    <a:pt x="488" y="788"/>
                  </a:cubicBezTo>
                  <a:lnTo>
                    <a:pt x="488" y="771"/>
                  </a:lnTo>
                  <a:cubicBezTo>
                    <a:pt x="488" y="753"/>
                    <a:pt x="488" y="736"/>
                    <a:pt x="488" y="701"/>
                  </a:cubicBezTo>
                  <a:cubicBezTo>
                    <a:pt x="488" y="684"/>
                    <a:pt x="488" y="666"/>
                    <a:pt x="471" y="649"/>
                  </a:cubicBezTo>
                  <a:cubicBezTo>
                    <a:pt x="453" y="631"/>
                    <a:pt x="453" y="579"/>
                    <a:pt x="436" y="544"/>
                  </a:cubicBezTo>
                  <a:cubicBezTo>
                    <a:pt x="401" y="457"/>
                    <a:pt x="384" y="370"/>
                    <a:pt x="331" y="283"/>
                  </a:cubicBezTo>
                  <a:cubicBezTo>
                    <a:pt x="314" y="230"/>
                    <a:pt x="279" y="161"/>
                    <a:pt x="227" y="108"/>
                  </a:cubicBezTo>
                  <a:lnTo>
                    <a:pt x="209" y="74"/>
                  </a:lnTo>
                  <a:cubicBezTo>
                    <a:pt x="209" y="56"/>
                    <a:pt x="174" y="39"/>
                    <a:pt x="157" y="39"/>
                  </a:cubicBezTo>
                  <a:cubicBezTo>
                    <a:pt x="144" y="12"/>
                    <a:pt x="123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5767716" y="3342227"/>
              <a:ext cx="13820" cy="26544"/>
            </a:xfrm>
            <a:custGeom>
              <a:avLst/>
              <a:gdLst/>
              <a:ahLst/>
              <a:cxnLst/>
              <a:rect l="l" t="t" r="r" b="b"/>
              <a:pathLst>
                <a:path w="454" h="872" extrusionOk="0">
                  <a:moveTo>
                    <a:pt x="138" y="0"/>
                  </a:moveTo>
                  <a:cubicBezTo>
                    <a:pt x="123" y="0"/>
                    <a:pt x="105" y="4"/>
                    <a:pt x="88" y="13"/>
                  </a:cubicBezTo>
                  <a:cubicBezTo>
                    <a:pt x="53" y="13"/>
                    <a:pt x="36" y="48"/>
                    <a:pt x="18" y="100"/>
                  </a:cubicBezTo>
                  <a:cubicBezTo>
                    <a:pt x="1" y="153"/>
                    <a:pt x="1" y="205"/>
                    <a:pt x="1" y="275"/>
                  </a:cubicBezTo>
                  <a:cubicBezTo>
                    <a:pt x="1" y="344"/>
                    <a:pt x="18" y="431"/>
                    <a:pt x="36" y="501"/>
                  </a:cubicBezTo>
                  <a:cubicBezTo>
                    <a:pt x="70" y="571"/>
                    <a:pt x="105" y="658"/>
                    <a:pt x="158" y="710"/>
                  </a:cubicBezTo>
                  <a:cubicBezTo>
                    <a:pt x="158" y="728"/>
                    <a:pt x="192" y="745"/>
                    <a:pt x="192" y="763"/>
                  </a:cubicBezTo>
                  <a:cubicBezTo>
                    <a:pt x="192" y="780"/>
                    <a:pt x="210" y="780"/>
                    <a:pt x="227" y="798"/>
                  </a:cubicBezTo>
                  <a:cubicBezTo>
                    <a:pt x="245" y="832"/>
                    <a:pt x="280" y="867"/>
                    <a:pt x="332" y="867"/>
                  </a:cubicBezTo>
                  <a:cubicBezTo>
                    <a:pt x="341" y="870"/>
                    <a:pt x="350" y="872"/>
                    <a:pt x="360" y="872"/>
                  </a:cubicBezTo>
                  <a:cubicBezTo>
                    <a:pt x="406" y="872"/>
                    <a:pt x="454" y="838"/>
                    <a:pt x="454" y="780"/>
                  </a:cubicBezTo>
                  <a:cubicBezTo>
                    <a:pt x="454" y="728"/>
                    <a:pt x="437" y="693"/>
                    <a:pt x="402" y="641"/>
                  </a:cubicBezTo>
                  <a:cubicBezTo>
                    <a:pt x="402" y="641"/>
                    <a:pt x="384" y="623"/>
                    <a:pt x="384" y="606"/>
                  </a:cubicBezTo>
                  <a:lnTo>
                    <a:pt x="384" y="588"/>
                  </a:lnTo>
                  <a:cubicBezTo>
                    <a:pt x="367" y="571"/>
                    <a:pt x="367" y="553"/>
                    <a:pt x="349" y="519"/>
                  </a:cubicBezTo>
                  <a:lnTo>
                    <a:pt x="315" y="414"/>
                  </a:lnTo>
                  <a:cubicBezTo>
                    <a:pt x="297" y="362"/>
                    <a:pt x="280" y="292"/>
                    <a:pt x="280" y="240"/>
                  </a:cubicBezTo>
                  <a:lnTo>
                    <a:pt x="245" y="153"/>
                  </a:lnTo>
                  <a:lnTo>
                    <a:pt x="245" y="135"/>
                  </a:lnTo>
                  <a:cubicBezTo>
                    <a:pt x="245" y="118"/>
                    <a:pt x="245" y="118"/>
                    <a:pt x="245" y="100"/>
                  </a:cubicBezTo>
                  <a:cubicBezTo>
                    <a:pt x="245" y="65"/>
                    <a:pt x="210" y="31"/>
                    <a:pt x="175" y="13"/>
                  </a:cubicBezTo>
                  <a:cubicBezTo>
                    <a:pt x="166" y="4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5783636" y="3416745"/>
              <a:ext cx="11719" cy="39785"/>
            </a:xfrm>
            <a:custGeom>
              <a:avLst/>
              <a:gdLst/>
              <a:ahLst/>
              <a:cxnLst/>
              <a:rect l="l" t="t" r="r" b="b"/>
              <a:pathLst>
                <a:path w="385" h="1307" extrusionOk="0">
                  <a:moveTo>
                    <a:pt x="130" y="0"/>
                  </a:moveTo>
                  <a:cubicBezTo>
                    <a:pt x="86" y="0"/>
                    <a:pt x="45" y="27"/>
                    <a:pt x="36" y="75"/>
                  </a:cubicBezTo>
                  <a:cubicBezTo>
                    <a:pt x="1" y="162"/>
                    <a:pt x="1" y="267"/>
                    <a:pt x="1" y="372"/>
                  </a:cubicBezTo>
                  <a:lnTo>
                    <a:pt x="1" y="650"/>
                  </a:lnTo>
                  <a:cubicBezTo>
                    <a:pt x="1" y="755"/>
                    <a:pt x="1" y="842"/>
                    <a:pt x="18" y="929"/>
                  </a:cubicBezTo>
                  <a:cubicBezTo>
                    <a:pt x="18" y="982"/>
                    <a:pt x="18" y="1034"/>
                    <a:pt x="36" y="1086"/>
                  </a:cubicBezTo>
                  <a:cubicBezTo>
                    <a:pt x="53" y="1138"/>
                    <a:pt x="70" y="1191"/>
                    <a:pt x="105" y="1243"/>
                  </a:cubicBezTo>
                  <a:cubicBezTo>
                    <a:pt x="127" y="1287"/>
                    <a:pt x="167" y="1306"/>
                    <a:pt x="209" y="1306"/>
                  </a:cubicBezTo>
                  <a:cubicBezTo>
                    <a:pt x="268" y="1306"/>
                    <a:pt x="329" y="1269"/>
                    <a:pt x="349" y="1208"/>
                  </a:cubicBezTo>
                  <a:cubicBezTo>
                    <a:pt x="349" y="1191"/>
                    <a:pt x="367" y="1173"/>
                    <a:pt x="367" y="1138"/>
                  </a:cubicBezTo>
                  <a:cubicBezTo>
                    <a:pt x="384" y="1104"/>
                    <a:pt x="384" y="1086"/>
                    <a:pt x="384" y="1051"/>
                  </a:cubicBezTo>
                  <a:cubicBezTo>
                    <a:pt x="384" y="999"/>
                    <a:pt x="384" y="964"/>
                    <a:pt x="384" y="912"/>
                  </a:cubicBezTo>
                  <a:cubicBezTo>
                    <a:pt x="367" y="825"/>
                    <a:pt x="367" y="720"/>
                    <a:pt x="349" y="633"/>
                  </a:cubicBezTo>
                  <a:cubicBezTo>
                    <a:pt x="349" y="528"/>
                    <a:pt x="314" y="424"/>
                    <a:pt x="314" y="337"/>
                  </a:cubicBezTo>
                  <a:cubicBezTo>
                    <a:pt x="297" y="232"/>
                    <a:pt x="262" y="145"/>
                    <a:pt x="227" y="58"/>
                  </a:cubicBezTo>
                  <a:cubicBezTo>
                    <a:pt x="204" y="18"/>
                    <a:pt x="166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5788415" y="3519297"/>
              <a:ext cx="8523" cy="30410"/>
            </a:xfrm>
            <a:custGeom>
              <a:avLst/>
              <a:gdLst/>
              <a:ahLst/>
              <a:cxnLst/>
              <a:rect l="l" t="t" r="r" b="b"/>
              <a:pathLst>
                <a:path w="280" h="999" extrusionOk="0">
                  <a:moveTo>
                    <a:pt x="140" y="1"/>
                  </a:moveTo>
                  <a:cubicBezTo>
                    <a:pt x="105" y="1"/>
                    <a:pt x="70" y="18"/>
                    <a:pt x="53" y="53"/>
                  </a:cubicBezTo>
                  <a:lnTo>
                    <a:pt x="53" y="70"/>
                  </a:lnTo>
                  <a:cubicBezTo>
                    <a:pt x="18" y="140"/>
                    <a:pt x="1" y="210"/>
                    <a:pt x="18" y="280"/>
                  </a:cubicBezTo>
                  <a:lnTo>
                    <a:pt x="18" y="506"/>
                  </a:lnTo>
                  <a:lnTo>
                    <a:pt x="18" y="715"/>
                  </a:lnTo>
                  <a:cubicBezTo>
                    <a:pt x="1" y="750"/>
                    <a:pt x="1" y="768"/>
                    <a:pt x="18" y="785"/>
                  </a:cubicBezTo>
                  <a:cubicBezTo>
                    <a:pt x="18" y="802"/>
                    <a:pt x="18" y="802"/>
                    <a:pt x="18" y="820"/>
                  </a:cubicBezTo>
                  <a:lnTo>
                    <a:pt x="18" y="837"/>
                  </a:lnTo>
                  <a:cubicBezTo>
                    <a:pt x="18" y="890"/>
                    <a:pt x="35" y="925"/>
                    <a:pt x="70" y="959"/>
                  </a:cubicBezTo>
                  <a:cubicBezTo>
                    <a:pt x="88" y="986"/>
                    <a:pt x="114" y="999"/>
                    <a:pt x="140" y="999"/>
                  </a:cubicBezTo>
                  <a:cubicBezTo>
                    <a:pt x="166" y="999"/>
                    <a:pt x="192" y="986"/>
                    <a:pt x="210" y="959"/>
                  </a:cubicBezTo>
                  <a:cubicBezTo>
                    <a:pt x="227" y="925"/>
                    <a:pt x="245" y="890"/>
                    <a:pt x="262" y="837"/>
                  </a:cubicBezTo>
                  <a:lnTo>
                    <a:pt x="262" y="820"/>
                  </a:lnTo>
                  <a:lnTo>
                    <a:pt x="262" y="802"/>
                  </a:lnTo>
                  <a:cubicBezTo>
                    <a:pt x="262" y="785"/>
                    <a:pt x="262" y="750"/>
                    <a:pt x="262" y="715"/>
                  </a:cubicBezTo>
                  <a:lnTo>
                    <a:pt x="262" y="506"/>
                  </a:lnTo>
                  <a:lnTo>
                    <a:pt x="279" y="280"/>
                  </a:lnTo>
                  <a:cubicBezTo>
                    <a:pt x="279" y="210"/>
                    <a:pt x="262" y="140"/>
                    <a:pt x="227" y="70"/>
                  </a:cubicBezTo>
                  <a:lnTo>
                    <a:pt x="227" y="53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5783118" y="3604225"/>
              <a:ext cx="13820" cy="38537"/>
            </a:xfrm>
            <a:custGeom>
              <a:avLst/>
              <a:gdLst/>
              <a:ahLst/>
              <a:cxnLst/>
              <a:rect l="l" t="t" r="r" b="b"/>
              <a:pathLst>
                <a:path w="454" h="1266" extrusionOk="0">
                  <a:moveTo>
                    <a:pt x="328" y="1"/>
                  </a:moveTo>
                  <a:cubicBezTo>
                    <a:pt x="285" y="1"/>
                    <a:pt x="242" y="23"/>
                    <a:pt x="227" y="69"/>
                  </a:cubicBezTo>
                  <a:cubicBezTo>
                    <a:pt x="209" y="122"/>
                    <a:pt x="192" y="157"/>
                    <a:pt x="175" y="191"/>
                  </a:cubicBezTo>
                  <a:cubicBezTo>
                    <a:pt x="157" y="244"/>
                    <a:pt x="140" y="296"/>
                    <a:pt x="122" y="348"/>
                  </a:cubicBezTo>
                  <a:lnTo>
                    <a:pt x="70" y="627"/>
                  </a:lnTo>
                  <a:cubicBezTo>
                    <a:pt x="35" y="732"/>
                    <a:pt x="18" y="836"/>
                    <a:pt x="18" y="923"/>
                  </a:cubicBezTo>
                  <a:cubicBezTo>
                    <a:pt x="0" y="993"/>
                    <a:pt x="0" y="1046"/>
                    <a:pt x="18" y="1098"/>
                  </a:cubicBezTo>
                  <a:cubicBezTo>
                    <a:pt x="35" y="1133"/>
                    <a:pt x="53" y="1150"/>
                    <a:pt x="70" y="1185"/>
                  </a:cubicBezTo>
                  <a:cubicBezTo>
                    <a:pt x="53" y="1185"/>
                    <a:pt x="53" y="1185"/>
                    <a:pt x="70" y="1202"/>
                  </a:cubicBezTo>
                  <a:cubicBezTo>
                    <a:pt x="70" y="1202"/>
                    <a:pt x="70" y="1220"/>
                    <a:pt x="87" y="1220"/>
                  </a:cubicBezTo>
                  <a:cubicBezTo>
                    <a:pt x="98" y="1253"/>
                    <a:pt x="124" y="1265"/>
                    <a:pt x="149" y="1265"/>
                  </a:cubicBezTo>
                  <a:cubicBezTo>
                    <a:pt x="164" y="1265"/>
                    <a:pt x="179" y="1261"/>
                    <a:pt x="192" y="1255"/>
                  </a:cubicBezTo>
                  <a:cubicBezTo>
                    <a:pt x="227" y="1237"/>
                    <a:pt x="262" y="1202"/>
                    <a:pt x="297" y="1168"/>
                  </a:cubicBezTo>
                  <a:cubicBezTo>
                    <a:pt x="331" y="1115"/>
                    <a:pt x="349" y="1063"/>
                    <a:pt x="366" y="993"/>
                  </a:cubicBezTo>
                  <a:cubicBezTo>
                    <a:pt x="384" y="889"/>
                    <a:pt x="401" y="784"/>
                    <a:pt x="419" y="679"/>
                  </a:cubicBezTo>
                  <a:cubicBezTo>
                    <a:pt x="419" y="592"/>
                    <a:pt x="436" y="488"/>
                    <a:pt x="453" y="401"/>
                  </a:cubicBezTo>
                  <a:cubicBezTo>
                    <a:pt x="453" y="348"/>
                    <a:pt x="453" y="296"/>
                    <a:pt x="436" y="244"/>
                  </a:cubicBezTo>
                  <a:cubicBezTo>
                    <a:pt x="436" y="191"/>
                    <a:pt x="436" y="157"/>
                    <a:pt x="436" y="104"/>
                  </a:cubicBezTo>
                  <a:cubicBezTo>
                    <a:pt x="436" y="36"/>
                    <a:pt x="382" y="1"/>
                    <a:pt x="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5767198" y="3675060"/>
              <a:ext cx="19116" cy="42007"/>
            </a:xfrm>
            <a:custGeom>
              <a:avLst/>
              <a:gdLst/>
              <a:ahLst/>
              <a:cxnLst/>
              <a:rect l="l" t="t" r="r" b="b"/>
              <a:pathLst>
                <a:path w="628" h="1380" extrusionOk="0">
                  <a:moveTo>
                    <a:pt x="501" y="0"/>
                  </a:moveTo>
                  <a:cubicBezTo>
                    <a:pt x="466" y="0"/>
                    <a:pt x="433" y="14"/>
                    <a:pt x="419" y="43"/>
                  </a:cubicBezTo>
                  <a:cubicBezTo>
                    <a:pt x="366" y="148"/>
                    <a:pt x="332" y="270"/>
                    <a:pt x="297" y="374"/>
                  </a:cubicBezTo>
                  <a:cubicBezTo>
                    <a:pt x="262" y="479"/>
                    <a:pt x="227" y="566"/>
                    <a:pt x="192" y="671"/>
                  </a:cubicBezTo>
                  <a:cubicBezTo>
                    <a:pt x="157" y="775"/>
                    <a:pt x="122" y="863"/>
                    <a:pt x="87" y="950"/>
                  </a:cubicBezTo>
                  <a:cubicBezTo>
                    <a:pt x="53" y="1002"/>
                    <a:pt x="18" y="1054"/>
                    <a:pt x="0" y="1124"/>
                  </a:cubicBezTo>
                  <a:cubicBezTo>
                    <a:pt x="0" y="1141"/>
                    <a:pt x="0" y="1176"/>
                    <a:pt x="0" y="1194"/>
                  </a:cubicBezTo>
                  <a:lnTo>
                    <a:pt x="0" y="1281"/>
                  </a:lnTo>
                  <a:cubicBezTo>
                    <a:pt x="0" y="1335"/>
                    <a:pt x="43" y="1379"/>
                    <a:pt x="95" y="1379"/>
                  </a:cubicBezTo>
                  <a:cubicBezTo>
                    <a:pt x="109" y="1379"/>
                    <a:pt x="124" y="1376"/>
                    <a:pt x="140" y="1368"/>
                  </a:cubicBezTo>
                  <a:cubicBezTo>
                    <a:pt x="175" y="1333"/>
                    <a:pt x="227" y="1298"/>
                    <a:pt x="262" y="1263"/>
                  </a:cubicBezTo>
                  <a:cubicBezTo>
                    <a:pt x="297" y="1211"/>
                    <a:pt x="332" y="1159"/>
                    <a:pt x="366" y="1107"/>
                  </a:cubicBezTo>
                  <a:cubicBezTo>
                    <a:pt x="419" y="1002"/>
                    <a:pt x="471" y="880"/>
                    <a:pt x="506" y="775"/>
                  </a:cubicBezTo>
                  <a:cubicBezTo>
                    <a:pt x="541" y="671"/>
                    <a:pt x="576" y="549"/>
                    <a:pt x="593" y="444"/>
                  </a:cubicBezTo>
                  <a:cubicBezTo>
                    <a:pt x="610" y="392"/>
                    <a:pt x="610" y="322"/>
                    <a:pt x="628" y="270"/>
                  </a:cubicBezTo>
                  <a:cubicBezTo>
                    <a:pt x="628" y="235"/>
                    <a:pt x="628" y="200"/>
                    <a:pt x="628" y="183"/>
                  </a:cubicBezTo>
                  <a:cubicBezTo>
                    <a:pt x="628" y="148"/>
                    <a:pt x="628" y="113"/>
                    <a:pt x="610" y="78"/>
                  </a:cubicBezTo>
                  <a:cubicBezTo>
                    <a:pt x="600" y="27"/>
                    <a:pt x="549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1">
  <p:cSld name="BIG_NUMBER_1_1_2_1_1_2_1_4">
    <p:bg>
      <p:bgPr>
        <a:solidFill>
          <a:schemeClr val="accent2"/>
        </a:solidFill>
        <a:effectLst/>
      </p:bgPr>
    </p:bg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3" name="Google Shape;1643;p23"/>
          <p:cNvGrpSpPr/>
          <p:nvPr/>
        </p:nvGrpSpPr>
        <p:grpSpPr>
          <a:xfrm rot="-580281">
            <a:off x="-217" y="109444"/>
            <a:ext cx="1266652" cy="451283"/>
            <a:chOff x="4344640" y="2136829"/>
            <a:chExt cx="551849" cy="196613"/>
          </a:xfrm>
        </p:grpSpPr>
        <p:sp>
          <p:nvSpPr>
            <p:cNvPr id="1644" name="Google Shape;1644;p23"/>
            <p:cNvSpPr/>
            <p:nvPr/>
          </p:nvSpPr>
          <p:spPr>
            <a:xfrm>
              <a:off x="4344640" y="2238164"/>
              <a:ext cx="22617" cy="29405"/>
            </a:xfrm>
            <a:custGeom>
              <a:avLst/>
              <a:gdLst/>
              <a:ahLst/>
              <a:cxnLst/>
              <a:rect l="l" t="t" r="r" b="b"/>
              <a:pathLst>
                <a:path w="743" h="966" extrusionOk="0">
                  <a:moveTo>
                    <a:pt x="114" y="0"/>
                  </a:moveTo>
                  <a:cubicBezTo>
                    <a:pt x="92" y="0"/>
                    <a:pt x="70" y="9"/>
                    <a:pt x="53" y="26"/>
                  </a:cubicBezTo>
                  <a:cubicBezTo>
                    <a:pt x="0" y="61"/>
                    <a:pt x="0" y="113"/>
                    <a:pt x="18" y="166"/>
                  </a:cubicBezTo>
                  <a:lnTo>
                    <a:pt x="53" y="201"/>
                  </a:lnTo>
                  <a:cubicBezTo>
                    <a:pt x="53" y="236"/>
                    <a:pt x="70" y="270"/>
                    <a:pt x="87" y="305"/>
                  </a:cubicBezTo>
                  <a:cubicBezTo>
                    <a:pt x="87" y="305"/>
                    <a:pt x="105" y="323"/>
                    <a:pt x="105" y="340"/>
                  </a:cubicBezTo>
                  <a:lnTo>
                    <a:pt x="122" y="392"/>
                  </a:lnTo>
                  <a:lnTo>
                    <a:pt x="244" y="567"/>
                  </a:lnTo>
                  <a:cubicBezTo>
                    <a:pt x="279" y="636"/>
                    <a:pt x="314" y="706"/>
                    <a:pt x="349" y="758"/>
                  </a:cubicBezTo>
                  <a:cubicBezTo>
                    <a:pt x="401" y="811"/>
                    <a:pt x="401" y="828"/>
                    <a:pt x="436" y="863"/>
                  </a:cubicBezTo>
                  <a:cubicBezTo>
                    <a:pt x="453" y="898"/>
                    <a:pt x="488" y="915"/>
                    <a:pt x="541" y="950"/>
                  </a:cubicBezTo>
                  <a:cubicBezTo>
                    <a:pt x="558" y="961"/>
                    <a:pt x="577" y="966"/>
                    <a:pt x="596" y="966"/>
                  </a:cubicBezTo>
                  <a:cubicBezTo>
                    <a:pt x="671" y="966"/>
                    <a:pt x="743" y="891"/>
                    <a:pt x="715" y="793"/>
                  </a:cubicBezTo>
                  <a:cubicBezTo>
                    <a:pt x="715" y="741"/>
                    <a:pt x="697" y="706"/>
                    <a:pt x="663" y="671"/>
                  </a:cubicBezTo>
                  <a:cubicBezTo>
                    <a:pt x="645" y="636"/>
                    <a:pt x="645" y="602"/>
                    <a:pt x="628" y="584"/>
                  </a:cubicBezTo>
                  <a:cubicBezTo>
                    <a:pt x="610" y="549"/>
                    <a:pt x="541" y="462"/>
                    <a:pt x="488" y="410"/>
                  </a:cubicBezTo>
                  <a:lnTo>
                    <a:pt x="349" y="236"/>
                  </a:lnTo>
                  <a:cubicBezTo>
                    <a:pt x="314" y="166"/>
                    <a:pt x="279" y="113"/>
                    <a:pt x="209" y="79"/>
                  </a:cubicBezTo>
                  <a:lnTo>
                    <a:pt x="175" y="26"/>
                  </a:lnTo>
                  <a:cubicBezTo>
                    <a:pt x="157" y="9"/>
                    <a:pt x="135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4391092" y="2289151"/>
              <a:ext cx="40577" cy="22526"/>
            </a:xfrm>
            <a:custGeom>
              <a:avLst/>
              <a:gdLst/>
              <a:ahLst/>
              <a:cxnLst/>
              <a:rect l="l" t="t" r="r" b="b"/>
              <a:pathLst>
                <a:path w="1333" h="740" extrusionOk="0">
                  <a:moveTo>
                    <a:pt x="130" y="0"/>
                  </a:moveTo>
                  <a:cubicBezTo>
                    <a:pt x="57" y="0"/>
                    <a:pt x="0" y="87"/>
                    <a:pt x="60" y="147"/>
                  </a:cubicBezTo>
                  <a:lnTo>
                    <a:pt x="148" y="269"/>
                  </a:lnTo>
                  <a:cubicBezTo>
                    <a:pt x="200" y="304"/>
                    <a:pt x="235" y="338"/>
                    <a:pt x="287" y="373"/>
                  </a:cubicBezTo>
                  <a:cubicBezTo>
                    <a:pt x="374" y="426"/>
                    <a:pt x="461" y="495"/>
                    <a:pt x="549" y="548"/>
                  </a:cubicBezTo>
                  <a:cubicBezTo>
                    <a:pt x="636" y="600"/>
                    <a:pt x="740" y="635"/>
                    <a:pt x="845" y="670"/>
                  </a:cubicBezTo>
                  <a:cubicBezTo>
                    <a:pt x="897" y="687"/>
                    <a:pt x="949" y="705"/>
                    <a:pt x="1002" y="722"/>
                  </a:cubicBezTo>
                  <a:cubicBezTo>
                    <a:pt x="1037" y="722"/>
                    <a:pt x="1071" y="739"/>
                    <a:pt x="1106" y="739"/>
                  </a:cubicBezTo>
                  <a:cubicBezTo>
                    <a:pt x="1141" y="739"/>
                    <a:pt x="1176" y="722"/>
                    <a:pt x="1211" y="705"/>
                  </a:cubicBezTo>
                  <a:lnTo>
                    <a:pt x="1246" y="687"/>
                  </a:lnTo>
                  <a:cubicBezTo>
                    <a:pt x="1316" y="635"/>
                    <a:pt x="1333" y="530"/>
                    <a:pt x="1263" y="478"/>
                  </a:cubicBezTo>
                  <a:cubicBezTo>
                    <a:pt x="1246" y="443"/>
                    <a:pt x="1228" y="426"/>
                    <a:pt x="1193" y="408"/>
                  </a:cubicBezTo>
                  <a:cubicBezTo>
                    <a:pt x="1176" y="391"/>
                    <a:pt x="1141" y="373"/>
                    <a:pt x="1106" y="356"/>
                  </a:cubicBezTo>
                  <a:cubicBezTo>
                    <a:pt x="1054" y="338"/>
                    <a:pt x="1019" y="338"/>
                    <a:pt x="967" y="321"/>
                  </a:cubicBezTo>
                  <a:cubicBezTo>
                    <a:pt x="862" y="286"/>
                    <a:pt x="775" y="251"/>
                    <a:pt x="688" y="216"/>
                  </a:cubicBezTo>
                  <a:cubicBezTo>
                    <a:pt x="601" y="199"/>
                    <a:pt x="514" y="164"/>
                    <a:pt x="444" y="129"/>
                  </a:cubicBezTo>
                  <a:cubicBezTo>
                    <a:pt x="357" y="94"/>
                    <a:pt x="339" y="77"/>
                    <a:pt x="287" y="60"/>
                  </a:cubicBezTo>
                  <a:cubicBezTo>
                    <a:pt x="235" y="42"/>
                    <a:pt x="200" y="42"/>
                    <a:pt x="165" y="7"/>
                  </a:cubicBezTo>
                  <a:cubicBezTo>
                    <a:pt x="153" y="3"/>
                    <a:pt x="141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4467192" y="2321205"/>
              <a:ext cx="43560" cy="12237"/>
            </a:xfrm>
            <a:custGeom>
              <a:avLst/>
              <a:gdLst/>
              <a:ahLst/>
              <a:cxnLst/>
              <a:rect l="l" t="t" r="r" b="b"/>
              <a:pathLst>
                <a:path w="1431" h="402" extrusionOk="0">
                  <a:moveTo>
                    <a:pt x="541" y="0"/>
                  </a:moveTo>
                  <a:cubicBezTo>
                    <a:pt x="489" y="0"/>
                    <a:pt x="437" y="0"/>
                    <a:pt x="384" y="18"/>
                  </a:cubicBezTo>
                  <a:lnTo>
                    <a:pt x="227" y="18"/>
                  </a:lnTo>
                  <a:cubicBezTo>
                    <a:pt x="193" y="18"/>
                    <a:pt x="140" y="52"/>
                    <a:pt x="105" y="52"/>
                  </a:cubicBezTo>
                  <a:cubicBezTo>
                    <a:pt x="18" y="52"/>
                    <a:pt x="1" y="174"/>
                    <a:pt x="71" y="192"/>
                  </a:cubicBezTo>
                  <a:cubicBezTo>
                    <a:pt x="123" y="209"/>
                    <a:pt x="158" y="244"/>
                    <a:pt x="210" y="262"/>
                  </a:cubicBezTo>
                  <a:cubicBezTo>
                    <a:pt x="245" y="279"/>
                    <a:pt x="315" y="279"/>
                    <a:pt x="349" y="296"/>
                  </a:cubicBezTo>
                  <a:cubicBezTo>
                    <a:pt x="402" y="296"/>
                    <a:pt x="437" y="314"/>
                    <a:pt x="489" y="331"/>
                  </a:cubicBezTo>
                  <a:lnTo>
                    <a:pt x="646" y="349"/>
                  </a:lnTo>
                  <a:cubicBezTo>
                    <a:pt x="750" y="366"/>
                    <a:pt x="872" y="384"/>
                    <a:pt x="960" y="401"/>
                  </a:cubicBezTo>
                  <a:lnTo>
                    <a:pt x="1221" y="401"/>
                  </a:lnTo>
                  <a:cubicBezTo>
                    <a:pt x="1256" y="384"/>
                    <a:pt x="1273" y="366"/>
                    <a:pt x="1308" y="349"/>
                  </a:cubicBezTo>
                  <a:cubicBezTo>
                    <a:pt x="1430" y="296"/>
                    <a:pt x="1395" y="157"/>
                    <a:pt x="1308" y="87"/>
                  </a:cubicBezTo>
                  <a:lnTo>
                    <a:pt x="1291" y="87"/>
                  </a:lnTo>
                  <a:cubicBezTo>
                    <a:pt x="1204" y="18"/>
                    <a:pt x="1099" y="0"/>
                    <a:pt x="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4563778" y="2314295"/>
              <a:ext cx="43012" cy="14885"/>
            </a:xfrm>
            <a:custGeom>
              <a:avLst/>
              <a:gdLst/>
              <a:ahLst/>
              <a:cxnLst/>
              <a:rect l="l" t="t" r="r" b="b"/>
              <a:pathLst>
                <a:path w="1413" h="489" extrusionOk="0">
                  <a:moveTo>
                    <a:pt x="1308" y="1"/>
                  </a:moveTo>
                  <a:cubicBezTo>
                    <a:pt x="1203" y="1"/>
                    <a:pt x="1098" y="35"/>
                    <a:pt x="994" y="53"/>
                  </a:cubicBezTo>
                  <a:cubicBezTo>
                    <a:pt x="889" y="88"/>
                    <a:pt x="802" y="105"/>
                    <a:pt x="698" y="140"/>
                  </a:cubicBezTo>
                  <a:cubicBezTo>
                    <a:pt x="593" y="157"/>
                    <a:pt x="506" y="175"/>
                    <a:pt x="419" y="192"/>
                  </a:cubicBezTo>
                  <a:cubicBezTo>
                    <a:pt x="314" y="192"/>
                    <a:pt x="209" y="210"/>
                    <a:pt x="105" y="227"/>
                  </a:cubicBezTo>
                  <a:cubicBezTo>
                    <a:pt x="18" y="245"/>
                    <a:pt x="0" y="367"/>
                    <a:pt x="70" y="401"/>
                  </a:cubicBezTo>
                  <a:cubicBezTo>
                    <a:pt x="175" y="454"/>
                    <a:pt x="297" y="489"/>
                    <a:pt x="419" y="489"/>
                  </a:cubicBezTo>
                  <a:cubicBezTo>
                    <a:pt x="541" y="489"/>
                    <a:pt x="663" y="489"/>
                    <a:pt x="785" y="454"/>
                  </a:cubicBezTo>
                  <a:cubicBezTo>
                    <a:pt x="907" y="436"/>
                    <a:pt x="1011" y="401"/>
                    <a:pt x="1116" y="349"/>
                  </a:cubicBezTo>
                  <a:cubicBezTo>
                    <a:pt x="1151" y="314"/>
                    <a:pt x="1203" y="279"/>
                    <a:pt x="1238" y="262"/>
                  </a:cubicBezTo>
                  <a:cubicBezTo>
                    <a:pt x="1290" y="227"/>
                    <a:pt x="1343" y="175"/>
                    <a:pt x="1377" y="123"/>
                  </a:cubicBezTo>
                  <a:cubicBezTo>
                    <a:pt x="1412" y="70"/>
                    <a:pt x="1377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4660091" y="2284585"/>
              <a:ext cx="45386" cy="21917"/>
            </a:xfrm>
            <a:custGeom>
              <a:avLst/>
              <a:gdLst/>
              <a:ahLst/>
              <a:cxnLst/>
              <a:rect l="l" t="t" r="r" b="b"/>
              <a:pathLst>
                <a:path w="1491" h="720" extrusionOk="0">
                  <a:moveTo>
                    <a:pt x="1421" y="0"/>
                  </a:moveTo>
                  <a:cubicBezTo>
                    <a:pt x="1368" y="0"/>
                    <a:pt x="1299" y="0"/>
                    <a:pt x="1264" y="18"/>
                  </a:cubicBezTo>
                  <a:cubicBezTo>
                    <a:pt x="1159" y="35"/>
                    <a:pt x="1055" y="70"/>
                    <a:pt x="950" y="122"/>
                  </a:cubicBezTo>
                  <a:cubicBezTo>
                    <a:pt x="863" y="157"/>
                    <a:pt x="776" y="210"/>
                    <a:pt x="689" y="244"/>
                  </a:cubicBezTo>
                  <a:cubicBezTo>
                    <a:pt x="601" y="297"/>
                    <a:pt x="497" y="332"/>
                    <a:pt x="392" y="384"/>
                  </a:cubicBezTo>
                  <a:cubicBezTo>
                    <a:pt x="305" y="419"/>
                    <a:pt x="201" y="488"/>
                    <a:pt x="96" y="541"/>
                  </a:cubicBezTo>
                  <a:cubicBezTo>
                    <a:pt x="1" y="572"/>
                    <a:pt x="50" y="720"/>
                    <a:pt x="151" y="720"/>
                  </a:cubicBezTo>
                  <a:cubicBezTo>
                    <a:pt x="162" y="720"/>
                    <a:pt x="172" y="718"/>
                    <a:pt x="183" y="715"/>
                  </a:cubicBezTo>
                  <a:cubicBezTo>
                    <a:pt x="270" y="715"/>
                    <a:pt x="375" y="698"/>
                    <a:pt x="462" y="663"/>
                  </a:cubicBezTo>
                  <a:lnTo>
                    <a:pt x="741" y="576"/>
                  </a:lnTo>
                  <a:cubicBezTo>
                    <a:pt x="845" y="541"/>
                    <a:pt x="933" y="506"/>
                    <a:pt x="1037" y="471"/>
                  </a:cubicBezTo>
                  <a:cubicBezTo>
                    <a:pt x="1142" y="436"/>
                    <a:pt x="1229" y="384"/>
                    <a:pt x="1316" y="314"/>
                  </a:cubicBezTo>
                  <a:cubicBezTo>
                    <a:pt x="1351" y="297"/>
                    <a:pt x="1386" y="262"/>
                    <a:pt x="1421" y="227"/>
                  </a:cubicBezTo>
                  <a:cubicBezTo>
                    <a:pt x="1456" y="192"/>
                    <a:pt x="1490" y="157"/>
                    <a:pt x="1490" y="105"/>
                  </a:cubicBezTo>
                  <a:cubicBezTo>
                    <a:pt x="1490" y="53"/>
                    <a:pt x="1456" y="0"/>
                    <a:pt x="1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23"/>
            <p:cNvSpPr/>
            <p:nvPr/>
          </p:nvSpPr>
          <p:spPr>
            <a:xfrm>
              <a:off x="4748946" y="2232289"/>
              <a:ext cx="29740" cy="32753"/>
            </a:xfrm>
            <a:custGeom>
              <a:avLst/>
              <a:gdLst/>
              <a:ahLst/>
              <a:cxnLst/>
              <a:rect l="l" t="t" r="r" b="b"/>
              <a:pathLst>
                <a:path w="977" h="1076" extrusionOk="0">
                  <a:moveTo>
                    <a:pt x="891" y="1"/>
                  </a:moveTo>
                  <a:cubicBezTo>
                    <a:pt x="880" y="1"/>
                    <a:pt x="868" y="4"/>
                    <a:pt x="855" y="10"/>
                  </a:cubicBezTo>
                  <a:cubicBezTo>
                    <a:pt x="838" y="10"/>
                    <a:pt x="803" y="10"/>
                    <a:pt x="785" y="28"/>
                  </a:cubicBezTo>
                  <a:lnTo>
                    <a:pt x="750" y="28"/>
                  </a:lnTo>
                  <a:lnTo>
                    <a:pt x="733" y="45"/>
                  </a:lnTo>
                  <a:lnTo>
                    <a:pt x="715" y="45"/>
                  </a:lnTo>
                  <a:lnTo>
                    <a:pt x="681" y="62"/>
                  </a:lnTo>
                  <a:lnTo>
                    <a:pt x="628" y="97"/>
                  </a:lnTo>
                  <a:cubicBezTo>
                    <a:pt x="611" y="115"/>
                    <a:pt x="593" y="132"/>
                    <a:pt x="576" y="150"/>
                  </a:cubicBezTo>
                  <a:cubicBezTo>
                    <a:pt x="506" y="219"/>
                    <a:pt x="437" y="289"/>
                    <a:pt x="384" y="376"/>
                  </a:cubicBezTo>
                  <a:cubicBezTo>
                    <a:pt x="315" y="463"/>
                    <a:pt x="245" y="551"/>
                    <a:pt x="193" y="638"/>
                  </a:cubicBezTo>
                  <a:cubicBezTo>
                    <a:pt x="158" y="673"/>
                    <a:pt x="140" y="707"/>
                    <a:pt x="123" y="742"/>
                  </a:cubicBezTo>
                  <a:cubicBezTo>
                    <a:pt x="105" y="760"/>
                    <a:pt x="88" y="777"/>
                    <a:pt x="71" y="795"/>
                  </a:cubicBezTo>
                  <a:cubicBezTo>
                    <a:pt x="53" y="829"/>
                    <a:pt x="36" y="864"/>
                    <a:pt x="18" y="899"/>
                  </a:cubicBezTo>
                  <a:cubicBezTo>
                    <a:pt x="1" y="934"/>
                    <a:pt x="1" y="1004"/>
                    <a:pt x="36" y="1039"/>
                  </a:cubicBezTo>
                  <a:cubicBezTo>
                    <a:pt x="68" y="1060"/>
                    <a:pt x="100" y="1075"/>
                    <a:pt x="133" y="1075"/>
                  </a:cubicBezTo>
                  <a:cubicBezTo>
                    <a:pt x="153" y="1075"/>
                    <a:pt x="173" y="1069"/>
                    <a:pt x="193" y="1056"/>
                  </a:cubicBezTo>
                  <a:cubicBezTo>
                    <a:pt x="227" y="1039"/>
                    <a:pt x="280" y="1004"/>
                    <a:pt x="315" y="969"/>
                  </a:cubicBezTo>
                  <a:cubicBezTo>
                    <a:pt x="349" y="934"/>
                    <a:pt x="384" y="899"/>
                    <a:pt x="419" y="864"/>
                  </a:cubicBezTo>
                  <a:cubicBezTo>
                    <a:pt x="489" y="795"/>
                    <a:pt x="559" y="725"/>
                    <a:pt x="628" y="655"/>
                  </a:cubicBezTo>
                  <a:cubicBezTo>
                    <a:pt x="698" y="585"/>
                    <a:pt x="750" y="516"/>
                    <a:pt x="803" y="446"/>
                  </a:cubicBezTo>
                  <a:cubicBezTo>
                    <a:pt x="855" y="394"/>
                    <a:pt x="890" y="341"/>
                    <a:pt x="907" y="289"/>
                  </a:cubicBezTo>
                  <a:cubicBezTo>
                    <a:pt x="925" y="272"/>
                    <a:pt x="925" y="254"/>
                    <a:pt x="942" y="237"/>
                  </a:cubicBezTo>
                  <a:cubicBezTo>
                    <a:pt x="942" y="219"/>
                    <a:pt x="942" y="219"/>
                    <a:pt x="942" y="202"/>
                  </a:cubicBezTo>
                  <a:lnTo>
                    <a:pt x="942" y="184"/>
                  </a:lnTo>
                  <a:cubicBezTo>
                    <a:pt x="942" y="184"/>
                    <a:pt x="942" y="167"/>
                    <a:pt x="942" y="167"/>
                  </a:cubicBezTo>
                  <a:cubicBezTo>
                    <a:pt x="942" y="150"/>
                    <a:pt x="942" y="150"/>
                    <a:pt x="942" y="132"/>
                  </a:cubicBezTo>
                  <a:cubicBezTo>
                    <a:pt x="942" y="132"/>
                    <a:pt x="960" y="115"/>
                    <a:pt x="977" y="115"/>
                  </a:cubicBezTo>
                  <a:cubicBezTo>
                    <a:pt x="977" y="58"/>
                    <a:pt x="942" y="1"/>
                    <a:pt x="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23"/>
            <p:cNvSpPr/>
            <p:nvPr/>
          </p:nvSpPr>
          <p:spPr>
            <a:xfrm>
              <a:off x="4806021" y="2178471"/>
              <a:ext cx="43773" cy="37654"/>
            </a:xfrm>
            <a:custGeom>
              <a:avLst/>
              <a:gdLst/>
              <a:ahLst/>
              <a:cxnLst/>
              <a:rect l="l" t="t" r="r" b="b"/>
              <a:pathLst>
                <a:path w="1438" h="1237" extrusionOk="0">
                  <a:moveTo>
                    <a:pt x="1351" y="0"/>
                  </a:moveTo>
                  <a:cubicBezTo>
                    <a:pt x="1281" y="0"/>
                    <a:pt x="1211" y="18"/>
                    <a:pt x="1159" y="52"/>
                  </a:cubicBezTo>
                  <a:cubicBezTo>
                    <a:pt x="1072" y="70"/>
                    <a:pt x="1002" y="87"/>
                    <a:pt x="950" y="122"/>
                  </a:cubicBezTo>
                  <a:cubicBezTo>
                    <a:pt x="810" y="174"/>
                    <a:pt x="688" y="262"/>
                    <a:pt x="584" y="366"/>
                  </a:cubicBezTo>
                  <a:cubicBezTo>
                    <a:pt x="392" y="558"/>
                    <a:pt x="218" y="785"/>
                    <a:pt x="61" y="1011"/>
                  </a:cubicBezTo>
                  <a:cubicBezTo>
                    <a:pt x="0" y="1132"/>
                    <a:pt x="99" y="1236"/>
                    <a:pt x="195" y="1236"/>
                  </a:cubicBezTo>
                  <a:cubicBezTo>
                    <a:pt x="237" y="1236"/>
                    <a:pt x="278" y="1216"/>
                    <a:pt x="305" y="1168"/>
                  </a:cubicBezTo>
                  <a:cubicBezTo>
                    <a:pt x="374" y="1063"/>
                    <a:pt x="444" y="959"/>
                    <a:pt x="531" y="872"/>
                  </a:cubicBezTo>
                  <a:cubicBezTo>
                    <a:pt x="566" y="819"/>
                    <a:pt x="618" y="767"/>
                    <a:pt x="653" y="732"/>
                  </a:cubicBezTo>
                  <a:cubicBezTo>
                    <a:pt x="688" y="715"/>
                    <a:pt x="706" y="697"/>
                    <a:pt x="723" y="680"/>
                  </a:cubicBezTo>
                  <a:lnTo>
                    <a:pt x="793" y="628"/>
                  </a:lnTo>
                  <a:lnTo>
                    <a:pt x="1107" y="366"/>
                  </a:lnTo>
                  <a:cubicBezTo>
                    <a:pt x="1159" y="331"/>
                    <a:pt x="1194" y="297"/>
                    <a:pt x="1246" y="262"/>
                  </a:cubicBezTo>
                  <a:cubicBezTo>
                    <a:pt x="1298" y="209"/>
                    <a:pt x="1351" y="174"/>
                    <a:pt x="1385" y="122"/>
                  </a:cubicBezTo>
                  <a:cubicBezTo>
                    <a:pt x="1438" y="87"/>
                    <a:pt x="1403" y="18"/>
                    <a:pt x="1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4867510" y="2136829"/>
              <a:ext cx="28979" cy="20699"/>
            </a:xfrm>
            <a:custGeom>
              <a:avLst/>
              <a:gdLst/>
              <a:ahLst/>
              <a:cxnLst/>
              <a:rect l="l" t="t" r="r" b="b"/>
              <a:pathLst>
                <a:path w="952" h="680" extrusionOk="0">
                  <a:moveTo>
                    <a:pt x="780" y="1"/>
                  </a:moveTo>
                  <a:cubicBezTo>
                    <a:pt x="693" y="1"/>
                    <a:pt x="607" y="72"/>
                    <a:pt x="533" y="131"/>
                  </a:cubicBezTo>
                  <a:lnTo>
                    <a:pt x="464" y="183"/>
                  </a:lnTo>
                  <a:lnTo>
                    <a:pt x="429" y="218"/>
                  </a:lnTo>
                  <a:cubicBezTo>
                    <a:pt x="429" y="218"/>
                    <a:pt x="395" y="240"/>
                    <a:pt x="400" y="240"/>
                  </a:cubicBezTo>
                  <a:cubicBezTo>
                    <a:pt x="401" y="240"/>
                    <a:pt x="404" y="239"/>
                    <a:pt x="411" y="235"/>
                  </a:cubicBezTo>
                  <a:lnTo>
                    <a:pt x="411" y="235"/>
                  </a:lnTo>
                  <a:cubicBezTo>
                    <a:pt x="342" y="270"/>
                    <a:pt x="289" y="322"/>
                    <a:pt x="237" y="375"/>
                  </a:cubicBezTo>
                  <a:cubicBezTo>
                    <a:pt x="202" y="392"/>
                    <a:pt x="185" y="409"/>
                    <a:pt x="167" y="427"/>
                  </a:cubicBezTo>
                  <a:cubicBezTo>
                    <a:pt x="157" y="447"/>
                    <a:pt x="147" y="456"/>
                    <a:pt x="144" y="456"/>
                  </a:cubicBezTo>
                  <a:cubicBezTo>
                    <a:pt x="141" y="456"/>
                    <a:pt x="143" y="452"/>
                    <a:pt x="150" y="444"/>
                  </a:cubicBezTo>
                  <a:lnTo>
                    <a:pt x="150" y="444"/>
                  </a:lnTo>
                  <a:lnTo>
                    <a:pt x="132" y="462"/>
                  </a:lnTo>
                  <a:lnTo>
                    <a:pt x="98" y="497"/>
                  </a:lnTo>
                  <a:cubicBezTo>
                    <a:pt x="1" y="566"/>
                    <a:pt x="69" y="679"/>
                    <a:pt x="153" y="679"/>
                  </a:cubicBezTo>
                  <a:cubicBezTo>
                    <a:pt x="175" y="679"/>
                    <a:pt x="198" y="671"/>
                    <a:pt x="220" y="654"/>
                  </a:cubicBezTo>
                  <a:lnTo>
                    <a:pt x="411" y="584"/>
                  </a:lnTo>
                  <a:cubicBezTo>
                    <a:pt x="464" y="549"/>
                    <a:pt x="516" y="514"/>
                    <a:pt x="586" y="497"/>
                  </a:cubicBezTo>
                  <a:cubicBezTo>
                    <a:pt x="638" y="462"/>
                    <a:pt x="690" y="444"/>
                    <a:pt x="760" y="409"/>
                  </a:cubicBezTo>
                  <a:cubicBezTo>
                    <a:pt x="812" y="375"/>
                    <a:pt x="812" y="375"/>
                    <a:pt x="847" y="357"/>
                  </a:cubicBezTo>
                  <a:cubicBezTo>
                    <a:pt x="899" y="322"/>
                    <a:pt x="952" y="253"/>
                    <a:pt x="952" y="165"/>
                  </a:cubicBezTo>
                  <a:cubicBezTo>
                    <a:pt x="952" y="131"/>
                    <a:pt x="934" y="96"/>
                    <a:pt x="917" y="78"/>
                  </a:cubicBezTo>
                  <a:cubicBezTo>
                    <a:pt x="899" y="43"/>
                    <a:pt x="865" y="26"/>
                    <a:pt x="830" y="9"/>
                  </a:cubicBezTo>
                  <a:cubicBezTo>
                    <a:pt x="813" y="3"/>
                    <a:pt x="797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52" name="Google Shape;1652;p23"/>
          <p:cNvGrpSpPr/>
          <p:nvPr/>
        </p:nvGrpSpPr>
        <p:grpSpPr>
          <a:xfrm rot="-1501460">
            <a:off x="269047" y="5544449"/>
            <a:ext cx="314276" cy="1341788"/>
            <a:chOff x="5660019" y="3132495"/>
            <a:chExt cx="136920" cy="584572"/>
          </a:xfrm>
        </p:grpSpPr>
        <p:sp>
          <p:nvSpPr>
            <p:cNvPr id="1653" name="Google Shape;1653;p23"/>
            <p:cNvSpPr/>
            <p:nvPr/>
          </p:nvSpPr>
          <p:spPr>
            <a:xfrm>
              <a:off x="5671677" y="3148415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5660019" y="3132495"/>
              <a:ext cx="21765" cy="24352"/>
            </a:xfrm>
            <a:custGeom>
              <a:avLst/>
              <a:gdLst/>
              <a:ahLst/>
              <a:cxnLst/>
              <a:rect l="l" t="t" r="r" b="b"/>
              <a:pathLst>
                <a:path w="715" h="800" extrusionOk="0">
                  <a:moveTo>
                    <a:pt x="136" y="0"/>
                  </a:moveTo>
                  <a:cubicBezTo>
                    <a:pt x="97" y="0"/>
                    <a:pt x="58" y="24"/>
                    <a:pt x="35" y="70"/>
                  </a:cubicBezTo>
                  <a:cubicBezTo>
                    <a:pt x="0" y="122"/>
                    <a:pt x="18" y="192"/>
                    <a:pt x="87" y="227"/>
                  </a:cubicBezTo>
                  <a:lnTo>
                    <a:pt x="105" y="227"/>
                  </a:lnTo>
                  <a:lnTo>
                    <a:pt x="122" y="262"/>
                  </a:lnTo>
                  <a:cubicBezTo>
                    <a:pt x="140" y="262"/>
                    <a:pt x="157" y="297"/>
                    <a:pt x="175" y="314"/>
                  </a:cubicBezTo>
                  <a:cubicBezTo>
                    <a:pt x="209" y="349"/>
                    <a:pt x="262" y="384"/>
                    <a:pt x="297" y="419"/>
                  </a:cubicBezTo>
                  <a:lnTo>
                    <a:pt x="314" y="454"/>
                  </a:lnTo>
                  <a:cubicBezTo>
                    <a:pt x="331" y="488"/>
                    <a:pt x="349" y="506"/>
                    <a:pt x="366" y="523"/>
                  </a:cubicBezTo>
                  <a:lnTo>
                    <a:pt x="366" y="541"/>
                  </a:lnTo>
                  <a:lnTo>
                    <a:pt x="384" y="576"/>
                  </a:lnTo>
                  <a:lnTo>
                    <a:pt x="436" y="645"/>
                  </a:lnTo>
                  <a:cubicBezTo>
                    <a:pt x="453" y="663"/>
                    <a:pt x="471" y="680"/>
                    <a:pt x="488" y="698"/>
                  </a:cubicBezTo>
                  <a:lnTo>
                    <a:pt x="506" y="715"/>
                  </a:lnTo>
                  <a:cubicBezTo>
                    <a:pt x="523" y="750"/>
                    <a:pt x="541" y="767"/>
                    <a:pt x="575" y="785"/>
                  </a:cubicBezTo>
                  <a:cubicBezTo>
                    <a:pt x="591" y="795"/>
                    <a:pt x="606" y="799"/>
                    <a:pt x="621" y="799"/>
                  </a:cubicBezTo>
                  <a:cubicBezTo>
                    <a:pt x="655" y="799"/>
                    <a:pt x="685" y="775"/>
                    <a:pt x="697" y="750"/>
                  </a:cubicBezTo>
                  <a:cubicBezTo>
                    <a:pt x="715" y="698"/>
                    <a:pt x="715" y="645"/>
                    <a:pt x="715" y="593"/>
                  </a:cubicBezTo>
                  <a:cubicBezTo>
                    <a:pt x="715" y="558"/>
                    <a:pt x="715" y="523"/>
                    <a:pt x="697" y="506"/>
                  </a:cubicBezTo>
                  <a:cubicBezTo>
                    <a:pt x="593" y="297"/>
                    <a:pt x="419" y="122"/>
                    <a:pt x="192" y="18"/>
                  </a:cubicBezTo>
                  <a:cubicBezTo>
                    <a:pt x="175" y="6"/>
                    <a:pt x="155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5703304" y="3179677"/>
              <a:ext cx="18812" cy="31810"/>
            </a:xfrm>
            <a:custGeom>
              <a:avLst/>
              <a:gdLst/>
              <a:ahLst/>
              <a:cxnLst/>
              <a:rect l="l" t="t" r="r" b="b"/>
              <a:pathLst>
                <a:path w="618" h="1045" extrusionOk="0">
                  <a:moveTo>
                    <a:pt x="128" y="1"/>
                  </a:moveTo>
                  <a:cubicBezTo>
                    <a:pt x="64" y="1"/>
                    <a:pt x="0" y="67"/>
                    <a:pt x="25" y="141"/>
                  </a:cubicBezTo>
                  <a:cubicBezTo>
                    <a:pt x="60" y="298"/>
                    <a:pt x="130" y="455"/>
                    <a:pt x="199" y="612"/>
                  </a:cubicBezTo>
                  <a:cubicBezTo>
                    <a:pt x="217" y="682"/>
                    <a:pt x="269" y="751"/>
                    <a:pt x="304" y="838"/>
                  </a:cubicBezTo>
                  <a:cubicBezTo>
                    <a:pt x="304" y="838"/>
                    <a:pt x="321" y="856"/>
                    <a:pt x="321" y="856"/>
                  </a:cubicBezTo>
                  <a:cubicBezTo>
                    <a:pt x="321" y="873"/>
                    <a:pt x="339" y="891"/>
                    <a:pt x="356" y="908"/>
                  </a:cubicBezTo>
                  <a:cubicBezTo>
                    <a:pt x="356" y="908"/>
                    <a:pt x="374" y="926"/>
                    <a:pt x="374" y="926"/>
                  </a:cubicBezTo>
                  <a:cubicBezTo>
                    <a:pt x="391" y="978"/>
                    <a:pt x="426" y="1013"/>
                    <a:pt x="461" y="1030"/>
                  </a:cubicBezTo>
                  <a:cubicBezTo>
                    <a:pt x="475" y="1040"/>
                    <a:pt x="491" y="1044"/>
                    <a:pt x="507" y="1044"/>
                  </a:cubicBezTo>
                  <a:cubicBezTo>
                    <a:pt x="548" y="1044"/>
                    <a:pt x="588" y="1016"/>
                    <a:pt x="600" y="978"/>
                  </a:cubicBezTo>
                  <a:cubicBezTo>
                    <a:pt x="618" y="926"/>
                    <a:pt x="618" y="873"/>
                    <a:pt x="600" y="821"/>
                  </a:cubicBezTo>
                  <a:cubicBezTo>
                    <a:pt x="600" y="804"/>
                    <a:pt x="600" y="769"/>
                    <a:pt x="600" y="751"/>
                  </a:cubicBezTo>
                  <a:cubicBezTo>
                    <a:pt x="600" y="734"/>
                    <a:pt x="600" y="716"/>
                    <a:pt x="600" y="699"/>
                  </a:cubicBezTo>
                  <a:cubicBezTo>
                    <a:pt x="600" y="664"/>
                    <a:pt x="583" y="629"/>
                    <a:pt x="565" y="594"/>
                  </a:cubicBezTo>
                  <a:cubicBezTo>
                    <a:pt x="548" y="525"/>
                    <a:pt x="513" y="455"/>
                    <a:pt x="478" y="385"/>
                  </a:cubicBezTo>
                  <a:cubicBezTo>
                    <a:pt x="408" y="246"/>
                    <a:pt x="304" y="124"/>
                    <a:pt x="199" y="37"/>
                  </a:cubicBezTo>
                  <a:cubicBezTo>
                    <a:pt x="179" y="12"/>
                    <a:pt x="154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5734840" y="3252307"/>
              <a:ext cx="16468" cy="33758"/>
            </a:xfrm>
            <a:custGeom>
              <a:avLst/>
              <a:gdLst/>
              <a:ahLst/>
              <a:cxnLst/>
              <a:rect l="l" t="t" r="r" b="b"/>
              <a:pathLst>
                <a:path w="541" h="1109" extrusionOk="0">
                  <a:moveTo>
                    <a:pt x="102" y="1"/>
                  </a:moveTo>
                  <a:cubicBezTo>
                    <a:pt x="68" y="1"/>
                    <a:pt x="35" y="30"/>
                    <a:pt x="35" y="74"/>
                  </a:cubicBezTo>
                  <a:cubicBezTo>
                    <a:pt x="17" y="91"/>
                    <a:pt x="17" y="108"/>
                    <a:pt x="0" y="143"/>
                  </a:cubicBezTo>
                  <a:lnTo>
                    <a:pt x="0" y="213"/>
                  </a:lnTo>
                  <a:cubicBezTo>
                    <a:pt x="0" y="230"/>
                    <a:pt x="0" y="248"/>
                    <a:pt x="17" y="283"/>
                  </a:cubicBezTo>
                  <a:cubicBezTo>
                    <a:pt x="35" y="300"/>
                    <a:pt x="17" y="352"/>
                    <a:pt x="35" y="387"/>
                  </a:cubicBezTo>
                  <a:cubicBezTo>
                    <a:pt x="52" y="474"/>
                    <a:pt x="70" y="544"/>
                    <a:pt x="105" y="631"/>
                  </a:cubicBezTo>
                  <a:cubicBezTo>
                    <a:pt x="122" y="718"/>
                    <a:pt x="157" y="806"/>
                    <a:pt x="192" y="875"/>
                  </a:cubicBezTo>
                  <a:cubicBezTo>
                    <a:pt x="244" y="963"/>
                    <a:pt x="261" y="1050"/>
                    <a:pt x="349" y="1102"/>
                  </a:cubicBezTo>
                  <a:cubicBezTo>
                    <a:pt x="362" y="1106"/>
                    <a:pt x="376" y="1109"/>
                    <a:pt x="390" y="1109"/>
                  </a:cubicBezTo>
                  <a:cubicBezTo>
                    <a:pt x="433" y="1109"/>
                    <a:pt x="475" y="1089"/>
                    <a:pt x="488" y="1050"/>
                  </a:cubicBezTo>
                  <a:cubicBezTo>
                    <a:pt x="540" y="963"/>
                    <a:pt x="488" y="875"/>
                    <a:pt x="488" y="788"/>
                  </a:cubicBezTo>
                  <a:lnTo>
                    <a:pt x="488" y="771"/>
                  </a:lnTo>
                  <a:cubicBezTo>
                    <a:pt x="488" y="753"/>
                    <a:pt x="488" y="736"/>
                    <a:pt x="488" y="701"/>
                  </a:cubicBezTo>
                  <a:cubicBezTo>
                    <a:pt x="488" y="684"/>
                    <a:pt x="488" y="666"/>
                    <a:pt x="471" y="649"/>
                  </a:cubicBezTo>
                  <a:cubicBezTo>
                    <a:pt x="453" y="631"/>
                    <a:pt x="453" y="579"/>
                    <a:pt x="436" y="544"/>
                  </a:cubicBezTo>
                  <a:cubicBezTo>
                    <a:pt x="401" y="457"/>
                    <a:pt x="384" y="370"/>
                    <a:pt x="331" y="283"/>
                  </a:cubicBezTo>
                  <a:cubicBezTo>
                    <a:pt x="314" y="230"/>
                    <a:pt x="279" y="161"/>
                    <a:pt x="227" y="108"/>
                  </a:cubicBezTo>
                  <a:lnTo>
                    <a:pt x="209" y="74"/>
                  </a:lnTo>
                  <a:cubicBezTo>
                    <a:pt x="209" y="56"/>
                    <a:pt x="174" y="39"/>
                    <a:pt x="157" y="39"/>
                  </a:cubicBezTo>
                  <a:cubicBezTo>
                    <a:pt x="144" y="12"/>
                    <a:pt x="123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5767716" y="3342227"/>
              <a:ext cx="13820" cy="26544"/>
            </a:xfrm>
            <a:custGeom>
              <a:avLst/>
              <a:gdLst/>
              <a:ahLst/>
              <a:cxnLst/>
              <a:rect l="l" t="t" r="r" b="b"/>
              <a:pathLst>
                <a:path w="454" h="872" extrusionOk="0">
                  <a:moveTo>
                    <a:pt x="138" y="0"/>
                  </a:moveTo>
                  <a:cubicBezTo>
                    <a:pt x="123" y="0"/>
                    <a:pt x="105" y="4"/>
                    <a:pt x="88" y="13"/>
                  </a:cubicBezTo>
                  <a:cubicBezTo>
                    <a:pt x="53" y="13"/>
                    <a:pt x="36" y="48"/>
                    <a:pt x="18" y="100"/>
                  </a:cubicBezTo>
                  <a:cubicBezTo>
                    <a:pt x="1" y="153"/>
                    <a:pt x="1" y="205"/>
                    <a:pt x="1" y="275"/>
                  </a:cubicBezTo>
                  <a:cubicBezTo>
                    <a:pt x="1" y="344"/>
                    <a:pt x="18" y="431"/>
                    <a:pt x="36" y="501"/>
                  </a:cubicBezTo>
                  <a:cubicBezTo>
                    <a:pt x="70" y="571"/>
                    <a:pt x="105" y="658"/>
                    <a:pt x="158" y="710"/>
                  </a:cubicBezTo>
                  <a:cubicBezTo>
                    <a:pt x="158" y="728"/>
                    <a:pt x="192" y="745"/>
                    <a:pt x="192" y="763"/>
                  </a:cubicBezTo>
                  <a:cubicBezTo>
                    <a:pt x="192" y="780"/>
                    <a:pt x="210" y="780"/>
                    <a:pt x="227" y="798"/>
                  </a:cubicBezTo>
                  <a:cubicBezTo>
                    <a:pt x="245" y="832"/>
                    <a:pt x="280" y="867"/>
                    <a:pt x="332" y="867"/>
                  </a:cubicBezTo>
                  <a:cubicBezTo>
                    <a:pt x="341" y="870"/>
                    <a:pt x="350" y="872"/>
                    <a:pt x="360" y="872"/>
                  </a:cubicBezTo>
                  <a:cubicBezTo>
                    <a:pt x="406" y="872"/>
                    <a:pt x="454" y="838"/>
                    <a:pt x="454" y="780"/>
                  </a:cubicBezTo>
                  <a:cubicBezTo>
                    <a:pt x="454" y="728"/>
                    <a:pt x="437" y="693"/>
                    <a:pt x="402" y="641"/>
                  </a:cubicBezTo>
                  <a:cubicBezTo>
                    <a:pt x="402" y="641"/>
                    <a:pt x="384" y="623"/>
                    <a:pt x="384" y="606"/>
                  </a:cubicBezTo>
                  <a:lnTo>
                    <a:pt x="384" y="588"/>
                  </a:lnTo>
                  <a:cubicBezTo>
                    <a:pt x="367" y="571"/>
                    <a:pt x="367" y="553"/>
                    <a:pt x="349" y="519"/>
                  </a:cubicBezTo>
                  <a:lnTo>
                    <a:pt x="315" y="414"/>
                  </a:lnTo>
                  <a:cubicBezTo>
                    <a:pt x="297" y="362"/>
                    <a:pt x="280" y="292"/>
                    <a:pt x="280" y="240"/>
                  </a:cubicBezTo>
                  <a:lnTo>
                    <a:pt x="245" y="153"/>
                  </a:lnTo>
                  <a:lnTo>
                    <a:pt x="245" y="135"/>
                  </a:lnTo>
                  <a:cubicBezTo>
                    <a:pt x="245" y="118"/>
                    <a:pt x="245" y="118"/>
                    <a:pt x="245" y="100"/>
                  </a:cubicBezTo>
                  <a:cubicBezTo>
                    <a:pt x="245" y="65"/>
                    <a:pt x="210" y="31"/>
                    <a:pt x="175" y="13"/>
                  </a:cubicBezTo>
                  <a:cubicBezTo>
                    <a:pt x="166" y="4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23"/>
            <p:cNvSpPr/>
            <p:nvPr/>
          </p:nvSpPr>
          <p:spPr>
            <a:xfrm>
              <a:off x="5783636" y="3416745"/>
              <a:ext cx="11719" cy="39785"/>
            </a:xfrm>
            <a:custGeom>
              <a:avLst/>
              <a:gdLst/>
              <a:ahLst/>
              <a:cxnLst/>
              <a:rect l="l" t="t" r="r" b="b"/>
              <a:pathLst>
                <a:path w="385" h="1307" extrusionOk="0">
                  <a:moveTo>
                    <a:pt x="130" y="0"/>
                  </a:moveTo>
                  <a:cubicBezTo>
                    <a:pt x="86" y="0"/>
                    <a:pt x="45" y="27"/>
                    <a:pt x="36" y="75"/>
                  </a:cubicBezTo>
                  <a:cubicBezTo>
                    <a:pt x="1" y="162"/>
                    <a:pt x="1" y="267"/>
                    <a:pt x="1" y="372"/>
                  </a:cubicBezTo>
                  <a:lnTo>
                    <a:pt x="1" y="650"/>
                  </a:lnTo>
                  <a:cubicBezTo>
                    <a:pt x="1" y="755"/>
                    <a:pt x="1" y="842"/>
                    <a:pt x="18" y="929"/>
                  </a:cubicBezTo>
                  <a:cubicBezTo>
                    <a:pt x="18" y="982"/>
                    <a:pt x="18" y="1034"/>
                    <a:pt x="36" y="1086"/>
                  </a:cubicBezTo>
                  <a:cubicBezTo>
                    <a:pt x="53" y="1138"/>
                    <a:pt x="70" y="1191"/>
                    <a:pt x="105" y="1243"/>
                  </a:cubicBezTo>
                  <a:cubicBezTo>
                    <a:pt x="127" y="1287"/>
                    <a:pt x="167" y="1306"/>
                    <a:pt x="209" y="1306"/>
                  </a:cubicBezTo>
                  <a:cubicBezTo>
                    <a:pt x="268" y="1306"/>
                    <a:pt x="329" y="1269"/>
                    <a:pt x="349" y="1208"/>
                  </a:cubicBezTo>
                  <a:cubicBezTo>
                    <a:pt x="349" y="1191"/>
                    <a:pt x="367" y="1173"/>
                    <a:pt x="367" y="1138"/>
                  </a:cubicBezTo>
                  <a:cubicBezTo>
                    <a:pt x="384" y="1104"/>
                    <a:pt x="384" y="1086"/>
                    <a:pt x="384" y="1051"/>
                  </a:cubicBezTo>
                  <a:cubicBezTo>
                    <a:pt x="384" y="999"/>
                    <a:pt x="384" y="964"/>
                    <a:pt x="384" y="912"/>
                  </a:cubicBezTo>
                  <a:cubicBezTo>
                    <a:pt x="367" y="825"/>
                    <a:pt x="367" y="720"/>
                    <a:pt x="349" y="633"/>
                  </a:cubicBezTo>
                  <a:cubicBezTo>
                    <a:pt x="349" y="528"/>
                    <a:pt x="314" y="424"/>
                    <a:pt x="314" y="337"/>
                  </a:cubicBezTo>
                  <a:cubicBezTo>
                    <a:pt x="297" y="232"/>
                    <a:pt x="262" y="145"/>
                    <a:pt x="227" y="58"/>
                  </a:cubicBezTo>
                  <a:cubicBezTo>
                    <a:pt x="204" y="18"/>
                    <a:pt x="166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23"/>
            <p:cNvSpPr/>
            <p:nvPr/>
          </p:nvSpPr>
          <p:spPr>
            <a:xfrm>
              <a:off x="5788415" y="3519297"/>
              <a:ext cx="8523" cy="30410"/>
            </a:xfrm>
            <a:custGeom>
              <a:avLst/>
              <a:gdLst/>
              <a:ahLst/>
              <a:cxnLst/>
              <a:rect l="l" t="t" r="r" b="b"/>
              <a:pathLst>
                <a:path w="280" h="999" extrusionOk="0">
                  <a:moveTo>
                    <a:pt x="140" y="1"/>
                  </a:moveTo>
                  <a:cubicBezTo>
                    <a:pt x="105" y="1"/>
                    <a:pt x="70" y="18"/>
                    <a:pt x="53" y="53"/>
                  </a:cubicBezTo>
                  <a:lnTo>
                    <a:pt x="53" y="70"/>
                  </a:lnTo>
                  <a:cubicBezTo>
                    <a:pt x="18" y="140"/>
                    <a:pt x="1" y="210"/>
                    <a:pt x="18" y="280"/>
                  </a:cubicBezTo>
                  <a:lnTo>
                    <a:pt x="18" y="506"/>
                  </a:lnTo>
                  <a:lnTo>
                    <a:pt x="18" y="715"/>
                  </a:lnTo>
                  <a:cubicBezTo>
                    <a:pt x="1" y="750"/>
                    <a:pt x="1" y="768"/>
                    <a:pt x="18" y="785"/>
                  </a:cubicBezTo>
                  <a:cubicBezTo>
                    <a:pt x="18" y="802"/>
                    <a:pt x="18" y="802"/>
                    <a:pt x="18" y="820"/>
                  </a:cubicBezTo>
                  <a:lnTo>
                    <a:pt x="18" y="837"/>
                  </a:lnTo>
                  <a:cubicBezTo>
                    <a:pt x="18" y="890"/>
                    <a:pt x="35" y="925"/>
                    <a:pt x="70" y="959"/>
                  </a:cubicBezTo>
                  <a:cubicBezTo>
                    <a:pt x="88" y="986"/>
                    <a:pt x="114" y="999"/>
                    <a:pt x="140" y="999"/>
                  </a:cubicBezTo>
                  <a:cubicBezTo>
                    <a:pt x="166" y="999"/>
                    <a:pt x="192" y="986"/>
                    <a:pt x="210" y="959"/>
                  </a:cubicBezTo>
                  <a:cubicBezTo>
                    <a:pt x="227" y="925"/>
                    <a:pt x="245" y="890"/>
                    <a:pt x="262" y="837"/>
                  </a:cubicBezTo>
                  <a:lnTo>
                    <a:pt x="262" y="820"/>
                  </a:lnTo>
                  <a:lnTo>
                    <a:pt x="262" y="802"/>
                  </a:lnTo>
                  <a:cubicBezTo>
                    <a:pt x="262" y="785"/>
                    <a:pt x="262" y="750"/>
                    <a:pt x="262" y="715"/>
                  </a:cubicBezTo>
                  <a:lnTo>
                    <a:pt x="262" y="506"/>
                  </a:lnTo>
                  <a:lnTo>
                    <a:pt x="279" y="280"/>
                  </a:lnTo>
                  <a:cubicBezTo>
                    <a:pt x="279" y="210"/>
                    <a:pt x="262" y="140"/>
                    <a:pt x="227" y="70"/>
                  </a:cubicBezTo>
                  <a:lnTo>
                    <a:pt x="227" y="53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23"/>
            <p:cNvSpPr/>
            <p:nvPr/>
          </p:nvSpPr>
          <p:spPr>
            <a:xfrm>
              <a:off x="5783118" y="3604225"/>
              <a:ext cx="13820" cy="38537"/>
            </a:xfrm>
            <a:custGeom>
              <a:avLst/>
              <a:gdLst/>
              <a:ahLst/>
              <a:cxnLst/>
              <a:rect l="l" t="t" r="r" b="b"/>
              <a:pathLst>
                <a:path w="454" h="1266" extrusionOk="0">
                  <a:moveTo>
                    <a:pt x="328" y="1"/>
                  </a:moveTo>
                  <a:cubicBezTo>
                    <a:pt x="285" y="1"/>
                    <a:pt x="242" y="23"/>
                    <a:pt x="227" y="69"/>
                  </a:cubicBezTo>
                  <a:cubicBezTo>
                    <a:pt x="209" y="122"/>
                    <a:pt x="192" y="157"/>
                    <a:pt x="175" y="191"/>
                  </a:cubicBezTo>
                  <a:cubicBezTo>
                    <a:pt x="157" y="244"/>
                    <a:pt x="140" y="296"/>
                    <a:pt x="122" y="348"/>
                  </a:cubicBezTo>
                  <a:lnTo>
                    <a:pt x="70" y="627"/>
                  </a:lnTo>
                  <a:cubicBezTo>
                    <a:pt x="35" y="732"/>
                    <a:pt x="18" y="836"/>
                    <a:pt x="18" y="923"/>
                  </a:cubicBezTo>
                  <a:cubicBezTo>
                    <a:pt x="0" y="993"/>
                    <a:pt x="0" y="1046"/>
                    <a:pt x="18" y="1098"/>
                  </a:cubicBezTo>
                  <a:cubicBezTo>
                    <a:pt x="35" y="1133"/>
                    <a:pt x="53" y="1150"/>
                    <a:pt x="70" y="1185"/>
                  </a:cubicBezTo>
                  <a:cubicBezTo>
                    <a:pt x="53" y="1185"/>
                    <a:pt x="53" y="1185"/>
                    <a:pt x="70" y="1202"/>
                  </a:cubicBezTo>
                  <a:cubicBezTo>
                    <a:pt x="70" y="1202"/>
                    <a:pt x="70" y="1220"/>
                    <a:pt x="87" y="1220"/>
                  </a:cubicBezTo>
                  <a:cubicBezTo>
                    <a:pt x="98" y="1253"/>
                    <a:pt x="124" y="1265"/>
                    <a:pt x="149" y="1265"/>
                  </a:cubicBezTo>
                  <a:cubicBezTo>
                    <a:pt x="164" y="1265"/>
                    <a:pt x="179" y="1261"/>
                    <a:pt x="192" y="1255"/>
                  </a:cubicBezTo>
                  <a:cubicBezTo>
                    <a:pt x="227" y="1237"/>
                    <a:pt x="262" y="1202"/>
                    <a:pt x="297" y="1168"/>
                  </a:cubicBezTo>
                  <a:cubicBezTo>
                    <a:pt x="331" y="1115"/>
                    <a:pt x="349" y="1063"/>
                    <a:pt x="366" y="993"/>
                  </a:cubicBezTo>
                  <a:cubicBezTo>
                    <a:pt x="384" y="889"/>
                    <a:pt x="401" y="784"/>
                    <a:pt x="419" y="679"/>
                  </a:cubicBezTo>
                  <a:cubicBezTo>
                    <a:pt x="419" y="592"/>
                    <a:pt x="436" y="488"/>
                    <a:pt x="453" y="401"/>
                  </a:cubicBezTo>
                  <a:cubicBezTo>
                    <a:pt x="453" y="348"/>
                    <a:pt x="453" y="296"/>
                    <a:pt x="436" y="244"/>
                  </a:cubicBezTo>
                  <a:cubicBezTo>
                    <a:pt x="436" y="191"/>
                    <a:pt x="436" y="157"/>
                    <a:pt x="436" y="104"/>
                  </a:cubicBezTo>
                  <a:cubicBezTo>
                    <a:pt x="436" y="36"/>
                    <a:pt x="382" y="1"/>
                    <a:pt x="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5767198" y="3675060"/>
              <a:ext cx="19116" cy="42007"/>
            </a:xfrm>
            <a:custGeom>
              <a:avLst/>
              <a:gdLst/>
              <a:ahLst/>
              <a:cxnLst/>
              <a:rect l="l" t="t" r="r" b="b"/>
              <a:pathLst>
                <a:path w="628" h="1380" extrusionOk="0">
                  <a:moveTo>
                    <a:pt x="501" y="0"/>
                  </a:moveTo>
                  <a:cubicBezTo>
                    <a:pt x="466" y="0"/>
                    <a:pt x="433" y="14"/>
                    <a:pt x="419" y="43"/>
                  </a:cubicBezTo>
                  <a:cubicBezTo>
                    <a:pt x="366" y="148"/>
                    <a:pt x="332" y="270"/>
                    <a:pt x="297" y="374"/>
                  </a:cubicBezTo>
                  <a:cubicBezTo>
                    <a:pt x="262" y="479"/>
                    <a:pt x="227" y="566"/>
                    <a:pt x="192" y="671"/>
                  </a:cubicBezTo>
                  <a:cubicBezTo>
                    <a:pt x="157" y="775"/>
                    <a:pt x="122" y="863"/>
                    <a:pt x="87" y="950"/>
                  </a:cubicBezTo>
                  <a:cubicBezTo>
                    <a:pt x="53" y="1002"/>
                    <a:pt x="18" y="1054"/>
                    <a:pt x="0" y="1124"/>
                  </a:cubicBezTo>
                  <a:cubicBezTo>
                    <a:pt x="0" y="1141"/>
                    <a:pt x="0" y="1176"/>
                    <a:pt x="0" y="1194"/>
                  </a:cubicBezTo>
                  <a:lnTo>
                    <a:pt x="0" y="1281"/>
                  </a:lnTo>
                  <a:cubicBezTo>
                    <a:pt x="0" y="1335"/>
                    <a:pt x="43" y="1379"/>
                    <a:pt x="95" y="1379"/>
                  </a:cubicBezTo>
                  <a:cubicBezTo>
                    <a:pt x="109" y="1379"/>
                    <a:pt x="124" y="1376"/>
                    <a:pt x="140" y="1368"/>
                  </a:cubicBezTo>
                  <a:cubicBezTo>
                    <a:pt x="175" y="1333"/>
                    <a:pt x="227" y="1298"/>
                    <a:pt x="262" y="1263"/>
                  </a:cubicBezTo>
                  <a:cubicBezTo>
                    <a:pt x="297" y="1211"/>
                    <a:pt x="332" y="1159"/>
                    <a:pt x="366" y="1107"/>
                  </a:cubicBezTo>
                  <a:cubicBezTo>
                    <a:pt x="419" y="1002"/>
                    <a:pt x="471" y="880"/>
                    <a:pt x="506" y="775"/>
                  </a:cubicBezTo>
                  <a:cubicBezTo>
                    <a:pt x="541" y="671"/>
                    <a:pt x="576" y="549"/>
                    <a:pt x="593" y="444"/>
                  </a:cubicBezTo>
                  <a:cubicBezTo>
                    <a:pt x="610" y="392"/>
                    <a:pt x="610" y="322"/>
                    <a:pt x="628" y="270"/>
                  </a:cubicBezTo>
                  <a:cubicBezTo>
                    <a:pt x="628" y="235"/>
                    <a:pt x="628" y="200"/>
                    <a:pt x="628" y="183"/>
                  </a:cubicBezTo>
                  <a:cubicBezTo>
                    <a:pt x="628" y="148"/>
                    <a:pt x="628" y="113"/>
                    <a:pt x="610" y="78"/>
                  </a:cubicBezTo>
                  <a:cubicBezTo>
                    <a:pt x="600" y="27"/>
                    <a:pt x="549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62" name="Google Shape;1662;p23"/>
          <p:cNvGrpSpPr/>
          <p:nvPr/>
        </p:nvGrpSpPr>
        <p:grpSpPr>
          <a:xfrm>
            <a:off x="11234991" y="3153"/>
            <a:ext cx="934235" cy="1433177"/>
            <a:chOff x="4586061" y="559056"/>
            <a:chExt cx="407015" cy="624388"/>
          </a:xfrm>
        </p:grpSpPr>
        <p:sp>
          <p:nvSpPr>
            <p:cNvPr id="1663" name="Google Shape;1663;p23"/>
            <p:cNvSpPr/>
            <p:nvPr/>
          </p:nvSpPr>
          <p:spPr>
            <a:xfrm>
              <a:off x="4977825" y="1157935"/>
              <a:ext cx="15250" cy="25509"/>
            </a:xfrm>
            <a:custGeom>
              <a:avLst/>
              <a:gdLst/>
              <a:ahLst/>
              <a:cxnLst/>
              <a:rect l="l" t="t" r="r" b="b"/>
              <a:pathLst>
                <a:path w="501" h="838" extrusionOk="0">
                  <a:moveTo>
                    <a:pt x="150" y="0"/>
                  </a:moveTo>
                  <a:cubicBezTo>
                    <a:pt x="63" y="0"/>
                    <a:pt x="1" y="104"/>
                    <a:pt x="47" y="180"/>
                  </a:cubicBezTo>
                  <a:cubicBezTo>
                    <a:pt x="47" y="198"/>
                    <a:pt x="64" y="198"/>
                    <a:pt x="64" y="215"/>
                  </a:cubicBezTo>
                  <a:cubicBezTo>
                    <a:pt x="82" y="250"/>
                    <a:pt x="99" y="268"/>
                    <a:pt x="117" y="302"/>
                  </a:cubicBezTo>
                  <a:lnTo>
                    <a:pt x="134" y="320"/>
                  </a:lnTo>
                  <a:cubicBezTo>
                    <a:pt x="134" y="320"/>
                    <a:pt x="152" y="320"/>
                    <a:pt x="152" y="337"/>
                  </a:cubicBezTo>
                  <a:cubicBezTo>
                    <a:pt x="186" y="372"/>
                    <a:pt x="204" y="424"/>
                    <a:pt x="239" y="477"/>
                  </a:cubicBezTo>
                  <a:lnTo>
                    <a:pt x="239" y="512"/>
                  </a:lnTo>
                  <a:cubicBezTo>
                    <a:pt x="239" y="546"/>
                    <a:pt x="256" y="564"/>
                    <a:pt x="256" y="599"/>
                  </a:cubicBezTo>
                  <a:cubicBezTo>
                    <a:pt x="256" y="616"/>
                    <a:pt x="256" y="634"/>
                    <a:pt x="256" y="651"/>
                  </a:cubicBezTo>
                  <a:lnTo>
                    <a:pt x="256" y="686"/>
                  </a:lnTo>
                  <a:lnTo>
                    <a:pt x="256" y="703"/>
                  </a:lnTo>
                  <a:cubicBezTo>
                    <a:pt x="236" y="786"/>
                    <a:pt x="300" y="838"/>
                    <a:pt x="364" y="838"/>
                  </a:cubicBezTo>
                  <a:cubicBezTo>
                    <a:pt x="408" y="838"/>
                    <a:pt x="451" y="813"/>
                    <a:pt x="465" y="756"/>
                  </a:cubicBezTo>
                  <a:cubicBezTo>
                    <a:pt x="500" y="634"/>
                    <a:pt x="500" y="494"/>
                    <a:pt x="483" y="372"/>
                  </a:cubicBezTo>
                  <a:cubicBezTo>
                    <a:pt x="465" y="302"/>
                    <a:pt x="448" y="250"/>
                    <a:pt x="413" y="180"/>
                  </a:cubicBezTo>
                  <a:cubicBezTo>
                    <a:pt x="361" y="111"/>
                    <a:pt x="308" y="58"/>
                    <a:pt x="239" y="24"/>
                  </a:cubicBezTo>
                  <a:cubicBezTo>
                    <a:pt x="221" y="24"/>
                    <a:pt x="204" y="6"/>
                    <a:pt x="186" y="6"/>
                  </a:cubicBezTo>
                  <a:cubicBezTo>
                    <a:pt x="174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4943154" y="1098668"/>
              <a:ext cx="23378" cy="30805"/>
            </a:xfrm>
            <a:custGeom>
              <a:avLst/>
              <a:gdLst/>
              <a:ahLst/>
              <a:cxnLst/>
              <a:rect l="l" t="t" r="r" b="b"/>
              <a:pathLst>
                <a:path w="768" h="1012" extrusionOk="0">
                  <a:moveTo>
                    <a:pt x="140" y="1"/>
                  </a:moveTo>
                  <a:cubicBezTo>
                    <a:pt x="70" y="1"/>
                    <a:pt x="1" y="88"/>
                    <a:pt x="18" y="158"/>
                  </a:cubicBezTo>
                  <a:cubicBezTo>
                    <a:pt x="35" y="193"/>
                    <a:pt x="35" y="210"/>
                    <a:pt x="53" y="227"/>
                  </a:cubicBezTo>
                  <a:cubicBezTo>
                    <a:pt x="53" y="262"/>
                    <a:pt x="70" y="280"/>
                    <a:pt x="105" y="297"/>
                  </a:cubicBezTo>
                  <a:lnTo>
                    <a:pt x="175" y="384"/>
                  </a:lnTo>
                  <a:lnTo>
                    <a:pt x="262" y="489"/>
                  </a:lnTo>
                  <a:lnTo>
                    <a:pt x="297" y="524"/>
                  </a:lnTo>
                  <a:lnTo>
                    <a:pt x="314" y="541"/>
                  </a:lnTo>
                  <a:lnTo>
                    <a:pt x="314" y="559"/>
                  </a:lnTo>
                  <a:cubicBezTo>
                    <a:pt x="367" y="611"/>
                    <a:pt x="402" y="681"/>
                    <a:pt x="436" y="750"/>
                  </a:cubicBezTo>
                  <a:lnTo>
                    <a:pt x="471" y="803"/>
                  </a:lnTo>
                  <a:cubicBezTo>
                    <a:pt x="471" y="820"/>
                    <a:pt x="489" y="820"/>
                    <a:pt x="489" y="838"/>
                  </a:cubicBezTo>
                  <a:lnTo>
                    <a:pt x="506" y="855"/>
                  </a:lnTo>
                  <a:cubicBezTo>
                    <a:pt x="524" y="890"/>
                    <a:pt x="541" y="925"/>
                    <a:pt x="576" y="960"/>
                  </a:cubicBezTo>
                  <a:cubicBezTo>
                    <a:pt x="593" y="994"/>
                    <a:pt x="646" y="1012"/>
                    <a:pt x="680" y="1012"/>
                  </a:cubicBezTo>
                  <a:cubicBezTo>
                    <a:pt x="733" y="994"/>
                    <a:pt x="768" y="960"/>
                    <a:pt x="768" y="907"/>
                  </a:cubicBezTo>
                  <a:cubicBezTo>
                    <a:pt x="768" y="855"/>
                    <a:pt x="750" y="803"/>
                    <a:pt x="733" y="750"/>
                  </a:cubicBezTo>
                  <a:cubicBezTo>
                    <a:pt x="733" y="750"/>
                    <a:pt x="733" y="733"/>
                    <a:pt x="733" y="733"/>
                  </a:cubicBezTo>
                  <a:cubicBezTo>
                    <a:pt x="733" y="716"/>
                    <a:pt x="733" y="716"/>
                    <a:pt x="733" y="698"/>
                  </a:cubicBezTo>
                  <a:cubicBezTo>
                    <a:pt x="733" y="681"/>
                    <a:pt x="715" y="646"/>
                    <a:pt x="715" y="628"/>
                  </a:cubicBezTo>
                  <a:cubicBezTo>
                    <a:pt x="680" y="541"/>
                    <a:pt x="628" y="471"/>
                    <a:pt x="593" y="384"/>
                  </a:cubicBezTo>
                  <a:cubicBezTo>
                    <a:pt x="541" y="315"/>
                    <a:pt x="489" y="227"/>
                    <a:pt x="419" y="175"/>
                  </a:cubicBezTo>
                  <a:cubicBezTo>
                    <a:pt x="384" y="140"/>
                    <a:pt x="367" y="105"/>
                    <a:pt x="332" y="71"/>
                  </a:cubicBezTo>
                  <a:cubicBezTo>
                    <a:pt x="314" y="53"/>
                    <a:pt x="280" y="36"/>
                    <a:pt x="262" y="36"/>
                  </a:cubicBezTo>
                  <a:lnTo>
                    <a:pt x="227" y="36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4882943" y="1040680"/>
              <a:ext cx="31597" cy="26757"/>
            </a:xfrm>
            <a:custGeom>
              <a:avLst/>
              <a:gdLst/>
              <a:ahLst/>
              <a:cxnLst/>
              <a:rect l="l" t="t" r="r" b="b"/>
              <a:pathLst>
                <a:path w="1038" h="879" extrusionOk="0">
                  <a:moveTo>
                    <a:pt x="180" y="0"/>
                  </a:moveTo>
                  <a:cubicBezTo>
                    <a:pt x="76" y="0"/>
                    <a:pt x="1" y="122"/>
                    <a:pt x="79" y="215"/>
                  </a:cubicBezTo>
                  <a:cubicBezTo>
                    <a:pt x="113" y="320"/>
                    <a:pt x="218" y="372"/>
                    <a:pt x="288" y="424"/>
                  </a:cubicBezTo>
                  <a:cubicBezTo>
                    <a:pt x="323" y="442"/>
                    <a:pt x="358" y="459"/>
                    <a:pt x="392" y="494"/>
                  </a:cubicBezTo>
                  <a:lnTo>
                    <a:pt x="445" y="529"/>
                  </a:lnTo>
                  <a:lnTo>
                    <a:pt x="462" y="546"/>
                  </a:lnTo>
                  <a:cubicBezTo>
                    <a:pt x="532" y="598"/>
                    <a:pt x="584" y="651"/>
                    <a:pt x="654" y="703"/>
                  </a:cubicBezTo>
                  <a:cubicBezTo>
                    <a:pt x="724" y="755"/>
                    <a:pt x="793" y="808"/>
                    <a:pt x="863" y="860"/>
                  </a:cubicBezTo>
                  <a:cubicBezTo>
                    <a:pt x="883" y="873"/>
                    <a:pt x="903" y="879"/>
                    <a:pt x="922" y="879"/>
                  </a:cubicBezTo>
                  <a:cubicBezTo>
                    <a:pt x="953" y="879"/>
                    <a:pt x="981" y="864"/>
                    <a:pt x="1002" y="843"/>
                  </a:cubicBezTo>
                  <a:cubicBezTo>
                    <a:pt x="1037" y="808"/>
                    <a:pt x="1037" y="755"/>
                    <a:pt x="1020" y="721"/>
                  </a:cubicBezTo>
                  <a:cubicBezTo>
                    <a:pt x="985" y="633"/>
                    <a:pt x="933" y="564"/>
                    <a:pt x="863" y="494"/>
                  </a:cubicBezTo>
                  <a:cubicBezTo>
                    <a:pt x="811" y="424"/>
                    <a:pt x="741" y="372"/>
                    <a:pt x="689" y="302"/>
                  </a:cubicBezTo>
                  <a:cubicBezTo>
                    <a:pt x="619" y="250"/>
                    <a:pt x="567" y="198"/>
                    <a:pt x="497" y="145"/>
                  </a:cubicBezTo>
                  <a:cubicBezTo>
                    <a:pt x="427" y="76"/>
                    <a:pt x="323" y="23"/>
                    <a:pt x="218" y="6"/>
                  </a:cubicBezTo>
                  <a:cubicBezTo>
                    <a:pt x="205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4808395" y="1000103"/>
              <a:ext cx="34884" cy="19603"/>
            </a:xfrm>
            <a:custGeom>
              <a:avLst/>
              <a:gdLst/>
              <a:ahLst/>
              <a:cxnLst/>
              <a:rect l="l" t="t" r="r" b="b"/>
              <a:pathLst>
                <a:path w="1146" h="644" extrusionOk="0">
                  <a:moveTo>
                    <a:pt x="229" y="1"/>
                  </a:moveTo>
                  <a:cubicBezTo>
                    <a:pt x="209" y="1"/>
                    <a:pt x="192" y="5"/>
                    <a:pt x="174" y="14"/>
                  </a:cubicBezTo>
                  <a:lnTo>
                    <a:pt x="140" y="14"/>
                  </a:lnTo>
                  <a:cubicBezTo>
                    <a:pt x="122" y="14"/>
                    <a:pt x="105" y="14"/>
                    <a:pt x="70" y="31"/>
                  </a:cubicBezTo>
                  <a:cubicBezTo>
                    <a:pt x="35" y="31"/>
                    <a:pt x="0" y="84"/>
                    <a:pt x="18" y="119"/>
                  </a:cubicBezTo>
                  <a:cubicBezTo>
                    <a:pt x="52" y="223"/>
                    <a:pt x="122" y="293"/>
                    <a:pt x="209" y="345"/>
                  </a:cubicBezTo>
                  <a:cubicBezTo>
                    <a:pt x="296" y="398"/>
                    <a:pt x="384" y="432"/>
                    <a:pt x="453" y="485"/>
                  </a:cubicBezTo>
                  <a:cubicBezTo>
                    <a:pt x="558" y="520"/>
                    <a:pt x="645" y="554"/>
                    <a:pt x="750" y="589"/>
                  </a:cubicBezTo>
                  <a:cubicBezTo>
                    <a:pt x="767" y="589"/>
                    <a:pt x="785" y="607"/>
                    <a:pt x="819" y="607"/>
                  </a:cubicBezTo>
                  <a:lnTo>
                    <a:pt x="872" y="624"/>
                  </a:lnTo>
                  <a:lnTo>
                    <a:pt x="924" y="624"/>
                  </a:lnTo>
                  <a:cubicBezTo>
                    <a:pt x="959" y="624"/>
                    <a:pt x="976" y="642"/>
                    <a:pt x="994" y="642"/>
                  </a:cubicBezTo>
                  <a:cubicBezTo>
                    <a:pt x="1001" y="643"/>
                    <a:pt x="1007" y="643"/>
                    <a:pt x="1014" y="643"/>
                  </a:cubicBezTo>
                  <a:cubicBezTo>
                    <a:pt x="1105" y="643"/>
                    <a:pt x="1146" y="534"/>
                    <a:pt x="1081" y="485"/>
                  </a:cubicBezTo>
                  <a:cubicBezTo>
                    <a:pt x="1046" y="467"/>
                    <a:pt x="1029" y="450"/>
                    <a:pt x="994" y="432"/>
                  </a:cubicBezTo>
                  <a:cubicBezTo>
                    <a:pt x="976" y="398"/>
                    <a:pt x="959" y="380"/>
                    <a:pt x="924" y="363"/>
                  </a:cubicBezTo>
                  <a:cubicBezTo>
                    <a:pt x="889" y="328"/>
                    <a:pt x="854" y="293"/>
                    <a:pt x="802" y="276"/>
                  </a:cubicBezTo>
                  <a:cubicBezTo>
                    <a:pt x="767" y="241"/>
                    <a:pt x="662" y="188"/>
                    <a:pt x="593" y="136"/>
                  </a:cubicBezTo>
                  <a:cubicBezTo>
                    <a:pt x="506" y="101"/>
                    <a:pt x="436" y="49"/>
                    <a:pt x="349" y="31"/>
                  </a:cubicBezTo>
                  <a:lnTo>
                    <a:pt x="296" y="14"/>
                  </a:lnTo>
                  <a:cubicBezTo>
                    <a:pt x="270" y="5"/>
                    <a:pt x="248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23"/>
            <p:cNvSpPr/>
            <p:nvPr/>
          </p:nvSpPr>
          <p:spPr>
            <a:xfrm>
              <a:off x="4721367" y="942693"/>
              <a:ext cx="37898" cy="29557"/>
            </a:xfrm>
            <a:custGeom>
              <a:avLst/>
              <a:gdLst/>
              <a:ahLst/>
              <a:cxnLst/>
              <a:rect l="l" t="t" r="r" b="b"/>
              <a:pathLst>
                <a:path w="1245" h="971" extrusionOk="0">
                  <a:moveTo>
                    <a:pt x="88" y="0"/>
                  </a:moveTo>
                  <a:cubicBezTo>
                    <a:pt x="35" y="0"/>
                    <a:pt x="0" y="52"/>
                    <a:pt x="0" y="105"/>
                  </a:cubicBezTo>
                  <a:cubicBezTo>
                    <a:pt x="18" y="157"/>
                    <a:pt x="53" y="192"/>
                    <a:pt x="70" y="244"/>
                  </a:cubicBezTo>
                  <a:cubicBezTo>
                    <a:pt x="105" y="296"/>
                    <a:pt x="140" y="349"/>
                    <a:pt x="192" y="384"/>
                  </a:cubicBezTo>
                  <a:cubicBezTo>
                    <a:pt x="279" y="471"/>
                    <a:pt x="384" y="540"/>
                    <a:pt x="488" y="610"/>
                  </a:cubicBezTo>
                  <a:lnTo>
                    <a:pt x="750" y="784"/>
                  </a:lnTo>
                  <a:cubicBezTo>
                    <a:pt x="837" y="854"/>
                    <a:pt x="942" y="906"/>
                    <a:pt x="1046" y="959"/>
                  </a:cubicBezTo>
                  <a:cubicBezTo>
                    <a:pt x="1062" y="967"/>
                    <a:pt x="1078" y="970"/>
                    <a:pt x="1093" y="970"/>
                  </a:cubicBezTo>
                  <a:cubicBezTo>
                    <a:pt x="1178" y="970"/>
                    <a:pt x="1245" y="858"/>
                    <a:pt x="1186" y="784"/>
                  </a:cubicBezTo>
                  <a:cubicBezTo>
                    <a:pt x="1099" y="715"/>
                    <a:pt x="1029" y="628"/>
                    <a:pt x="942" y="558"/>
                  </a:cubicBezTo>
                  <a:lnTo>
                    <a:pt x="680" y="331"/>
                  </a:lnTo>
                  <a:cubicBezTo>
                    <a:pt x="593" y="262"/>
                    <a:pt x="506" y="192"/>
                    <a:pt x="419" y="122"/>
                  </a:cubicBezTo>
                  <a:cubicBezTo>
                    <a:pt x="366" y="87"/>
                    <a:pt x="297" y="52"/>
                    <a:pt x="244" y="35"/>
                  </a:cubicBezTo>
                  <a:cubicBezTo>
                    <a:pt x="192" y="18"/>
                    <a:pt x="14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23"/>
            <p:cNvSpPr/>
            <p:nvPr/>
          </p:nvSpPr>
          <p:spPr>
            <a:xfrm>
              <a:off x="4651842" y="865223"/>
              <a:ext cx="37806" cy="45508"/>
            </a:xfrm>
            <a:custGeom>
              <a:avLst/>
              <a:gdLst/>
              <a:ahLst/>
              <a:cxnLst/>
              <a:rect l="l" t="t" r="r" b="b"/>
              <a:pathLst>
                <a:path w="1242" h="1495" extrusionOk="0">
                  <a:moveTo>
                    <a:pt x="105" y="0"/>
                  </a:moveTo>
                  <a:cubicBezTo>
                    <a:pt x="71" y="0"/>
                    <a:pt x="36" y="18"/>
                    <a:pt x="18" y="35"/>
                  </a:cubicBezTo>
                  <a:cubicBezTo>
                    <a:pt x="1" y="70"/>
                    <a:pt x="1" y="122"/>
                    <a:pt x="1" y="157"/>
                  </a:cubicBezTo>
                  <a:cubicBezTo>
                    <a:pt x="18" y="192"/>
                    <a:pt x="18" y="227"/>
                    <a:pt x="36" y="262"/>
                  </a:cubicBezTo>
                  <a:cubicBezTo>
                    <a:pt x="53" y="349"/>
                    <a:pt x="88" y="418"/>
                    <a:pt x="140" y="488"/>
                  </a:cubicBezTo>
                  <a:cubicBezTo>
                    <a:pt x="227" y="610"/>
                    <a:pt x="315" y="750"/>
                    <a:pt x="419" y="872"/>
                  </a:cubicBezTo>
                  <a:cubicBezTo>
                    <a:pt x="454" y="924"/>
                    <a:pt x="506" y="976"/>
                    <a:pt x="559" y="1029"/>
                  </a:cubicBezTo>
                  <a:cubicBezTo>
                    <a:pt x="611" y="1081"/>
                    <a:pt x="663" y="1133"/>
                    <a:pt x="716" y="1185"/>
                  </a:cubicBezTo>
                  <a:cubicBezTo>
                    <a:pt x="838" y="1290"/>
                    <a:pt x="960" y="1377"/>
                    <a:pt x="1082" y="1482"/>
                  </a:cubicBezTo>
                  <a:cubicBezTo>
                    <a:pt x="1093" y="1491"/>
                    <a:pt x="1106" y="1494"/>
                    <a:pt x="1119" y="1494"/>
                  </a:cubicBezTo>
                  <a:cubicBezTo>
                    <a:pt x="1181" y="1494"/>
                    <a:pt x="1241" y="1400"/>
                    <a:pt x="1169" y="1342"/>
                  </a:cubicBezTo>
                  <a:cubicBezTo>
                    <a:pt x="977" y="1133"/>
                    <a:pt x="785" y="924"/>
                    <a:pt x="628" y="680"/>
                  </a:cubicBezTo>
                  <a:cubicBezTo>
                    <a:pt x="541" y="575"/>
                    <a:pt x="472" y="453"/>
                    <a:pt x="402" y="331"/>
                  </a:cubicBezTo>
                  <a:cubicBezTo>
                    <a:pt x="367" y="279"/>
                    <a:pt x="315" y="209"/>
                    <a:pt x="280" y="157"/>
                  </a:cubicBezTo>
                  <a:cubicBezTo>
                    <a:pt x="262" y="122"/>
                    <a:pt x="227" y="87"/>
                    <a:pt x="193" y="70"/>
                  </a:cubicBezTo>
                  <a:cubicBezTo>
                    <a:pt x="175" y="35"/>
                    <a:pt x="140" y="18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23"/>
            <p:cNvSpPr/>
            <p:nvPr/>
          </p:nvSpPr>
          <p:spPr>
            <a:xfrm>
              <a:off x="4611539" y="786474"/>
              <a:ext cx="22130" cy="42281"/>
            </a:xfrm>
            <a:custGeom>
              <a:avLst/>
              <a:gdLst/>
              <a:ahLst/>
              <a:cxnLst/>
              <a:rect l="l" t="t" r="r" b="b"/>
              <a:pathLst>
                <a:path w="727" h="1389" extrusionOk="0">
                  <a:moveTo>
                    <a:pt x="123" y="0"/>
                  </a:moveTo>
                  <a:cubicBezTo>
                    <a:pt x="89" y="0"/>
                    <a:pt x="48" y="17"/>
                    <a:pt x="35" y="42"/>
                  </a:cubicBezTo>
                  <a:cubicBezTo>
                    <a:pt x="0" y="112"/>
                    <a:pt x="18" y="164"/>
                    <a:pt x="18" y="216"/>
                  </a:cubicBezTo>
                  <a:cubicBezTo>
                    <a:pt x="18" y="286"/>
                    <a:pt x="18" y="356"/>
                    <a:pt x="35" y="426"/>
                  </a:cubicBezTo>
                  <a:cubicBezTo>
                    <a:pt x="70" y="548"/>
                    <a:pt x="122" y="670"/>
                    <a:pt x="192" y="792"/>
                  </a:cubicBezTo>
                  <a:cubicBezTo>
                    <a:pt x="244" y="896"/>
                    <a:pt x="296" y="1001"/>
                    <a:pt x="366" y="1105"/>
                  </a:cubicBezTo>
                  <a:cubicBezTo>
                    <a:pt x="401" y="1158"/>
                    <a:pt x="436" y="1193"/>
                    <a:pt x="471" y="1245"/>
                  </a:cubicBezTo>
                  <a:cubicBezTo>
                    <a:pt x="506" y="1280"/>
                    <a:pt x="523" y="1280"/>
                    <a:pt x="540" y="1315"/>
                  </a:cubicBezTo>
                  <a:cubicBezTo>
                    <a:pt x="575" y="1332"/>
                    <a:pt x="593" y="1350"/>
                    <a:pt x="610" y="1384"/>
                  </a:cubicBezTo>
                  <a:cubicBezTo>
                    <a:pt x="613" y="1387"/>
                    <a:pt x="619" y="1389"/>
                    <a:pt x="626" y="1389"/>
                  </a:cubicBezTo>
                  <a:cubicBezTo>
                    <a:pt x="660" y="1389"/>
                    <a:pt x="726" y="1358"/>
                    <a:pt x="697" y="1315"/>
                  </a:cubicBezTo>
                  <a:cubicBezTo>
                    <a:pt x="663" y="1210"/>
                    <a:pt x="628" y="1088"/>
                    <a:pt x="593" y="983"/>
                  </a:cubicBezTo>
                  <a:cubicBezTo>
                    <a:pt x="558" y="861"/>
                    <a:pt x="488" y="757"/>
                    <a:pt x="453" y="652"/>
                  </a:cubicBezTo>
                  <a:cubicBezTo>
                    <a:pt x="418" y="565"/>
                    <a:pt x="384" y="426"/>
                    <a:pt x="331" y="304"/>
                  </a:cubicBezTo>
                  <a:lnTo>
                    <a:pt x="296" y="234"/>
                  </a:lnTo>
                  <a:cubicBezTo>
                    <a:pt x="279" y="199"/>
                    <a:pt x="279" y="182"/>
                    <a:pt x="262" y="164"/>
                  </a:cubicBezTo>
                  <a:cubicBezTo>
                    <a:pt x="227" y="94"/>
                    <a:pt x="209" y="60"/>
                    <a:pt x="157" y="7"/>
                  </a:cubicBezTo>
                  <a:cubicBezTo>
                    <a:pt x="148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23"/>
            <p:cNvSpPr/>
            <p:nvPr/>
          </p:nvSpPr>
          <p:spPr>
            <a:xfrm>
              <a:off x="4587644" y="697863"/>
              <a:ext cx="17868" cy="48856"/>
            </a:xfrm>
            <a:custGeom>
              <a:avLst/>
              <a:gdLst/>
              <a:ahLst/>
              <a:cxnLst/>
              <a:rect l="l" t="t" r="r" b="b"/>
              <a:pathLst>
                <a:path w="587" h="1605" extrusionOk="0">
                  <a:moveTo>
                    <a:pt x="203" y="0"/>
                  </a:moveTo>
                  <a:cubicBezTo>
                    <a:pt x="189" y="0"/>
                    <a:pt x="174" y="2"/>
                    <a:pt x="158" y="7"/>
                  </a:cubicBezTo>
                  <a:cubicBezTo>
                    <a:pt x="1" y="60"/>
                    <a:pt x="53" y="286"/>
                    <a:pt x="70" y="408"/>
                  </a:cubicBezTo>
                  <a:cubicBezTo>
                    <a:pt x="88" y="513"/>
                    <a:pt x="123" y="652"/>
                    <a:pt x="158" y="774"/>
                  </a:cubicBezTo>
                  <a:cubicBezTo>
                    <a:pt x="227" y="1036"/>
                    <a:pt x="297" y="1297"/>
                    <a:pt x="402" y="1541"/>
                  </a:cubicBezTo>
                  <a:cubicBezTo>
                    <a:pt x="416" y="1585"/>
                    <a:pt x="452" y="1604"/>
                    <a:pt x="488" y="1604"/>
                  </a:cubicBezTo>
                  <a:cubicBezTo>
                    <a:pt x="537" y="1604"/>
                    <a:pt x="586" y="1567"/>
                    <a:pt x="576" y="1506"/>
                  </a:cubicBezTo>
                  <a:cubicBezTo>
                    <a:pt x="524" y="1227"/>
                    <a:pt x="489" y="966"/>
                    <a:pt x="436" y="687"/>
                  </a:cubicBezTo>
                  <a:cubicBezTo>
                    <a:pt x="419" y="565"/>
                    <a:pt x="402" y="443"/>
                    <a:pt x="384" y="321"/>
                  </a:cubicBezTo>
                  <a:cubicBezTo>
                    <a:pt x="368" y="211"/>
                    <a:pt x="33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23"/>
            <p:cNvSpPr/>
            <p:nvPr/>
          </p:nvSpPr>
          <p:spPr>
            <a:xfrm>
              <a:off x="4586061" y="627486"/>
              <a:ext cx="9589" cy="41307"/>
            </a:xfrm>
            <a:custGeom>
              <a:avLst/>
              <a:gdLst/>
              <a:ahLst/>
              <a:cxnLst/>
              <a:rect l="l" t="t" r="r" b="b"/>
              <a:pathLst>
                <a:path w="315" h="1357" extrusionOk="0">
                  <a:moveTo>
                    <a:pt x="157" y="1"/>
                  </a:moveTo>
                  <a:cubicBezTo>
                    <a:pt x="35" y="1"/>
                    <a:pt x="0" y="193"/>
                    <a:pt x="0" y="297"/>
                  </a:cubicBezTo>
                  <a:cubicBezTo>
                    <a:pt x="0" y="384"/>
                    <a:pt x="0" y="506"/>
                    <a:pt x="0" y="611"/>
                  </a:cubicBezTo>
                  <a:cubicBezTo>
                    <a:pt x="0" y="838"/>
                    <a:pt x="35" y="1064"/>
                    <a:pt x="70" y="1291"/>
                  </a:cubicBezTo>
                  <a:cubicBezTo>
                    <a:pt x="70" y="1334"/>
                    <a:pt x="109" y="1356"/>
                    <a:pt x="151" y="1356"/>
                  </a:cubicBezTo>
                  <a:cubicBezTo>
                    <a:pt x="192" y="1356"/>
                    <a:pt x="236" y="1334"/>
                    <a:pt x="244" y="1291"/>
                  </a:cubicBezTo>
                  <a:cubicBezTo>
                    <a:pt x="262" y="1082"/>
                    <a:pt x="297" y="838"/>
                    <a:pt x="297" y="611"/>
                  </a:cubicBezTo>
                  <a:cubicBezTo>
                    <a:pt x="297" y="506"/>
                    <a:pt x="297" y="402"/>
                    <a:pt x="314" y="297"/>
                  </a:cubicBezTo>
                  <a:cubicBezTo>
                    <a:pt x="314" y="175"/>
                    <a:pt x="297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23"/>
            <p:cNvSpPr/>
            <p:nvPr/>
          </p:nvSpPr>
          <p:spPr>
            <a:xfrm>
              <a:off x="4587126" y="559056"/>
              <a:ext cx="10106" cy="32388"/>
            </a:xfrm>
            <a:custGeom>
              <a:avLst/>
              <a:gdLst/>
              <a:ahLst/>
              <a:cxnLst/>
              <a:rect l="l" t="t" r="r" b="b"/>
              <a:pathLst>
                <a:path w="332" h="1064" extrusionOk="0">
                  <a:moveTo>
                    <a:pt x="209" y="0"/>
                  </a:moveTo>
                  <a:cubicBezTo>
                    <a:pt x="157" y="0"/>
                    <a:pt x="105" y="35"/>
                    <a:pt x="87" y="88"/>
                  </a:cubicBezTo>
                  <a:cubicBezTo>
                    <a:pt x="70" y="157"/>
                    <a:pt x="53" y="244"/>
                    <a:pt x="35" y="314"/>
                  </a:cubicBezTo>
                  <a:cubicBezTo>
                    <a:pt x="35" y="384"/>
                    <a:pt x="18" y="471"/>
                    <a:pt x="18" y="541"/>
                  </a:cubicBezTo>
                  <a:cubicBezTo>
                    <a:pt x="0" y="698"/>
                    <a:pt x="0" y="837"/>
                    <a:pt x="35" y="977"/>
                  </a:cubicBezTo>
                  <a:cubicBezTo>
                    <a:pt x="35" y="1029"/>
                    <a:pt x="87" y="1064"/>
                    <a:pt x="140" y="1064"/>
                  </a:cubicBezTo>
                  <a:cubicBezTo>
                    <a:pt x="192" y="1046"/>
                    <a:pt x="227" y="1011"/>
                    <a:pt x="227" y="959"/>
                  </a:cubicBezTo>
                  <a:cubicBezTo>
                    <a:pt x="244" y="820"/>
                    <a:pt x="227" y="680"/>
                    <a:pt x="244" y="541"/>
                  </a:cubicBezTo>
                  <a:cubicBezTo>
                    <a:pt x="244" y="471"/>
                    <a:pt x="262" y="419"/>
                    <a:pt x="279" y="349"/>
                  </a:cubicBezTo>
                  <a:cubicBezTo>
                    <a:pt x="297" y="279"/>
                    <a:pt x="314" y="210"/>
                    <a:pt x="314" y="140"/>
                  </a:cubicBezTo>
                  <a:cubicBezTo>
                    <a:pt x="331" y="70"/>
                    <a:pt x="279" y="18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73" name="Google Shape;1673;p23"/>
          <p:cNvSpPr/>
          <p:nvPr/>
        </p:nvSpPr>
        <p:spPr>
          <a:xfrm>
            <a:off x="3296684" y="5651776"/>
            <a:ext cx="736556" cy="352400"/>
          </a:xfrm>
          <a:custGeom>
            <a:avLst/>
            <a:gdLst/>
            <a:ahLst/>
            <a:cxnLst/>
            <a:rect l="l" t="t" r="r" b="b"/>
            <a:pathLst>
              <a:path w="20458" h="9788" extrusionOk="0">
                <a:moveTo>
                  <a:pt x="1" y="1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4" name="Google Shape;1674;p23"/>
          <p:cNvSpPr/>
          <p:nvPr/>
        </p:nvSpPr>
        <p:spPr>
          <a:xfrm>
            <a:off x="3898077" y="6090647"/>
            <a:ext cx="735440" cy="352400"/>
          </a:xfrm>
          <a:custGeom>
            <a:avLst/>
            <a:gdLst/>
            <a:ahLst/>
            <a:cxnLst/>
            <a:rect l="l" t="t" r="r" b="b"/>
            <a:pathLst>
              <a:path w="20427" h="9788" extrusionOk="0">
                <a:moveTo>
                  <a:pt x="1" y="0"/>
                </a:moveTo>
                <a:lnTo>
                  <a:pt x="1" y="9787"/>
                </a:lnTo>
                <a:lnTo>
                  <a:pt x="20427" y="9787"/>
                </a:lnTo>
                <a:lnTo>
                  <a:pt x="204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5" name="Google Shape;1675;p23"/>
          <p:cNvSpPr/>
          <p:nvPr/>
        </p:nvSpPr>
        <p:spPr>
          <a:xfrm>
            <a:off x="3080016" y="6090621"/>
            <a:ext cx="736520" cy="352400"/>
          </a:xfrm>
          <a:custGeom>
            <a:avLst/>
            <a:gdLst/>
            <a:ahLst/>
            <a:cxnLst/>
            <a:rect l="l" t="t" r="r" b="b"/>
            <a:pathLst>
              <a:path w="20457" h="9788" extrusionOk="0">
                <a:moveTo>
                  <a:pt x="1" y="0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6" name="Google Shape;1676;p23"/>
          <p:cNvSpPr/>
          <p:nvPr/>
        </p:nvSpPr>
        <p:spPr>
          <a:xfrm>
            <a:off x="9085469" y="6047297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77" name="Google Shape;1677;p23"/>
          <p:cNvGrpSpPr/>
          <p:nvPr/>
        </p:nvGrpSpPr>
        <p:grpSpPr>
          <a:xfrm>
            <a:off x="6943345" y="4616515"/>
            <a:ext cx="3736903" cy="2241471"/>
            <a:chOff x="4453800" y="2618151"/>
            <a:chExt cx="4210120" cy="2525317"/>
          </a:xfrm>
        </p:grpSpPr>
        <p:sp>
          <p:nvSpPr>
            <p:cNvPr id="1678" name="Google Shape;1678;p23"/>
            <p:cNvSpPr/>
            <p:nvPr/>
          </p:nvSpPr>
          <p:spPr>
            <a:xfrm>
              <a:off x="5768024" y="2618151"/>
              <a:ext cx="2895896" cy="2520987"/>
            </a:xfrm>
            <a:custGeom>
              <a:avLst/>
              <a:gdLst/>
              <a:ahLst/>
              <a:cxnLst/>
              <a:rect l="l" t="t" r="r" b="b"/>
              <a:pathLst>
                <a:path w="139276" h="121245" extrusionOk="0">
                  <a:moveTo>
                    <a:pt x="71137" y="0"/>
                  </a:moveTo>
                  <a:cubicBezTo>
                    <a:pt x="70554" y="0"/>
                    <a:pt x="69956" y="67"/>
                    <a:pt x="69343" y="205"/>
                  </a:cubicBezTo>
                  <a:cubicBezTo>
                    <a:pt x="44379" y="5841"/>
                    <a:pt x="54766" y="94806"/>
                    <a:pt x="54766" y="94806"/>
                  </a:cubicBezTo>
                  <a:cubicBezTo>
                    <a:pt x="54766" y="94806"/>
                    <a:pt x="35065" y="34820"/>
                    <a:pt x="19277" y="34820"/>
                  </a:cubicBezTo>
                  <a:cubicBezTo>
                    <a:pt x="18232" y="34820"/>
                    <a:pt x="17204" y="35083"/>
                    <a:pt x="16200" y="35643"/>
                  </a:cubicBezTo>
                  <a:cubicBezTo>
                    <a:pt x="0" y="44673"/>
                    <a:pt x="24786" y="121244"/>
                    <a:pt x="24786" y="121244"/>
                  </a:cubicBezTo>
                  <a:lnTo>
                    <a:pt x="113132" y="121244"/>
                  </a:lnTo>
                  <a:cubicBezTo>
                    <a:pt x="113132" y="121244"/>
                    <a:pt x="139275" y="56269"/>
                    <a:pt x="123518" y="52699"/>
                  </a:cubicBezTo>
                  <a:cubicBezTo>
                    <a:pt x="123041" y="52591"/>
                    <a:pt x="122565" y="52539"/>
                    <a:pt x="122090" y="52539"/>
                  </a:cubicBezTo>
                  <a:cubicBezTo>
                    <a:pt x="106896" y="52539"/>
                    <a:pt x="92801" y="105782"/>
                    <a:pt x="92801" y="105782"/>
                  </a:cubicBezTo>
                  <a:cubicBezTo>
                    <a:pt x="92801" y="105782"/>
                    <a:pt x="94233" y="0"/>
                    <a:pt x="71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23"/>
            <p:cNvSpPr/>
            <p:nvPr/>
          </p:nvSpPr>
          <p:spPr>
            <a:xfrm>
              <a:off x="4453800" y="4458584"/>
              <a:ext cx="1925282" cy="684884"/>
            </a:xfrm>
            <a:custGeom>
              <a:avLst/>
              <a:gdLst/>
              <a:ahLst/>
              <a:cxnLst/>
              <a:rect l="l" t="t" r="r" b="b"/>
              <a:pathLst>
                <a:path w="92595" h="32939" extrusionOk="0">
                  <a:moveTo>
                    <a:pt x="53877" y="0"/>
                  </a:moveTo>
                  <a:cubicBezTo>
                    <a:pt x="53355" y="0"/>
                    <a:pt x="52815" y="13"/>
                    <a:pt x="52258" y="38"/>
                  </a:cubicBezTo>
                  <a:cubicBezTo>
                    <a:pt x="22155" y="1403"/>
                    <a:pt x="37993" y="20109"/>
                    <a:pt x="24969" y="20109"/>
                  </a:cubicBezTo>
                  <a:cubicBezTo>
                    <a:pt x="23912" y="20109"/>
                    <a:pt x="22664" y="19985"/>
                    <a:pt x="21186" y="19719"/>
                  </a:cubicBezTo>
                  <a:cubicBezTo>
                    <a:pt x="19879" y="19481"/>
                    <a:pt x="18643" y="19372"/>
                    <a:pt x="17476" y="19372"/>
                  </a:cubicBezTo>
                  <a:cubicBezTo>
                    <a:pt x="4473" y="19372"/>
                    <a:pt x="0" y="32939"/>
                    <a:pt x="0" y="32939"/>
                  </a:cubicBezTo>
                  <a:lnTo>
                    <a:pt x="92594" y="32939"/>
                  </a:lnTo>
                  <a:cubicBezTo>
                    <a:pt x="92594" y="32939"/>
                    <a:pt x="89231" y="24205"/>
                    <a:pt x="78283" y="23644"/>
                  </a:cubicBezTo>
                  <a:cubicBezTo>
                    <a:pt x="67584" y="23096"/>
                    <a:pt x="76417" y="0"/>
                    <a:pt x="53877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23"/>
            <p:cNvSpPr/>
            <p:nvPr/>
          </p:nvSpPr>
          <p:spPr>
            <a:xfrm>
              <a:off x="4878082" y="3562384"/>
              <a:ext cx="1458677" cy="1581062"/>
            </a:xfrm>
            <a:custGeom>
              <a:avLst/>
              <a:gdLst/>
              <a:ahLst/>
              <a:cxnLst/>
              <a:rect l="l" t="t" r="r" b="b"/>
              <a:pathLst>
                <a:path w="70154" h="76040" extrusionOk="0">
                  <a:moveTo>
                    <a:pt x="53238" y="0"/>
                  </a:moveTo>
                  <a:cubicBezTo>
                    <a:pt x="39190" y="0"/>
                    <a:pt x="32797" y="68191"/>
                    <a:pt x="32797" y="68191"/>
                  </a:cubicBezTo>
                  <a:cubicBezTo>
                    <a:pt x="32797" y="68191"/>
                    <a:pt x="24033" y="19327"/>
                    <a:pt x="11758" y="16701"/>
                  </a:cubicBezTo>
                  <a:cubicBezTo>
                    <a:pt x="11506" y="16647"/>
                    <a:pt x="11264" y="16621"/>
                    <a:pt x="11033" y="16621"/>
                  </a:cubicBezTo>
                  <a:cubicBezTo>
                    <a:pt x="1" y="16621"/>
                    <a:pt x="12909" y="76040"/>
                    <a:pt x="12909" y="76040"/>
                  </a:cubicBezTo>
                  <a:lnTo>
                    <a:pt x="57524" y="76040"/>
                  </a:lnTo>
                  <a:cubicBezTo>
                    <a:pt x="57524" y="76040"/>
                    <a:pt x="70153" y="6107"/>
                    <a:pt x="54928" y="324"/>
                  </a:cubicBezTo>
                  <a:cubicBezTo>
                    <a:pt x="54352" y="105"/>
                    <a:pt x="53789" y="0"/>
                    <a:pt x="53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23"/>
            <p:cNvSpPr/>
            <p:nvPr/>
          </p:nvSpPr>
          <p:spPr>
            <a:xfrm>
              <a:off x="5142798" y="4063620"/>
              <a:ext cx="268140" cy="1037504"/>
            </a:xfrm>
            <a:custGeom>
              <a:avLst/>
              <a:gdLst/>
              <a:ahLst/>
              <a:cxnLst/>
              <a:rect l="l" t="t" r="r" b="b"/>
              <a:pathLst>
                <a:path w="12896" h="49898" extrusionOk="0">
                  <a:moveTo>
                    <a:pt x="355" y="1"/>
                  </a:moveTo>
                  <a:lnTo>
                    <a:pt x="1" y="89"/>
                  </a:lnTo>
                  <a:cubicBezTo>
                    <a:pt x="90" y="443"/>
                    <a:pt x="9591" y="34023"/>
                    <a:pt x="12542" y="49898"/>
                  </a:cubicBezTo>
                  <a:lnTo>
                    <a:pt x="12896" y="49809"/>
                  </a:lnTo>
                  <a:cubicBezTo>
                    <a:pt x="9945" y="33964"/>
                    <a:pt x="473" y="325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23"/>
            <p:cNvSpPr/>
            <p:nvPr/>
          </p:nvSpPr>
          <p:spPr>
            <a:xfrm>
              <a:off x="5728143" y="3679552"/>
              <a:ext cx="261986" cy="1421562"/>
            </a:xfrm>
            <a:custGeom>
              <a:avLst/>
              <a:gdLst/>
              <a:ahLst/>
              <a:cxnLst/>
              <a:rect l="l" t="t" r="r" b="b"/>
              <a:pathLst>
                <a:path w="12600" h="68369" extrusionOk="0">
                  <a:moveTo>
                    <a:pt x="12246" y="0"/>
                  </a:moveTo>
                  <a:cubicBezTo>
                    <a:pt x="12157" y="561"/>
                    <a:pt x="3630" y="56536"/>
                    <a:pt x="0" y="68280"/>
                  </a:cubicBezTo>
                  <a:lnTo>
                    <a:pt x="354" y="68369"/>
                  </a:lnTo>
                  <a:cubicBezTo>
                    <a:pt x="4013" y="56625"/>
                    <a:pt x="12541" y="620"/>
                    <a:pt x="12600" y="59"/>
                  </a:cubicBezTo>
                  <a:lnTo>
                    <a:pt x="12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7863900" y="4059337"/>
              <a:ext cx="336859" cy="1019706"/>
            </a:xfrm>
            <a:custGeom>
              <a:avLst/>
              <a:gdLst/>
              <a:ahLst/>
              <a:cxnLst/>
              <a:rect l="l" t="t" r="r" b="b"/>
              <a:pathLst>
                <a:path w="16201" h="49042" extrusionOk="0">
                  <a:moveTo>
                    <a:pt x="15846" y="0"/>
                  </a:moveTo>
                  <a:cubicBezTo>
                    <a:pt x="12364" y="11626"/>
                    <a:pt x="119" y="48540"/>
                    <a:pt x="0" y="48923"/>
                  </a:cubicBezTo>
                  <a:lnTo>
                    <a:pt x="355" y="49042"/>
                  </a:lnTo>
                  <a:cubicBezTo>
                    <a:pt x="502" y="48658"/>
                    <a:pt x="12718" y="11744"/>
                    <a:pt x="16200" y="89"/>
                  </a:cubicBezTo>
                  <a:lnTo>
                    <a:pt x="15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23"/>
            <p:cNvSpPr/>
            <p:nvPr/>
          </p:nvSpPr>
          <p:spPr>
            <a:xfrm flipH="1">
              <a:off x="6336805" y="3945537"/>
              <a:ext cx="336859" cy="1019706"/>
            </a:xfrm>
            <a:custGeom>
              <a:avLst/>
              <a:gdLst/>
              <a:ahLst/>
              <a:cxnLst/>
              <a:rect l="l" t="t" r="r" b="b"/>
              <a:pathLst>
                <a:path w="16201" h="49042" extrusionOk="0">
                  <a:moveTo>
                    <a:pt x="15846" y="0"/>
                  </a:moveTo>
                  <a:cubicBezTo>
                    <a:pt x="12364" y="11626"/>
                    <a:pt x="119" y="48540"/>
                    <a:pt x="0" y="48923"/>
                  </a:cubicBezTo>
                  <a:lnTo>
                    <a:pt x="355" y="49042"/>
                  </a:lnTo>
                  <a:cubicBezTo>
                    <a:pt x="502" y="48658"/>
                    <a:pt x="12718" y="11744"/>
                    <a:pt x="16200" y="89"/>
                  </a:cubicBezTo>
                  <a:lnTo>
                    <a:pt x="15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23"/>
            <p:cNvSpPr/>
            <p:nvPr/>
          </p:nvSpPr>
          <p:spPr>
            <a:xfrm rot="-726176">
              <a:off x="7122863" y="3135284"/>
              <a:ext cx="262013" cy="1421714"/>
            </a:xfrm>
            <a:custGeom>
              <a:avLst/>
              <a:gdLst/>
              <a:ahLst/>
              <a:cxnLst/>
              <a:rect l="l" t="t" r="r" b="b"/>
              <a:pathLst>
                <a:path w="12600" h="68369" extrusionOk="0">
                  <a:moveTo>
                    <a:pt x="12246" y="0"/>
                  </a:moveTo>
                  <a:cubicBezTo>
                    <a:pt x="12157" y="561"/>
                    <a:pt x="3630" y="56536"/>
                    <a:pt x="0" y="68280"/>
                  </a:cubicBezTo>
                  <a:lnTo>
                    <a:pt x="354" y="68369"/>
                  </a:lnTo>
                  <a:cubicBezTo>
                    <a:pt x="4013" y="56625"/>
                    <a:pt x="12541" y="620"/>
                    <a:pt x="12600" y="59"/>
                  </a:cubicBezTo>
                  <a:lnTo>
                    <a:pt x="12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86" name="Google Shape;1686;p23"/>
          <p:cNvSpPr txBox="1"/>
          <p:nvPr>
            <p:ph type="title"/>
          </p:nvPr>
        </p:nvSpPr>
        <p:spPr>
          <a:xfrm>
            <a:off x="778567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5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88440"/>
            <a:ext cx="9144000" cy="1036320"/>
          </a:xfrm>
          <a:effectLst>
            <a:outerShdw blurRad="50800" dir="16200000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3600" u="none" strike="noStrike" kern="1200" cap="none" spc="600" normalizeH="0">
                <a:solidFill>
                  <a:schemeClr val="bg1"/>
                </a:solidFill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defRPr>
            </a:lvl1pPr>
          </a:lstStyle>
          <a:p>
            <a:r>
              <a:rPr lang="zh-CN" altLang="en-US" smtClean="0"/>
              <a:t>培训名称 第#课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2730" y="2921635"/>
            <a:ext cx="9144000" cy="510540"/>
          </a:xfrm>
          <a:effectLst>
            <a:outerShdw blurRad="50800" dir="16200000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400" u="none" strike="noStrike" kern="1200" cap="none" spc="300" normalizeH="0">
                <a:solidFill>
                  <a:schemeClr val="bg1"/>
                </a:solidFill>
                <a:uFillTx/>
                <a:latin typeface="微软雅黑" panose="020B0703020204020201" charset="-122"/>
                <a:ea typeface="微软雅黑" panose="020B07030202040202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课程名称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g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0" y="0"/>
            <a:ext cx="12193053" cy="6858000"/>
          </a:xfrm>
          <a:prstGeom prst="rect">
            <a:avLst/>
          </a:prstGeom>
        </p:spPr>
      </p:pic>
      <p:sp>
        <p:nvSpPr>
          <p:cNvPr id="95" name="Google Shape;95;p16"/>
          <p:cNvSpPr txBox="1"/>
          <p:nvPr>
            <p:ph type="ctrTitle" hasCustomPrompt="1"/>
          </p:nvPr>
        </p:nvSpPr>
        <p:spPr>
          <a:xfrm>
            <a:off x="2204720" y="502920"/>
            <a:ext cx="7781925" cy="508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u="none" strike="noStrike" kern="1200" cap="none" spc="300" normalizeH="0">
                <a:solidFill>
                  <a:srgbClr val="424242"/>
                </a:solidFill>
                <a:uFillTx/>
                <a:latin typeface="微软雅黑" panose="020B0703020204020201" charset="-122"/>
                <a:ea typeface="微软雅黑" panose="020B0703020204020201" charset="-122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此处输入文档标题</a:t>
            </a:r>
          </a:p>
        </p:txBody>
      </p:sp>
      <p:pic>
        <p:nvPicPr>
          <p:cNvPr id="2" name="图片 1" descr="logo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6800" y="6274800"/>
            <a:ext cx="1184000" cy="34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g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3175"/>
            <a:ext cx="12204000" cy="6863980"/>
          </a:xfrm>
          <a:prstGeom prst="rect">
            <a:avLst/>
          </a:prstGeom>
        </p:spPr>
      </p:pic>
      <p:sp>
        <p:nvSpPr>
          <p:cNvPr id="7" name="图片占位符 6"/>
          <p:cNvSpPr>
            <a:spLocks noGrp="1"/>
          </p:cNvSpPr>
          <p:nvPr>
            <p:ph type="pic" idx="1" hasCustomPrompt="1"/>
          </p:nvPr>
        </p:nvSpPr>
        <p:spPr>
          <a:xfrm>
            <a:off x="4670425" y="3106420"/>
            <a:ext cx="2851150" cy="2496185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二维码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0145" y="2028190"/>
            <a:ext cx="4791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solidFill>
                  <a:srgbClr val="424242"/>
                </a:solidFill>
                <a:latin typeface="微软雅黑" panose="020B0703020204020201" charset="-122"/>
                <a:ea typeface="微软雅黑" panose="020B0703020204020201" charset="-122"/>
                <a:cs typeface="+mj-lt"/>
              </a:rPr>
              <a:t>THANKS</a:t>
            </a:r>
            <a:endParaRPr lang="en-US" altLang="zh-CN" sz="4800" b="1">
              <a:solidFill>
                <a:srgbClr val="424242"/>
              </a:solidFill>
              <a:latin typeface="微软雅黑" panose="020B0703020204020201" charset="-122"/>
              <a:ea typeface="微软雅黑" panose="020B0703020204020201" charset="-122"/>
              <a:cs typeface="+mj-lt"/>
            </a:endParaRPr>
          </a:p>
        </p:txBody>
      </p:sp>
      <p:pic>
        <p:nvPicPr>
          <p:cNvPr id="9" name="图片 8" descr="logo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5530" y="237600"/>
            <a:ext cx="1184000" cy="345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40335" y="6401435"/>
            <a:ext cx="3162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spc="10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703020204020201" charset="-122"/>
                <a:ea typeface="微软雅黑" panose="020B0703020204020201" charset="-122"/>
                <a:sym typeface="+mn-ea"/>
              </a:rPr>
              <a:t>文思海辉内部资料，严禁外传！</a:t>
            </a:r>
            <a:endParaRPr lang="zh-CN" altLang="en-US" sz="1200" spc="100" smtClean="0">
              <a:solidFill>
                <a:schemeClr val="bg1">
                  <a:lumMod val="65000"/>
                </a:schemeClr>
              </a:solidFill>
              <a:uFillTx/>
              <a:latin typeface="微软雅黑" panose="020B0703020204020201" charset="-122"/>
              <a:ea typeface="微软雅黑" panose="020B0703020204020201" charset="-122"/>
              <a:sym typeface="+mn-ea"/>
            </a:endParaRPr>
          </a:p>
        </p:txBody>
      </p:sp>
      <p:sp>
        <p:nvSpPr>
          <p:cNvPr id="11" name="图片占位符 10"/>
          <p:cNvSpPr>
            <a:spLocks noGrp="1"/>
          </p:cNvSpPr>
          <p:nvPr>
            <p:ph type="pic" idx="13" hasCustomPrompt="1"/>
          </p:nvPr>
        </p:nvSpPr>
        <p:spPr>
          <a:xfrm>
            <a:off x="4670425" y="3106420"/>
            <a:ext cx="2851150" cy="2496185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二维码</a:t>
            </a:r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216275" y="2858135"/>
            <a:ext cx="575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>
                <a:solidFill>
                  <a:srgbClr val="424242"/>
                </a:solidFill>
                <a:sym typeface="+mn-ea"/>
              </a:rPr>
              <a:t>Does anyone have any questions?</a:t>
            </a:r>
            <a:endParaRPr lang="en-GB" altLang="en-US">
              <a:solidFill>
                <a:srgbClr val="42424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BIG_NUMBER_1">
    <p:bg>
      <p:bgPr>
        <a:solidFill>
          <a:schemeClr val="accent1"/>
        </a:solidFill>
        <a:effectLst/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5"/>
          <p:cNvSpPr/>
          <p:nvPr userDrawn="1"/>
        </p:nvSpPr>
        <p:spPr>
          <a:xfrm>
            <a:off x="10254969" y="4508639"/>
            <a:ext cx="627796" cy="835943"/>
          </a:xfrm>
          <a:custGeom>
            <a:avLst/>
            <a:gdLst/>
            <a:ahLst/>
            <a:cxnLst/>
            <a:rect l="l" t="t" r="r" b="b"/>
            <a:pathLst>
              <a:path w="6171" h="8217" extrusionOk="0">
                <a:moveTo>
                  <a:pt x="5126" y="1"/>
                </a:moveTo>
                <a:cubicBezTo>
                  <a:pt x="4950" y="1"/>
                  <a:pt x="4773" y="50"/>
                  <a:pt x="4619" y="150"/>
                </a:cubicBezTo>
                <a:cubicBezTo>
                  <a:pt x="4236" y="376"/>
                  <a:pt x="3992" y="812"/>
                  <a:pt x="3765" y="1195"/>
                </a:cubicBezTo>
                <a:cubicBezTo>
                  <a:pt x="3451" y="1666"/>
                  <a:pt x="3155" y="2154"/>
                  <a:pt x="2841" y="2642"/>
                </a:cubicBezTo>
                <a:cubicBezTo>
                  <a:pt x="2214" y="3653"/>
                  <a:pt x="1604" y="4647"/>
                  <a:pt x="1011" y="5675"/>
                </a:cubicBezTo>
                <a:cubicBezTo>
                  <a:pt x="610" y="6373"/>
                  <a:pt x="0" y="7401"/>
                  <a:pt x="889" y="8011"/>
                </a:cubicBezTo>
                <a:cubicBezTo>
                  <a:pt x="1105" y="8146"/>
                  <a:pt x="1349" y="8216"/>
                  <a:pt x="1592" y="8216"/>
                </a:cubicBezTo>
                <a:cubicBezTo>
                  <a:pt x="1820" y="8216"/>
                  <a:pt x="2047" y="8155"/>
                  <a:pt x="2249" y="8029"/>
                </a:cubicBezTo>
                <a:cubicBezTo>
                  <a:pt x="2667" y="7802"/>
                  <a:pt x="2946" y="7384"/>
                  <a:pt x="3225" y="6983"/>
                </a:cubicBezTo>
                <a:cubicBezTo>
                  <a:pt x="3608" y="6442"/>
                  <a:pt x="3957" y="5867"/>
                  <a:pt x="4306" y="5292"/>
                </a:cubicBezTo>
                <a:cubicBezTo>
                  <a:pt x="4654" y="4751"/>
                  <a:pt x="4968" y="4176"/>
                  <a:pt x="5229" y="3584"/>
                </a:cubicBezTo>
                <a:cubicBezTo>
                  <a:pt x="5264" y="3503"/>
                  <a:pt x="5185" y="3438"/>
                  <a:pt x="5107" y="3438"/>
                </a:cubicBezTo>
                <a:cubicBezTo>
                  <a:pt x="5066" y="3438"/>
                  <a:pt x="5027" y="3455"/>
                  <a:pt x="5003" y="3496"/>
                </a:cubicBezTo>
                <a:cubicBezTo>
                  <a:pt x="4480" y="4298"/>
                  <a:pt x="4027" y="5135"/>
                  <a:pt x="3504" y="5954"/>
                </a:cubicBezTo>
                <a:cubicBezTo>
                  <a:pt x="3260" y="6338"/>
                  <a:pt x="3016" y="6721"/>
                  <a:pt x="2754" y="7087"/>
                </a:cubicBezTo>
                <a:cubicBezTo>
                  <a:pt x="2528" y="7401"/>
                  <a:pt x="2249" y="7732"/>
                  <a:pt x="1883" y="7854"/>
                </a:cubicBezTo>
                <a:cubicBezTo>
                  <a:pt x="1785" y="7887"/>
                  <a:pt x="1686" y="7902"/>
                  <a:pt x="1588" y="7902"/>
                </a:cubicBezTo>
                <a:cubicBezTo>
                  <a:pt x="1267" y="7902"/>
                  <a:pt x="962" y="7734"/>
                  <a:pt x="802" y="7453"/>
                </a:cubicBezTo>
                <a:cubicBezTo>
                  <a:pt x="610" y="7070"/>
                  <a:pt x="854" y="6634"/>
                  <a:pt x="1029" y="6285"/>
                </a:cubicBezTo>
                <a:cubicBezTo>
                  <a:pt x="1464" y="5466"/>
                  <a:pt x="1987" y="4664"/>
                  <a:pt x="2475" y="3862"/>
                </a:cubicBezTo>
                <a:cubicBezTo>
                  <a:pt x="2963" y="3078"/>
                  <a:pt x="3469" y="2241"/>
                  <a:pt x="3992" y="1440"/>
                </a:cubicBezTo>
                <a:cubicBezTo>
                  <a:pt x="4218" y="1108"/>
                  <a:pt x="4428" y="655"/>
                  <a:pt x="4776" y="446"/>
                </a:cubicBezTo>
                <a:cubicBezTo>
                  <a:pt x="4881" y="373"/>
                  <a:pt x="4999" y="339"/>
                  <a:pt x="5117" y="339"/>
                </a:cubicBezTo>
                <a:cubicBezTo>
                  <a:pt x="5392" y="339"/>
                  <a:pt x="5662" y="524"/>
                  <a:pt x="5735" y="829"/>
                </a:cubicBezTo>
                <a:cubicBezTo>
                  <a:pt x="5822" y="1248"/>
                  <a:pt x="5456" y="1684"/>
                  <a:pt x="5264" y="2015"/>
                </a:cubicBezTo>
                <a:cubicBezTo>
                  <a:pt x="5020" y="2433"/>
                  <a:pt x="4794" y="2851"/>
                  <a:pt x="4550" y="3270"/>
                </a:cubicBezTo>
                <a:cubicBezTo>
                  <a:pt x="4079" y="4089"/>
                  <a:pt x="3608" y="4891"/>
                  <a:pt x="3120" y="5675"/>
                </a:cubicBezTo>
                <a:cubicBezTo>
                  <a:pt x="2927" y="5979"/>
                  <a:pt x="2701" y="6424"/>
                  <a:pt x="2348" y="6424"/>
                </a:cubicBezTo>
                <a:cubicBezTo>
                  <a:pt x="2255" y="6424"/>
                  <a:pt x="2152" y="6393"/>
                  <a:pt x="2040" y="6320"/>
                </a:cubicBezTo>
                <a:cubicBezTo>
                  <a:pt x="1761" y="6163"/>
                  <a:pt x="1865" y="5884"/>
                  <a:pt x="2005" y="5675"/>
                </a:cubicBezTo>
                <a:cubicBezTo>
                  <a:pt x="2162" y="5449"/>
                  <a:pt x="2301" y="5240"/>
                  <a:pt x="2440" y="5013"/>
                </a:cubicBezTo>
                <a:cubicBezTo>
                  <a:pt x="3051" y="4141"/>
                  <a:pt x="3591" y="3218"/>
                  <a:pt x="4062" y="2259"/>
                </a:cubicBezTo>
                <a:cubicBezTo>
                  <a:pt x="4099" y="2159"/>
                  <a:pt x="4020" y="2077"/>
                  <a:pt x="3940" y="2077"/>
                </a:cubicBezTo>
                <a:cubicBezTo>
                  <a:pt x="3909" y="2077"/>
                  <a:pt x="3877" y="2090"/>
                  <a:pt x="3852" y="2119"/>
                </a:cubicBezTo>
                <a:cubicBezTo>
                  <a:pt x="3225" y="3130"/>
                  <a:pt x="2667" y="4159"/>
                  <a:pt x="2022" y="5118"/>
                </a:cubicBezTo>
                <a:cubicBezTo>
                  <a:pt x="1796" y="5449"/>
                  <a:pt x="1429" y="5850"/>
                  <a:pt x="1586" y="6285"/>
                </a:cubicBezTo>
                <a:cubicBezTo>
                  <a:pt x="1741" y="6566"/>
                  <a:pt x="2054" y="6734"/>
                  <a:pt x="2379" y="6734"/>
                </a:cubicBezTo>
                <a:cubicBezTo>
                  <a:pt x="2457" y="6734"/>
                  <a:pt x="2537" y="6724"/>
                  <a:pt x="2615" y="6704"/>
                </a:cubicBezTo>
                <a:cubicBezTo>
                  <a:pt x="3016" y="6547"/>
                  <a:pt x="3242" y="6059"/>
                  <a:pt x="3451" y="5710"/>
                </a:cubicBezTo>
                <a:cubicBezTo>
                  <a:pt x="3765" y="5222"/>
                  <a:pt x="4062" y="4717"/>
                  <a:pt x="4375" y="4211"/>
                </a:cubicBezTo>
                <a:cubicBezTo>
                  <a:pt x="4672" y="3706"/>
                  <a:pt x="4968" y="3218"/>
                  <a:pt x="5247" y="2729"/>
                </a:cubicBezTo>
                <a:cubicBezTo>
                  <a:pt x="5543" y="2294"/>
                  <a:pt x="5787" y="1840"/>
                  <a:pt x="6014" y="1352"/>
                </a:cubicBezTo>
                <a:cubicBezTo>
                  <a:pt x="6171" y="969"/>
                  <a:pt x="6066" y="516"/>
                  <a:pt x="5752" y="237"/>
                </a:cubicBezTo>
                <a:cubicBezTo>
                  <a:pt x="5577" y="81"/>
                  <a:pt x="5352" y="1"/>
                  <a:pt x="512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7" name="Google Shape;1187;p15"/>
          <p:cNvSpPr/>
          <p:nvPr userDrawn="1"/>
        </p:nvSpPr>
        <p:spPr>
          <a:xfrm rot="-926352">
            <a:off x="9917236" y="4052705"/>
            <a:ext cx="627804" cy="835953"/>
          </a:xfrm>
          <a:custGeom>
            <a:avLst/>
            <a:gdLst/>
            <a:ahLst/>
            <a:cxnLst/>
            <a:rect l="l" t="t" r="r" b="b"/>
            <a:pathLst>
              <a:path w="6171" h="8217" extrusionOk="0">
                <a:moveTo>
                  <a:pt x="5126" y="1"/>
                </a:moveTo>
                <a:cubicBezTo>
                  <a:pt x="4950" y="1"/>
                  <a:pt x="4773" y="50"/>
                  <a:pt x="4619" y="150"/>
                </a:cubicBezTo>
                <a:cubicBezTo>
                  <a:pt x="4236" y="376"/>
                  <a:pt x="3992" y="812"/>
                  <a:pt x="3765" y="1195"/>
                </a:cubicBezTo>
                <a:cubicBezTo>
                  <a:pt x="3451" y="1666"/>
                  <a:pt x="3155" y="2154"/>
                  <a:pt x="2841" y="2642"/>
                </a:cubicBezTo>
                <a:cubicBezTo>
                  <a:pt x="2214" y="3653"/>
                  <a:pt x="1604" y="4647"/>
                  <a:pt x="1011" y="5675"/>
                </a:cubicBezTo>
                <a:cubicBezTo>
                  <a:pt x="610" y="6373"/>
                  <a:pt x="0" y="7401"/>
                  <a:pt x="889" y="8011"/>
                </a:cubicBezTo>
                <a:cubicBezTo>
                  <a:pt x="1105" y="8146"/>
                  <a:pt x="1349" y="8216"/>
                  <a:pt x="1592" y="8216"/>
                </a:cubicBezTo>
                <a:cubicBezTo>
                  <a:pt x="1820" y="8216"/>
                  <a:pt x="2047" y="8155"/>
                  <a:pt x="2249" y="8029"/>
                </a:cubicBezTo>
                <a:cubicBezTo>
                  <a:pt x="2667" y="7802"/>
                  <a:pt x="2946" y="7384"/>
                  <a:pt x="3225" y="6983"/>
                </a:cubicBezTo>
                <a:cubicBezTo>
                  <a:pt x="3608" y="6442"/>
                  <a:pt x="3957" y="5867"/>
                  <a:pt x="4306" y="5292"/>
                </a:cubicBezTo>
                <a:cubicBezTo>
                  <a:pt x="4654" y="4751"/>
                  <a:pt x="4968" y="4176"/>
                  <a:pt x="5229" y="3584"/>
                </a:cubicBezTo>
                <a:cubicBezTo>
                  <a:pt x="5264" y="3503"/>
                  <a:pt x="5185" y="3438"/>
                  <a:pt x="5107" y="3438"/>
                </a:cubicBezTo>
                <a:cubicBezTo>
                  <a:pt x="5066" y="3438"/>
                  <a:pt x="5027" y="3455"/>
                  <a:pt x="5003" y="3496"/>
                </a:cubicBezTo>
                <a:cubicBezTo>
                  <a:pt x="4480" y="4298"/>
                  <a:pt x="4027" y="5135"/>
                  <a:pt x="3504" y="5954"/>
                </a:cubicBezTo>
                <a:cubicBezTo>
                  <a:pt x="3260" y="6338"/>
                  <a:pt x="3016" y="6721"/>
                  <a:pt x="2754" y="7087"/>
                </a:cubicBezTo>
                <a:cubicBezTo>
                  <a:pt x="2528" y="7401"/>
                  <a:pt x="2249" y="7732"/>
                  <a:pt x="1883" y="7854"/>
                </a:cubicBezTo>
                <a:cubicBezTo>
                  <a:pt x="1785" y="7887"/>
                  <a:pt x="1686" y="7902"/>
                  <a:pt x="1588" y="7902"/>
                </a:cubicBezTo>
                <a:cubicBezTo>
                  <a:pt x="1267" y="7902"/>
                  <a:pt x="962" y="7734"/>
                  <a:pt x="802" y="7453"/>
                </a:cubicBezTo>
                <a:cubicBezTo>
                  <a:pt x="610" y="7070"/>
                  <a:pt x="854" y="6634"/>
                  <a:pt x="1029" y="6285"/>
                </a:cubicBezTo>
                <a:cubicBezTo>
                  <a:pt x="1464" y="5466"/>
                  <a:pt x="1987" y="4664"/>
                  <a:pt x="2475" y="3862"/>
                </a:cubicBezTo>
                <a:cubicBezTo>
                  <a:pt x="2963" y="3078"/>
                  <a:pt x="3469" y="2241"/>
                  <a:pt x="3992" y="1440"/>
                </a:cubicBezTo>
                <a:cubicBezTo>
                  <a:pt x="4218" y="1108"/>
                  <a:pt x="4428" y="655"/>
                  <a:pt x="4776" y="446"/>
                </a:cubicBezTo>
                <a:cubicBezTo>
                  <a:pt x="4881" y="373"/>
                  <a:pt x="4999" y="339"/>
                  <a:pt x="5117" y="339"/>
                </a:cubicBezTo>
                <a:cubicBezTo>
                  <a:pt x="5392" y="339"/>
                  <a:pt x="5662" y="524"/>
                  <a:pt x="5735" y="829"/>
                </a:cubicBezTo>
                <a:cubicBezTo>
                  <a:pt x="5822" y="1248"/>
                  <a:pt x="5456" y="1684"/>
                  <a:pt x="5264" y="2015"/>
                </a:cubicBezTo>
                <a:cubicBezTo>
                  <a:pt x="5020" y="2433"/>
                  <a:pt x="4794" y="2851"/>
                  <a:pt x="4550" y="3270"/>
                </a:cubicBezTo>
                <a:cubicBezTo>
                  <a:pt x="4079" y="4089"/>
                  <a:pt x="3608" y="4891"/>
                  <a:pt x="3120" y="5675"/>
                </a:cubicBezTo>
                <a:cubicBezTo>
                  <a:pt x="2927" y="5979"/>
                  <a:pt x="2701" y="6424"/>
                  <a:pt x="2348" y="6424"/>
                </a:cubicBezTo>
                <a:cubicBezTo>
                  <a:pt x="2255" y="6424"/>
                  <a:pt x="2152" y="6393"/>
                  <a:pt x="2040" y="6320"/>
                </a:cubicBezTo>
                <a:cubicBezTo>
                  <a:pt x="1761" y="6163"/>
                  <a:pt x="1865" y="5884"/>
                  <a:pt x="2005" y="5675"/>
                </a:cubicBezTo>
                <a:cubicBezTo>
                  <a:pt x="2162" y="5449"/>
                  <a:pt x="2301" y="5240"/>
                  <a:pt x="2440" y="5013"/>
                </a:cubicBezTo>
                <a:cubicBezTo>
                  <a:pt x="3051" y="4141"/>
                  <a:pt x="3591" y="3218"/>
                  <a:pt x="4062" y="2259"/>
                </a:cubicBezTo>
                <a:cubicBezTo>
                  <a:pt x="4099" y="2159"/>
                  <a:pt x="4020" y="2077"/>
                  <a:pt x="3940" y="2077"/>
                </a:cubicBezTo>
                <a:cubicBezTo>
                  <a:pt x="3909" y="2077"/>
                  <a:pt x="3877" y="2090"/>
                  <a:pt x="3852" y="2119"/>
                </a:cubicBezTo>
                <a:cubicBezTo>
                  <a:pt x="3225" y="3130"/>
                  <a:pt x="2667" y="4159"/>
                  <a:pt x="2022" y="5118"/>
                </a:cubicBezTo>
                <a:cubicBezTo>
                  <a:pt x="1796" y="5449"/>
                  <a:pt x="1429" y="5850"/>
                  <a:pt x="1586" y="6285"/>
                </a:cubicBezTo>
                <a:cubicBezTo>
                  <a:pt x="1741" y="6566"/>
                  <a:pt x="2054" y="6734"/>
                  <a:pt x="2379" y="6734"/>
                </a:cubicBezTo>
                <a:cubicBezTo>
                  <a:pt x="2457" y="6734"/>
                  <a:pt x="2537" y="6724"/>
                  <a:pt x="2615" y="6704"/>
                </a:cubicBezTo>
                <a:cubicBezTo>
                  <a:pt x="3016" y="6547"/>
                  <a:pt x="3242" y="6059"/>
                  <a:pt x="3451" y="5710"/>
                </a:cubicBezTo>
                <a:cubicBezTo>
                  <a:pt x="3765" y="5222"/>
                  <a:pt x="4062" y="4717"/>
                  <a:pt x="4375" y="4211"/>
                </a:cubicBezTo>
                <a:cubicBezTo>
                  <a:pt x="4672" y="3706"/>
                  <a:pt x="4968" y="3218"/>
                  <a:pt x="5247" y="2729"/>
                </a:cubicBezTo>
                <a:cubicBezTo>
                  <a:pt x="5543" y="2294"/>
                  <a:pt x="5787" y="1840"/>
                  <a:pt x="6014" y="1352"/>
                </a:cubicBezTo>
                <a:cubicBezTo>
                  <a:pt x="6171" y="969"/>
                  <a:pt x="6066" y="516"/>
                  <a:pt x="5752" y="237"/>
                </a:cubicBezTo>
                <a:cubicBezTo>
                  <a:pt x="5577" y="81"/>
                  <a:pt x="5352" y="1"/>
                  <a:pt x="512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8" name="Google Shape;1188;p15"/>
          <p:cNvSpPr/>
          <p:nvPr userDrawn="1"/>
        </p:nvSpPr>
        <p:spPr>
          <a:xfrm rot="3750986" flipH="1">
            <a:off x="1537669" y="2291604"/>
            <a:ext cx="627805" cy="835955"/>
          </a:xfrm>
          <a:custGeom>
            <a:avLst/>
            <a:gdLst/>
            <a:ahLst/>
            <a:cxnLst/>
            <a:rect l="l" t="t" r="r" b="b"/>
            <a:pathLst>
              <a:path w="6171" h="8217" extrusionOk="0">
                <a:moveTo>
                  <a:pt x="5126" y="1"/>
                </a:moveTo>
                <a:cubicBezTo>
                  <a:pt x="4950" y="1"/>
                  <a:pt x="4773" y="50"/>
                  <a:pt x="4619" y="150"/>
                </a:cubicBezTo>
                <a:cubicBezTo>
                  <a:pt x="4236" y="376"/>
                  <a:pt x="3992" y="812"/>
                  <a:pt x="3765" y="1195"/>
                </a:cubicBezTo>
                <a:cubicBezTo>
                  <a:pt x="3451" y="1666"/>
                  <a:pt x="3155" y="2154"/>
                  <a:pt x="2841" y="2642"/>
                </a:cubicBezTo>
                <a:cubicBezTo>
                  <a:pt x="2214" y="3653"/>
                  <a:pt x="1604" y="4647"/>
                  <a:pt x="1011" y="5675"/>
                </a:cubicBezTo>
                <a:cubicBezTo>
                  <a:pt x="610" y="6373"/>
                  <a:pt x="0" y="7401"/>
                  <a:pt x="889" y="8011"/>
                </a:cubicBezTo>
                <a:cubicBezTo>
                  <a:pt x="1105" y="8146"/>
                  <a:pt x="1349" y="8216"/>
                  <a:pt x="1592" y="8216"/>
                </a:cubicBezTo>
                <a:cubicBezTo>
                  <a:pt x="1820" y="8216"/>
                  <a:pt x="2047" y="8155"/>
                  <a:pt x="2249" y="8029"/>
                </a:cubicBezTo>
                <a:cubicBezTo>
                  <a:pt x="2667" y="7802"/>
                  <a:pt x="2946" y="7384"/>
                  <a:pt x="3225" y="6983"/>
                </a:cubicBezTo>
                <a:cubicBezTo>
                  <a:pt x="3608" y="6442"/>
                  <a:pt x="3957" y="5867"/>
                  <a:pt x="4306" y="5292"/>
                </a:cubicBezTo>
                <a:cubicBezTo>
                  <a:pt x="4654" y="4751"/>
                  <a:pt x="4968" y="4176"/>
                  <a:pt x="5229" y="3584"/>
                </a:cubicBezTo>
                <a:cubicBezTo>
                  <a:pt x="5264" y="3503"/>
                  <a:pt x="5185" y="3438"/>
                  <a:pt x="5107" y="3438"/>
                </a:cubicBezTo>
                <a:cubicBezTo>
                  <a:pt x="5066" y="3438"/>
                  <a:pt x="5027" y="3455"/>
                  <a:pt x="5003" y="3496"/>
                </a:cubicBezTo>
                <a:cubicBezTo>
                  <a:pt x="4480" y="4298"/>
                  <a:pt x="4027" y="5135"/>
                  <a:pt x="3504" y="5954"/>
                </a:cubicBezTo>
                <a:cubicBezTo>
                  <a:pt x="3260" y="6338"/>
                  <a:pt x="3016" y="6721"/>
                  <a:pt x="2754" y="7087"/>
                </a:cubicBezTo>
                <a:cubicBezTo>
                  <a:pt x="2528" y="7401"/>
                  <a:pt x="2249" y="7732"/>
                  <a:pt x="1883" y="7854"/>
                </a:cubicBezTo>
                <a:cubicBezTo>
                  <a:pt x="1785" y="7887"/>
                  <a:pt x="1686" y="7902"/>
                  <a:pt x="1588" y="7902"/>
                </a:cubicBezTo>
                <a:cubicBezTo>
                  <a:pt x="1267" y="7902"/>
                  <a:pt x="962" y="7734"/>
                  <a:pt x="802" y="7453"/>
                </a:cubicBezTo>
                <a:cubicBezTo>
                  <a:pt x="610" y="7070"/>
                  <a:pt x="854" y="6634"/>
                  <a:pt x="1029" y="6285"/>
                </a:cubicBezTo>
                <a:cubicBezTo>
                  <a:pt x="1464" y="5466"/>
                  <a:pt x="1987" y="4664"/>
                  <a:pt x="2475" y="3862"/>
                </a:cubicBezTo>
                <a:cubicBezTo>
                  <a:pt x="2963" y="3078"/>
                  <a:pt x="3469" y="2241"/>
                  <a:pt x="3992" y="1440"/>
                </a:cubicBezTo>
                <a:cubicBezTo>
                  <a:pt x="4218" y="1108"/>
                  <a:pt x="4428" y="655"/>
                  <a:pt x="4776" y="446"/>
                </a:cubicBezTo>
                <a:cubicBezTo>
                  <a:pt x="4881" y="373"/>
                  <a:pt x="4999" y="339"/>
                  <a:pt x="5117" y="339"/>
                </a:cubicBezTo>
                <a:cubicBezTo>
                  <a:pt x="5392" y="339"/>
                  <a:pt x="5662" y="524"/>
                  <a:pt x="5735" y="829"/>
                </a:cubicBezTo>
                <a:cubicBezTo>
                  <a:pt x="5822" y="1248"/>
                  <a:pt x="5456" y="1684"/>
                  <a:pt x="5264" y="2015"/>
                </a:cubicBezTo>
                <a:cubicBezTo>
                  <a:pt x="5020" y="2433"/>
                  <a:pt x="4794" y="2851"/>
                  <a:pt x="4550" y="3270"/>
                </a:cubicBezTo>
                <a:cubicBezTo>
                  <a:pt x="4079" y="4089"/>
                  <a:pt x="3608" y="4891"/>
                  <a:pt x="3120" y="5675"/>
                </a:cubicBezTo>
                <a:cubicBezTo>
                  <a:pt x="2927" y="5979"/>
                  <a:pt x="2701" y="6424"/>
                  <a:pt x="2348" y="6424"/>
                </a:cubicBezTo>
                <a:cubicBezTo>
                  <a:pt x="2255" y="6424"/>
                  <a:pt x="2152" y="6393"/>
                  <a:pt x="2040" y="6320"/>
                </a:cubicBezTo>
                <a:cubicBezTo>
                  <a:pt x="1761" y="6163"/>
                  <a:pt x="1865" y="5884"/>
                  <a:pt x="2005" y="5675"/>
                </a:cubicBezTo>
                <a:cubicBezTo>
                  <a:pt x="2162" y="5449"/>
                  <a:pt x="2301" y="5240"/>
                  <a:pt x="2440" y="5013"/>
                </a:cubicBezTo>
                <a:cubicBezTo>
                  <a:pt x="3051" y="4141"/>
                  <a:pt x="3591" y="3218"/>
                  <a:pt x="4062" y="2259"/>
                </a:cubicBezTo>
                <a:cubicBezTo>
                  <a:pt x="4099" y="2159"/>
                  <a:pt x="4020" y="2077"/>
                  <a:pt x="3940" y="2077"/>
                </a:cubicBezTo>
                <a:cubicBezTo>
                  <a:pt x="3909" y="2077"/>
                  <a:pt x="3877" y="2090"/>
                  <a:pt x="3852" y="2119"/>
                </a:cubicBezTo>
                <a:cubicBezTo>
                  <a:pt x="3225" y="3130"/>
                  <a:pt x="2667" y="4159"/>
                  <a:pt x="2022" y="5118"/>
                </a:cubicBezTo>
                <a:cubicBezTo>
                  <a:pt x="1796" y="5449"/>
                  <a:pt x="1429" y="5850"/>
                  <a:pt x="1586" y="6285"/>
                </a:cubicBezTo>
                <a:cubicBezTo>
                  <a:pt x="1741" y="6566"/>
                  <a:pt x="2054" y="6734"/>
                  <a:pt x="2379" y="6734"/>
                </a:cubicBezTo>
                <a:cubicBezTo>
                  <a:pt x="2457" y="6734"/>
                  <a:pt x="2537" y="6724"/>
                  <a:pt x="2615" y="6704"/>
                </a:cubicBezTo>
                <a:cubicBezTo>
                  <a:pt x="3016" y="6547"/>
                  <a:pt x="3242" y="6059"/>
                  <a:pt x="3451" y="5710"/>
                </a:cubicBezTo>
                <a:cubicBezTo>
                  <a:pt x="3765" y="5222"/>
                  <a:pt x="4062" y="4717"/>
                  <a:pt x="4375" y="4211"/>
                </a:cubicBezTo>
                <a:cubicBezTo>
                  <a:pt x="4672" y="3706"/>
                  <a:pt x="4968" y="3218"/>
                  <a:pt x="5247" y="2729"/>
                </a:cubicBezTo>
                <a:cubicBezTo>
                  <a:pt x="5543" y="2294"/>
                  <a:pt x="5787" y="1840"/>
                  <a:pt x="6014" y="1352"/>
                </a:cubicBezTo>
                <a:cubicBezTo>
                  <a:pt x="6171" y="969"/>
                  <a:pt x="6066" y="516"/>
                  <a:pt x="5752" y="237"/>
                </a:cubicBezTo>
                <a:cubicBezTo>
                  <a:pt x="5577" y="81"/>
                  <a:pt x="5352" y="1"/>
                  <a:pt x="512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89" name="Google Shape;1189;p15"/>
          <p:cNvGrpSpPr/>
          <p:nvPr userDrawn="1"/>
        </p:nvGrpSpPr>
        <p:grpSpPr>
          <a:xfrm rot="-6864609">
            <a:off x="9239208" y="1317419"/>
            <a:ext cx="3480175" cy="910556"/>
            <a:chOff x="6637390" y="3260496"/>
            <a:chExt cx="1806226" cy="472583"/>
          </a:xfrm>
        </p:grpSpPr>
        <p:sp>
          <p:nvSpPr>
            <p:cNvPr id="1190" name="Google Shape;1190;p15"/>
            <p:cNvSpPr/>
            <p:nvPr/>
          </p:nvSpPr>
          <p:spPr>
            <a:xfrm>
              <a:off x="6637390" y="3685653"/>
              <a:ext cx="11689" cy="46056"/>
            </a:xfrm>
            <a:custGeom>
              <a:avLst/>
              <a:gdLst/>
              <a:ahLst/>
              <a:cxnLst/>
              <a:rect l="l" t="t" r="r" b="b"/>
              <a:pathLst>
                <a:path w="384" h="1513" extrusionOk="0">
                  <a:moveTo>
                    <a:pt x="192" y="0"/>
                  </a:moveTo>
                  <a:cubicBezTo>
                    <a:pt x="118" y="0"/>
                    <a:pt x="44" y="44"/>
                    <a:pt x="18" y="131"/>
                  </a:cubicBezTo>
                  <a:cubicBezTo>
                    <a:pt x="1" y="236"/>
                    <a:pt x="1" y="358"/>
                    <a:pt x="18" y="480"/>
                  </a:cubicBezTo>
                  <a:lnTo>
                    <a:pt x="18" y="776"/>
                  </a:lnTo>
                  <a:cubicBezTo>
                    <a:pt x="18" y="1003"/>
                    <a:pt x="35" y="1212"/>
                    <a:pt x="88" y="1421"/>
                  </a:cubicBezTo>
                  <a:cubicBezTo>
                    <a:pt x="96" y="1482"/>
                    <a:pt x="144" y="1512"/>
                    <a:pt x="192" y="1512"/>
                  </a:cubicBezTo>
                  <a:cubicBezTo>
                    <a:pt x="240" y="1512"/>
                    <a:pt x="288" y="1482"/>
                    <a:pt x="297" y="1421"/>
                  </a:cubicBezTo>
                  <a:cubicBezTo>
                    <a:pt x="349" y="1212"/>
                    <a:pt x="367" y="1003"/>
                    <a:pt x="349" y="776"/>
                  </a:cubicBezTo>
                  <a:cubicBezTo>
                    <a:pt x="349" y="671"/>
                    <a:pt x="349" y="584"/>
                    <a:pt x="367" y="480"/>
                  </a:cubicBezTo>
                  <a:cubicBezTo>
                    <a:pt x="384" y="358"/>
                    <a:pt x="384" y="236"/>
                    <a:pt x="367" y="131"/>
                  </a:cubicBezTo>
                  <a:cubicBezTo>
                    <a:pt x="340" y="44"/>
                    <a:pt x="266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646400" y="3580208"/>
              <a:ext cx="14885" cy="52874"/>
            </a:xfrm>
            <a:custGeom>
              <a:avLst/>
              <a:gdLst/>
              <a:ahLst/>
              <a:cxnLst/>
              <a:rect l="l" t="t" r="r" b="b"/>
              <a:pathLst>
                <a:path w="489" h="1737" extrusionOk="0">
                  <a:moveTo>
                    <a:pt x="386" y="0"/>
                  </a:moveTo>
                  <a:cubicBezTo>
                    <a:pt x="373" y="0"/>
                    <a:pt x="360" y="6"/>
                    <a:pt x="349" y="22"/>
                  </a:cubicBezTo>
                  <a:cubicBezTo>
                    <a:pt x="297" y="74"/>
                    <a:pt x="262" y="126"/>
                    <a:pt x="227" y="179"/>
                  </a:cubicBezTo>
                  <a:cubicBezTo>
                    <a:pt x="193" y="231"/>
                    <a:pt x="158" y="301"/>
                    <a:pt x="158" y="370"/>
                  </a:cubicBezTo>
                  <a:cubicBezTo>
                    <a:pt x="123" y="510"/>
                    <a:pt x="88" y="649"/>
                    <a:pt x="71" y="789"/>
                  </a:cubicBezTo>
                  <a:cubicBezTo>
                    <a:pt x="18" y="1068"/>
                    <a:pt x="1" y="1346"/>
                    <a:pt x="1" y="1625"/>
                  </a:cubicBezTo>
                  <a:cubicBezTo>
                    <a:pt x="1" y="1695"/>
                    <a:pt x="63" y="1736"/>
                    <a:pt x="123" y="1736"/>
                  </a:cubicBezTo>
                  <a:cubicBezTo>
                    <a:pt x="168" y="1736"/>
                    <a:pt x="212" y="1713"/>
                    <a:pt x="227" y="1660"/>
                  </a:cubicBezTo>
                  <a:cubicBezTo>
                    <a:pt x="280" y="1399"/>
                    <a:pt x="315" y="1137"/>
                    <a:pt x="367" y="858"/>
                  </a:cubicBezTo>
                  <a:cubicBezTo>
                    <a:pt x="384" y="736"/>
                    <a:pt x="419" y="614"/>
                    <a:pt x="454" y="492"/>
                  </a:cubicBezTo>
                  <a:cubicBezTo>
                    <a:pt x="471" y="405"/>
                    <a:pt x="489" y="335"/>
                    <a:pt x="489" y="266"/>
                  </a:cubicBezTo>
                  <a:cubicBezTo>
                    <a:pt x="471" y="196"/>
                    <a:pt x="471" y="144"/>
                    <a:pt x="454" y="74"/>
                  </a:cubicBezTo>
                  <a:cubicBezTo>
                    <a:pt x="454" y="37"/>
                    <a:pt x="419" y="0"/>
                    <a:pt x="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677936" y="3499664"/>
              <a:ext cx="24748" cy="44382"/>
            </a:xfrm>
            <a:custGeom>
              <a:avLst/>
              <a:gdLst/>
              <a:ahLst/>
              <a:cxnLst/>
              <a:rect l="l" t="t" r="r" b="b"/>
              <a:pathLst>
                <a:path w="813" h="1458" extrusionOk="0">
                  <a:moveTo>
                    <a:pt x="708" y="1"/>
                  </a:moveTo>
                  <a:cubicBezTo>
                    <a:pt x="638" y="18"/>
                    <a:pt x="586" y="53"/>
                    <a:pt x="534" y="88"/>
                  </a:cubicBezTo>
                  <a:cubicBezTo>
                    <a:pt x="464" y="140"/>
                    <a:pt x="412" y="192"/>
                    <a:pt x="394" y="262"/>
                  </a:cubicBezTo>
                  <a:cubicBezTo>
                    <a:pt x="324" y="367"/>
                    <a:pt x="255" y="489"/>
                    <a:pt x="220" y="611"/>
                  </a:cubicBezTo>
                  <a:cubicBezTo>
                    <a:pt x="150" y="715"/>
                    <a:pt x="115" y="837"/>
                    <a:pt x="80" y="959"/>
                  </a:cubicBezTo>
                  <a:cubicBezTo>
                    <a:pt x="46" y="1029"/>
                    <a:pt x="28" y="1081"/>
                    <a:pt x="28" y="1151"/>
                  </a:cubicBezTo>
                  <a:cubicBezTo>
                    <a:pt x="11" y="1221"/>
                    <a:pt x="28" y="1291"/>
                    <a:pt x="11" y="1343"/>
                  </a:cubicBezTo>
                  <a:cubicBezTo>
                    <a:pt x="0" y="1415"/>
                    <a:pt x="52" y="1457"/>
                    <a:pt x="102" y="1457"/>
                  </a:cubicBezTo>
                  <a:cubicBezTo>
                    <a:pt x="137" y="1457"/>
                    <a:pt x="171" y="1438"/>
                    <a:pt x="185" y="1395"/>
                  </a:cubicBezTo>
                  <a:cubicBezTo>
                    <a:pt x="220" y="1343"/>
                    <a:pt x="237" y="1291"/>
                    <a:pt x="272" y="1238"/>
                  </a:cubicBezTo>
                  <a:lnTo>
                    <a:pt x="342" y="1064"/>
                  </a:lnTo>
                  <a:cubicBezTo>
                    <a:pt x="377" y="959"/>
                    <a:pt x="429" y="855"/>
                    <a:pt x="499" y="750"/>
                  </a:cubicBezTo>
                  <a:cubicBezTo>
                    <a:pt x="551" y="646"/>
                    <a:pt x="603" y="541"/>
                    <a:pt x="673" y="454"/>
                  </a:cubicBezTo>
                  <a:cubicBezTo>
                    <a:pt x="725" y="402"/>
                    <a:pt x="760" y="332"/>
                    <a:pt x="778" y="280"/>
                  </a:cubicBezTo>
                  <a:cubicBezTo>
                    <a:pt x="813" y="210"/>
                    <a:pt x="813" y="140"/>
                    <a:pt x="813" y="88"/>
                  </a:cubicBezTo>
                  <a:cubicBezTo>
                    <a:pt x="795" y="36"/>
                    <a:pt x="760" y="1"/>
                    <a:pt x="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36625" y="3404995"/>
              <a:ext cx="33454" cy="42068"/>
            </a:xfrm>
            <a:custGeom>
              <a:avLst/>
              <a:gdLst/>
              <a:ahLst/>
              <a:cxnLst/>
              <a:rect l="l" t="t" r="r" b="b"/>
              <a:pathLst>
                <a:path w="1099" h="1382" extrusionOk="0">
                  <a:moveTo>
                    <a:pt x="854" y="1"/>
                  </a:moveTo>
                  <a:cubicBezTo>
                    <a:pt x="825" y="1"/>
                    <a:pt x="795" y="9"/>
                    <a:pt x="767" y="25"/>
                  </a:cubicBezTo>
                  <a:cubicBezTo>
                    <a:pt x="697" y="60"/>
                    <a:pt x="645" y="113"/>
                    <a:pt x="610" y="182"/>
                  </a:cubicBezTo>
                  <a:cubicBezTo>
                    <a:pt x="506" y="357"/>
                    <a:pt x="401" y="531"/>
                    <a:pt x="279" y="705"/>
                  </a:cubicBezTo>
                  <a:cubicBezTo>
                    <a:pt x="209" y="810"/>
                    <a:pt x="157" y="914"/>
                    <a:pt x="122" y="1019"/>
                  </a:cubicBezTo>
                  <a:cubicBezTo>
                    <a:pt x="87" y="1106"/>
                    <a:pt x="0" y="1228"/>
                    <a:pt x="35" y="1315"/>
                  </a:cubicBezTo>
                  <a:cubicBezTo>
                    <a:pt x="22" y="1353"/>
                    <a:pt x="55" y="1382"/>
                    <a:pt x="87" y="1382"/>
                  </a:cubicBezTo>
                  <a:cubicBezTo>
                    <a:pt x="100" y="1382"/>
                    <a:pt x="112" y="1377"/>
                    <a:pt x="122" y="1368"/>
                  </a:cubicBezTo>
                  <a:cubicBezTo>
                    <a:pt x="209" y="1350"/>
                    <a:pt x="244" y="1246"/>
                    <a:pt x="296" y="1176"/>
                  </a:cubicBezTo>
                  <a:cubicBezTo>
                    <a:pt x="349" y="1124"/>
                    <a:pt x="436" y="1019"/>
                    <a:pt x="506" y="949"/>
                  </a:cubicBezTo>
                  <a:cubicBezTo>
                    <a:pt x="628" y="775"/>
                    <a:pt x="750" y="618"/>
                    <a:pt x="889" y="461"/>
                  </a:cubicBezTo>
                  <a:cubicBezTo>
                    <a:pt x="976" y="374"/>
                    <a:pt x="1098" y="235"/>
                    <a:pt x="1011" y="95"/>
                  </a:cubicBezTo>
                  <a:cubicBezTo>
                    <a:pt x="976" y="36"/>
                    <a:pt x="916" y="1"/>
                    <a:pt x="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6790169" y="3338909"/>
              <a:ext cx="48887" cy="35371"/>
            </a:xfrm>
            <a:custGeom>
              <a:avLst/>
              <a:gdLst/>
              <a:ahLst/>
              <a:cxnLst/>
              <a:rect l="l" t="t" r="r" b="b"/>
              <a:pathLst>
                <a:path w="1606" h="1162" extrusionOk="0">
                  <a:moveTo>
                    <a:pt x="1501" y="0"/>
                  </a:moveTo>
                  <a:cubicBezTo>
                    <a:pt x="1431" y="0"/>
                    <a:pt x="1361" y="18"/>
                    <a:pt x="1309" y="52"/>
                  </a:cubicBezTo>
                  <a:cubicBezTo>
                    <a:pt x="1170" y="87"/>
                    <a:pt x="1065" y="157"/>
                    <a:pt x="960" y="244"/>
                  </a:cubicBezTo>
                  <a:cubicBezTo>
                    <a:pt x="856" y="314"/>
                    <a:pt x="769" y="401"/>
                    <a:pt x="664" y="488"/>
                  </a:cubicBezTo>
                  <a:lnTo>
                    <a:pt x="368" y="715"/>
                  </a:lnTo>
                  <a:cubicBezTo>
                    <a:pt x="281" y="802"/>
                    <a:pt x="176" y="889"/>
                    <a:pt x="89" y="976"/>
                  </a:cubicBezTo>
                  <a:cubicBezTo>
                    <a:pt x="0" y="1050"/>
                    <a:pt x="75" y="1162"/>
                    <a:pt x="163" y="1162"/>
                  </a:cubicBezTo>
                  <a:cubicBezTo>
                    <a:pt x="179" y="1162"/>
                    <a:pt x="195" y="1158"/>
                    <a:pt x="211" y="1151"/>
                  </a:cubicBezTo>
                  <a:cubicBezTo>
                    <a:pt x="315" y="1081"/>
                    <a:pt x="455" y="1029"/>
                    <a:pt x="560" y="959"/>
                  </a:cubicBezTo>
                  <a:lnTo>
                    <a:pt x="873" y="750"/>
                  </a:lnTo>
                  <a:cubicBezTo>
                    <a:pt x="978" y="680"/>
                    <a:pt x="1082" y="628"/>
                    <a:pt x="1187" y="558"/>
                  </a:cubicBezTo>
                  <a:cubicBezTo>
                    <a:pt x="1239" y="506"/>
                    <a:pt x="1292" y="471"/>
                    <a:pt x="1344" y="436"/>
                  </a:cubicBezTo>
                  <a:cubicBezTo>
                    <a:pt x="1396" y="384"/>
                    <a:pt x="1431" y="349"/>
                    <a:pt x="1466" y="296"/>
                  </a:cubicBezTo>
                  <a:cubicBezTo>
                    <a:pt x="1518" y="244"/>
                    <a:pt x="1571" y="192"/>
                    <a:pt x="1588" y="122"/>
                  </a:cubicBezTo>
                  <a:cubicBezTo>
                    <a:pt x="1605" y="52"/>
                    <a:pt x="1553" y="0"/>
                    <a:pt x="1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6885142" y="3285883"/>
              <a:ext cx="46756" cy="26848"/>
            </a:xfrm>
            <a:custGeom>
              <a:avLst/>
              <a:gdLst/>
              <a:ahLst/>
              <a:cxnLst/>
              <a:rect l="l" t="t" r="r" b="b"/>
              <a:pathLst>
                <a:path w="1536" h="882" extrusionOk="0">
                  <a:moveTo>
                    <a:pt x="1400" y="1"/>
                  </a:moveTo>
                  <a:cubicBezTo>
                    <a:pt x="1358" y="1"/>
                    <a:pt x="1315" y="16"/>
                    <a:pt x="1257" y="16"/>
                  </a:cubicBezTo>
                  <a:cubicBezTo>
                    <a:pt x="1187" y="34"/>
                    <a:pt x="1135" y="51"/>
                    <a:pt x="1065" y="86"/>
                  </a:cubicBezTo>
                  <a:cubicBezTo>
                    <a:pt x="961" y="138"/>
                    <a:pt x="856" y="208"/>
                    <a:pt x="734" y="278"/>
                  </a:cubicBezTo>
                  <a:cubicBezTo>
                    <a:pt x="612" y="348"/>
                    <a:pt x="507" y="400"/>
                    <a:pt x="403" y="470"/>
                  </a:cubicBezTo>
                  <a:cubicBezTo>
                    <a:pt x="298" y="539"/>
                    <a:pt x="194" y="626"/>
                    <a:pt x="89" y="696"/>
                  </a:cubicBezTo>
                  <a:cubicBezTo>
                    <a:pt x="0" y="770"/>
                    <a:pt x="37" y="882"/>
                    <a:pt x="114" y="882"/>
                  </a:cubicBezTo>
                  <a:cubicBezTo>
                    <a:pt x="128" y="882"/>
                    <a:pt x="143" y="878"/>
                    <a:pt x="159" y="871"/>
                  </a:cubicBezTo>
                  <a:cubicBezTo>
                    <a:pt x="263" y="818"/>
                    <a:pt x="403" y="783"/>
                    <a:pt x="525" y="749"/>
                  </a:cubicBezTo>
                  <a:cubicBezTo>
                    <a:pt x="629" y="696"/>
                    <a:pt x="751" y="644"/>
                    <a:pt x="873" y="574"/>
                  </a:cubicBezTo>
                  <a:lnTo>
                    <a:pt x="1222" y="417"/>
                  </a:lnTo>
                  <a:cubicBezTo>
                    <a:pt x="1274" y="382"/>
                    <a:pt x="1344" y="348"/>
                    <a:pt x="1396" y="295"/>
                  </a:cubicBezTo>
                  <a:cubicBezTo>
                    <a:pt x="1449" y="260"/>
                    <a:pt x="1518" y="226"/>
                    <a:pt x="1518" y="138"/>
                  </a:cubicBezTo>
                  <a:cubicBezTo>
                    <a:pt x="1536" y="104"/>
                    <a:pt x="1518" y="51"/>
                    <a:pt x="1466" y="16"/>
                  </a:cubicBezTo>
                  <a:cubicBezTo>
                    <a:pt x="1443" y="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6998745" y="3262352"/>
              <a:ext cx="45112" cy="15037"/>
            </a:xfrm>
            <a:custGeom>
              <a:avLst/>
              <a:gdLst/>
              <a:ahLst/>
              <a:cxnLst/>
              <a:rect l="l" t="t" r="r" b="b"/>
              <a:pathLst>
                <a:path w="1482" h="494" extrusionOk="0">
                  <a:moveTo>
                    <a:pt x="1281" y="1"/>
                  </a:moveTo>
                  <a:cubicBezTo>
                    <a:pt x="1267" y="1"/>
                    <a:pt x="1252" y="2"/>
                    <a:pt x="1238" y="5"/>
                  </a:cubicBezTo>
                  <a:cubicBezTo>
                    <a:pt x="1151" y="22"/>
                    <a:pt x="1063" y="40"/>
                    <a:pt x="976" y="75"/>
                  </a:cubicBezTo>
                  <a:cubicBezTo>
                    <a:pt x="889" y="110"/>
                    <a:pt x="785" y="127"/>
                    <a:pt x="697" y="144"/>
                  </a:cubicBezTo>
                  <a:cubicBezTo>
                    <a:pt x="610" y="162"/>
                    <a:pt x="523" y="179"/>
                    <a:pt x="419" y="197"/>
                  </a:cubicBezTo>
                  <a:cubicBezTo>
                    <a:pt x="331" y="214"/>
                    <a:pt x="244" y="232"/>
                    <a:pt x="157" y="232"/>
                  </a:cubicBezTo>
                  <a:cubicBezTo>
                    <a:pt x="0" y="232"/>
                    <a:pt x="0" y="476"/>
                    <a:pt x="157" y="476"/>
                  </a:cubicBezTo>
                  <a:cubicBezTo>
                    <a:pt x="262" y="476"/>
                    <a:pt x="366" y="493"/>
                    <a:pt x="471" y="493"/>
                  </a:cubicBezTo>
                  <a:cubicBezTo>
                    <a:pt x="558" y="493"/>
                    <a:pt x="663" y="476"/>
                    <a:pt x="750" y="458"/>
                  </a:cubicBezTo>
                  <a:cubicBezTo>
                    <a:pt x="959" y="458"/>
                    <a:pt x="1168" y="406"/>
                    <a:pt x="1377" y="319"/>
                  </a:cubicBezTo>
                  <a:cubicBezTo>
                    <a:pt x="1447" y="266"/>
                    <a:pt x="1482" y="179"/>
                    <a:pt x="1447" y="110"/>
                  </a:cubicBezTo>
                  <a:cubicBezTo>
                    <a:pt x="1418" y="37"/>
                    <a:pt x="1353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7117066" y="3260496"/>
              <a:ext cx="54670" cy="11445"/>
            </a:xfrm>
            <a:custGeom>
              <a:avLst/>
              <a:gdLst/>
              <a:ahLst/>
              <a:cxnLst/>
              <a:rect l="l" t="t" r="r" b="b"/>
              <a:pathLst>
                <a:path w="1796" h="376" extrusionOk="0">
                  <a:moveTo>
                    <a:pt x="1133" y="1"/>
                  </a:moveTo>
                  <a:cubicBezTo>
                    <a:pt x="1064" y="1"/>
                    <a:pt x="994" y="5"/>
                    <a:pt x="924" y="14"/>
                  </a:cubicBezTo>
                  <a:cubicBezTo>
                    <a:pt x="645" y="14"/>
                    <a:pt x="366" y="49"/>
                    <a:pt x="87" y="101"/>
                  </a:cubicBezTo>
                  <a:cubicBezTo>
                    <a:pt x="0" y="118"/>
                    <a:pt x="0" y="258"/>
                    <a:pt x="87" y="275"/>
                  </a:cubicBezTo>
                  <a:cubicBezTo>
                    <a:pt x="366" y="327"/>
                    <a:pt x="645" y="362"/>
                    <a:pt x="924" y="362"/>
                  </a:cubicBezTo>
                  <a:cubicBezTo>
                    <a:pt x="994" y="371"/>
                    <a:pt x="1064" y="375"/>
                    <a:pt x="1133" y="375"/>
                  </a:cubicBezTo>
                  <a:cubicBezTo>
                    <a:pt x="1203" y="375"/>
                    <a:pt x="1273" y="371"/>
                    <a:pt x="1343" y="362"/>
                  </a:cubicBezTo>
                  <a:cubicBezTo>
                    <a:pt x="1412" y="362"/>
                    <a:pt x="1482" y="345"/>
                    <a:pt x="1552" y="327"/>
                  </a:cubicBezTo>
                  <a:cubicBezTo>
                    <a:pt x="1621" y="327"/>
                    <a:pt x="1691" y="310"/>
                    <a:pt x="1761" y="258"/>
                  </a:cubicBezTo>
                  <a:cubicBezTo>
                    <a:pt x="1796" y="223"/>
                    <a:pt x="1796" y="153"/>
                    <a:pt x="1761" y="118"/>
                  </a:cubicBezTo>
                  <a:cubicBezTo>
                    <a:pt x="1691" y="66"/>
                    <a:pt x="1621" y="49"/>
                    <a:pt x="1552" y="49"/>
                  </a:cubicBezTo>
                  <a:cubicBezTo>
                    <a:pt x="1482" y="31"/>
                    <a:pt x="1412" y="14"/>
                    <a:pt x="1343" y="14"/>
                  </a:cubicBezTo>
                  <a:cubicBezTo>
                    <a:pt x="1273" y="5"/>
                    <a:pt x="120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7230881" y="3276659"/>
              <a:ext cx="66359" cy="27487"/>
            </a:xfrm>
            <a:custGeom>
              <a:avLst/>
              <a:gdLst/>
              <a:ahLst/>
              <a:cxnLst/>
              <a:rect l="l" t="t" r="r" b="b"/>
              <a:pathLst>
                <a:path w="2180" h="903" extrusionOk="0">
                  <a:moveTo>
                    <a:pt x="102" y="1"/>
                  </a:moveTo>
                  <a:cubicBezTo>
                    <a:pt x="21" y="1"/>
                    <a:pt x="0" y="131"/>
                    <a:pt x="79" y="163"/>
                  </a:cubicBezTo>
                  <a:cubicBezTo>
                    <a:pt x="253" y="215"/>
                    <a:pt x="410" y="319"/>
                    <a:pt x="584" y="372"/>
                  </a:cubicBezTo>
                  <a:lnTo>
                    <a:pt x="1055" y="563"/>
                  </a:lnTo>
                  <a:lnTo>
                    <a:pt x="1526" y="738"/>
                  </a:lnTo>
                  <a:cubicBezTo>
                    <a:pt x="1613" y="773"/>
                    <a:pt x="1682" y="790"/>
                    <a:pt x="1770" y="807"/>
                  </a:cubicBezTo>
                  <a:cubicBezTo>
                    <a:pt x="1874" y="842"/>
                    <a:pt x="1944" y="877"/>
                    <a:pt x="2049" y="895"/>
                  </a:cubicBezTo>
                  <a:cubicBezTo>
                    <a:pt x="2060" y="900"/>
                    <a:pt x="2071" y="903"/>
                    <a:pt x="2081" y="903"/>
                  </a:cubicBezTo>
                  <a:cubicBezTo>
                    <a:pt x="2137" y="903"/>
                    <a:pt x="2180" y="834"/>
                    <a:pt x="2136" y="790"/>
                  </a:cubicBezTo>
                  <a:cubicBezTo>
                    <a:pt x="2066" y="720"/>
                    <a:pt x="1979" y="668"/>
                    <a:pt x="1909" y="616"/>
                  </a:cubicBezTo>
                  <a:cubicBezTo>
                    <a:pt x="1839" y="563"/>
                    <a:pt x="1787" y="511"/>
                    <a:pt x="1700" y="459"/>
                  </a:cubicBezTo>
                  <a:cubicBezTo>
                    <a:pt x="1526" y="372"/>
                    <a:pt x="1369" y="302"/>
                    <a:pt x="1194" y="250"/>
                  </a:cubicBezTo>
                  <a:cubicBezTo>
                    <a:pt x="1020" y="180"/>
                    <a:pt x="846" y="128"/>
                    <a:pt x="671" y="75"/>
                  </a:cubicBezTo>
                  <a:cubicBezTo>
                    <a:pt x="497" y="41"/>
                    <a:pt x="305" y="41"/>
                    <a:pt x="131" y="6"/>
                  </a:cubicBezTo>
                  <a:cubicBezTo>
                    <a:pt x="121" y="2"/>
                    <a:pt x="111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7330360" y="3314496"/>
              <a:ext cx="59449" cy="35797"/>
            </a:xfrm>
            <a:custGeom>
              <a:avLst/>
              <a:gdLst/>
              <a:ahLst/>
              <a:cxnLst/>
              <a:rect l="l" t="t" r="r" b="b"/>
              <a:pathLst>
                <a:path w="1953" h="1176" extrusionOk="0">
                  <a:moveTo>
                    <a:pt x="175" y="0"/>
                  </a:moveTo>
                  <a:cubicBezTo>
                    <a:pt x="140" y="0"/>
                    <a:pt x="105" y="0"/>
                    <a:pt x="70" y="18"/>
                  </a:cubicBezTo>
                  <a:cubicBezTo>
                    <a:pt x="36" y="18"/>
                    <a:pt x="1" y="70"/>
                    <a:pt x="36" y="87"/>
                  </a:cubicBezTo>
                  <a:cubicBezTo>
                    <a:pt x="53" y="122"/>
                    <a:pt x="88" y="140"/>
                    <a:pt x="105" y="157"/>
                  </a:cubicBezTo>
                  <a:cubicBezTo>
                    <a:pt x="158" y="209"/>
                    <a:pt x="210" y="262"/>
                    <a:pt x="262" y="279"/>
                  </a:cubicBezTo>
                  <a:cubicBezTo>
                    <a:pt x="332" y="331"/>
                    <a:pt x="419" y="366"/>
                    <a:pt x="489" y="419"/>
                  </a:cubicBezTo>
                  <a:lnTo>
                    <a:pt x="925" y="680"/>
                  </a:lnTo>
                  <a:lnTo>
                    <a:pt x="1360" y="942"/>
                  </a:lnTo>
                  <a:cubicBezTo>
                    <a:pt x="1430" y="994"/>
                    <a:pt x="1500" y="1046"/>
                    <a:pt x="1570" y="1098"/>
                  </a:cubicBezTo>
                  <a:cubicBezTo>
                    <a:pt x="1622" y="1116"/>
                    <a:pt x="1657" y="1133"/>
                    <a:pt x="1692" y="1151"/>
                  </a:cubicBezTo>
                  <a:cubicBezTo>
                    <a:pt x="1728" y="1163"/>
                    <a:pt x="1765" y="1175"/>
                    <a:pt x="1802" y="1175"/>
                  </a:cubicBezTo>
                  <a:cubicBezTo>
                    <a:pt x="1818" y="1175"/>
                    <a:pt x="1833" y="1173"/>
                    <a:pt x="1848" y="1168"/>
                  </a:cubicBezTo>
                  <a:cubicBezTo>
                    <a:pt x="1901" y="1151"/>
                    <a:pt x="1936" y="1098"/>
                    <a:pt x="1936" y="1046"/>
                  </a:cubicBezTo>
                  <a:cubicBezTo>
                    <a:pt x="1953" y="959"/>
                    <a:pt x="1866" y="854"/>
                    <a:pt x="1814" y="802"/>
                  </a:cubicBezTo>
                  <a:cubicBezTo>
                    <a:pt x="1744" y="732"/>
                    <a:pt x="1657" y="680"/>
                    <a:pt x="1587" y="628"/>
                  </a:cubicBezTo>
                  <a:cubicBezTo>
                    <a:pt x="1430" y="506"/>
                    <a:pt x="1273" y="401"/>
                    <a:pt x="1099" y="314"/>
                  </a:cubicBezTo>
                  <a:cubicBezTo>
                    <a:pt x="925" y="227"/>
                    <a:pt x="750" y="157"/>
                    <a:pt x="576" y="87"/>
                  </a:cubicBezTo>
                  <a:cubicBezTo>
                    <a:pt x="489" y="53"/>
                    <a:pt x="402" y="35"/>
                    <a:pt x="314" y="18"/>
                  </a:cubicBezTo>
                  <a:cubicBezTo>
                    <a:pt x="280" y="0"/>
                    <a:pt x="227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7438331" y="3372180"/>
              <a:ext cx="46360" cy="33088"/>
            </a:xfrm>
            <a:custGeom>
              <a:avLst/>
              <a:gdLst/>
              <a:ahLst/>
              <a:cxnLst/>
              <a:rect l="l" t="t" r="r" b="b"/>
              <a:pathLst>
                <a:path w="1523" h="1087" extrusionOk="0">
                  <a:moveTo>
                    <a:pt x="133" y="0"/>
                  </a:moveTo>
                  <a:cubicBezTo>
                    <a:pt x="36" y="0"/>
                    <a:pt x="1" y="132"/>
                    <a:pt x="79" y="180"/>
                  </a:cubicBezTo>
                  <a:lnTo>
                    <a:pt x="132" y="214"/>
                  </a:lnTo>
                  <a:cubicBezTo>
                    <a:pt x="167" y="267"/>
                    <a:pt x="219" y="302"/>
                    <a:pt x="254" y="336"/>
                  </a:cubicBezTo>
                  <a:cubicBezTo>
                    <a:pt x="306" y="371"/>
                    <a:pt x="376" y="406"/>
                    <a:pt x="428" y="441"/>
                  </a:cubicBezTo>
                  <a:cubicBezTo>
                    <a:pt x="498" y="476"/>
                    <a:pt x="533" y="511"/>
                    <a:pt x="585" y="546"/>
                  </a:cubicBezTo>
                  <a:lnTo>
                    <a:pt x="672" y="598"/>
                  </a:lnTo>
                  <a:lnTo>
                    <a:pt x="689" y="615"/>
                  </a:lnTo>
                  <a:cubicBezTo>
                    <a:pt x="707" y="633"/>
                    <a:pt x="724" y="633"/>
                    <a:pt x="724" y="650"/>
                  </a:cubicBezTo>
                  <a:lnTo>
                    <a:pt x="811" y="720"/>
                  </a:lnTo>
                  <a:lnTo>
                    <a:pt x="846" y="737"/>
                  </a:lnTo>
                  <a:lnTo>
                    <a:pt x="864" y="737"/>
                  </a:lnTo>
                  <a:lnTo>
                    <a:pt x="934" y="807"/>
                  </a:lnTo>
                  <a:lnTo>
                    <a:pt x="986" y="842"/>
                  </a:lnTo>
                  <a:cubicBezTo>
                    <a:pt x="1003" y="859"/>
                    <a:pt x="1038" y="877"/>
                    <a:pt x="1073" y="894"/>
                  </a:cubicBezTo>
                  <a:lnTo>
                    <a:pt x="1108" y="929"/>
                  </a:lnTo>
                  <a:cubicBezTo>
                    <a:pt x="1143" y="947"/>
                    <a:pt x="1178" y="947"/>
                    <a:pt x="1195" y="964"/>
                  </a:cubicBezTo>
                  <a:cubicBezTo>
                    <a:pt x="1247" y="999"/>
                    <a:pt x="1300" y="1034"/>
                    <a:pt x="1352" y="1069"/>
                  </a:cubicBezTo>
                  <a:cubicBezTo>
                    <a:pt x="1369" y="1081"/>
                    <a:pt x="1387" y="1087"/>
                    <a:pt x="1406" y="1087"/>
                  </a:cubicBezTo>
                  <a:cubicBezTo>
                    <a:pt x="1465" y="1087"/>
                    <a:pt x="1522" y="1030"/>
                    <a:pt x="1509" y="964"/>
                  </a:cubicBezTo>
                  <a:cubicBezTo>
                    <a:pt x="1474" y="894"/>
                    <a:pt x="1456" y="842"/>
                    <a:pt x="1404" y="790"/>
                  </a:cubicBezTo>
                  <a:cubicBezTo>
                    <a:pt x="1404" y="755"/>
                    <a:pt x="1387" y="720"/>
                    <a:pt x="1369" y="702"/>
                  </a:cubicBezTo>
                  <a:cubicBezTo>
                    <a:pt x="1352" y="668"/>
                    <a:pt x="1317" y="633"/>
                    <a:pt x="1300" y="615"/>
                  </a:cubicBezTo>
                  <a:cubicBezTo>
                    <a:pt x="1212" y="493"/>
                    <a:pt x="1090" y="406"/>
                    <a:pt x="968" y="319"/>
                  </a:cubicBezTo>
                  <a:cubicBezTo>
                    <a:pt x="864" y="249"/>
                    <a:pt x="742" y="180"/>
                    <a:pt x="637" y="127"/>
                  </a:cubicBezTo>
                  <a:cubicBezTo>
                    <a:pt x="536" y="55"/>
                    <a:pt x="410" y="18"/>
                    <a:pt x="290" y="18"/>
                  </a:cubicBezTo>
                  <a:cubicBezTo>
                    <a:pt x="266" y="18"/>
                    <a:pt x="242" y="20"/>
                    <a:pt x="219" y="23"/>
                  </a:cubicBezTo>
                  <a:lnTo>
                    <a:pt x="167" y="5"/>
                  </a:lnTo>
                  <a:cubicBezTo>
                    <a:pt x="155" y="2"/>
                    <a:pt x="143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7516410" y="3423137"/>
              <a:ext cx="47973" cy="34793"/>
            </a:xfrm>
            <a:custGeom>
              <a:avLst/>
              <a:gdLst/>
              <a:ahLst/>
              <a:cxnLst/>
              <a:rect l="l" t="t" r="r" b="b"/>
              <a:pathLst>
                <a:path w="1576" h="1143" extrusionOk="0">
                  <a:moveTo>
                    <a:pt x="189" y="1"/>
                  </a:moveTo>
                  <a:cubicBezTo>
                    <a:pt x="80" y="1"/>
                    <a:pt x="0" y="184"/>
                    <a:pt x="129" y="249"/>
                  </a:cubicBezTo>
                  <a:cubicBezTo>
                    <a:pt x="181" y="266"/>
                    <a:pt x="234" y="301"/>
                    <a:pt x="286" y="318"/>
                  </a:cubicBezTo>
                  <a:lnTo>
                    <a:pt x="338" y="371"/>
                  </a:lnTo>
                  <a:cubicBezTo>
                    <a:pt x="373" y="388"/>
                    <a:pt x="391" y="423"/>
                    <a:pt x="425" y="440"/>
                  </a:cubicBezTo>
                  <a:lnTo>
                    <a:pt x="513" y="493"/>
                  </a:lnTo>
                  <a:cubicBezTo>
                    <a:pt x="513" y="493"/>
                    <a:pt x="546" y="515"/>
                    <a:pt x="542" y="515"/>
                  </a:cubicBezTo>
                  <a:cubicBezTo>
                    <a:pt x="540" y="515"/>
                    <a:pt x="537" y="514"/>
                    <a:pt x="530" y="510"/>
                  </a:cubicBezTo>
                  <a:lnTo>
                    <a:pt x="530" y="510"/>
                  </a:lnTo>
                  <a:lnTo>
                    <a:pt x="582" y="545"/>
                  </a:lnTo>
                  <a:cubicBezTo>
                    <a:pt x="589" y="552"/>
                    <a:pt x="600" y="562"/>
                    <a:pt x="600" y="562"/>
                  </a:cubicBezTo>
                  <a:lnTo>
                    <a:pt x="652" y="597"/>
                  </a:lnTo>
                  <a:lnTo>
                    <a:pt x="722" y="667"/>
                  </a:lnTo>
                  <a:lnTo>
                    <a:pt x="739" y="667"/>
                  </a:lnTo>
                  <a:lnTo>
                    <a:pt x="896" y="806"/>
                  </a:lnTo>
                  <a:lnTo>
                    <a:pt x="1053" y="946"/>
                  </a:lnTo>
                  <a:lnTo>
                    <a:pt x="1140" y="1016"/>
                  </a:lnTo>
                  <a:lnTo>
                    <a:pt x="1192" y="1050"/>
                  </a:lnTo>
                  <a:cubicBezTo>
                    <a:pt x="1210" y="1068"/>
                    <a:pt x="1227" y="1068"/>
                    <a:pt x="1245" y="1085"/>
                  </a:cubicBezTo>
                  <a:lnTo>
                    <a:pt x="1280" y="1120"/>
                  </a:lnTo>
                  <a:cubicBezTo>
                    <a:pt x="1297" y="1138"/>
                    <a:pt x="1332" y="1138"/>
                    <a:pt x="1367" y="1138"/>
                  </a:cubicBezTo>
                  <a:cubicBezTo>
                    <a:pt x="1376" y="1141"/>
                    <a:pt x="1386" y="1142"/>
                    <a:pt x="1396" y="1142"/>
                  </a:cubicBezTo>
                  <a:cubicBezTo>
                    <a:pt x="1443" y="1142"/>
                    <a:pt x="1495" y="1111"/>
                    <a:pt x="1524" y="1068"/>
                  </a:cubicBezTo>
                  <a:cubicBezTo>
                    <a:pt x="1576" y="981"/>
                    <a:pt x="1558" y="894"/>
                    <a:pt x="1506" y="806"/>
                  </a:cubicBezTo>
                  <a:cubicBezTo>
                    <a:pt x="1506" y="789"/>
                    <a:pt x="1489" y="754"/>
                    <a:pt x="1471" y="719"/>
                  </a:cubicBezTo>
                  <a:cubicBezTo>
                    <a:pt x="1454" y="702"/>
                    <a:pt x="1419" y="667"/>
                    <a:pt x="1402" y="650"/>
                  </a:cubicBezTo>
                  <a:cubicBezTo>
                    <a:pt x="1349" y="597"/>
                    <a:pt x="1314" y="545"/>
                    <a:pt x="1262" y="510"/>
                  </a:cubicBezTo>
                  <a:cubicBezTo>
                    <a:pt x="1158" y="423"/>
                    <a:pt x="1053" y="336"/>
                    <a:pt x="931" y="266"/>
                  </a:cubicBezTo>
                  <a:cubicBezTo>
                    <a:pt x="879" y="231"/>
                    <a:pt x="809" y="196"/>
                    <a:pt x="757" y="162"/>
                  </a:cubicBezTo>
                  <a:lnTo>
                    <a:pt x="687" y="162"/>
                  </a:lnTo>
                  <a:lnTo>
                    <a:pt x="582" y="109"/>
                  </a:lnTo>
                  <a:cubicBezTo>
                    <a:pt x="530" y="74"/>
                    <a:pt x="460" y="57"/>
                    <a:pt x="391" y="57"/>
                  </a:cubicBezTo>
                  <a:cubicBezTo>
                    <a:pt x="338" y="39"/>
                    <a:pt x="286" y="22"/>
                    <a:pt x="216" y="5"/>
                  </a:cubicBezTo>
                  <a:cubicBezTo>
                    <a:pt x="207" y="2"/>
                    <a:pt x="198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7588979" y="3467093"/>
              <a:ext cx="52874" cy="25904"/>
            </a:xfrm>
            <a:custGeom>
              <a:avLst/>
              <a:gdLst/>
              <a:ahLst/>
              <a:cxnLst/>
              <a:rect l="l" t="t" r="r" b="b"/>
              <a:pathLst>
                <a:path w="1737" h="851" extrusionOk="0">
                  <a:moveTo>
                    <a:pt x="247" y="1"/>
                  </a:moveTo>
                  <a:cubicBezTo>
                    <a:pt x="94" y="1"/>
                    <a:pt x="1" y="236"/>
                    <a:pt x="185" y="321"/>
                  </a:cubicBezTo>
                  <a:cubicBezTo>
                    <a:pt x="395" y="461"/>
                    <a:pt x="604" y="583"/>
                    <a:pt x="830" y="687"/>
                  </a:cubicBezTo>
                  <a:cubicBezTo>
                    <a:pt x="935" y="722"/>
                    <a:pt x="1040" y="757"/>
                    <a:pt x="1162" y="792"/>
                  </a:cubicBezTo>
                  <a:cubicBezTo>
                    <a:pt x="1253" y="831"/>
                    <a:pt x="1354" y="851"/>
                    <a:pt x="1458" y="851"/>
                  </a:cubicBezTo>
                  <a:cubicBezTo>
                    <a:pt x="1493" y="851"/>
                    <a:pt x="1528" y="848"/>
                    <a:pt x="1563" y="844"/>
                  </a:cubicBezTo>
                  <a:cubicBezTo>
                    <a:pt x="1702" y="792"/>
                    <a:pt x="1737" y="600"/>
                    <a:pt x="1597" y="513"/>
                  </a:cubicBezTo>
                  <a:cubicBezTo>
                    <a:pt x="1493" y="461"/>
                    <a:pt x="1388" y="426"/>
                    <a:pt x="1266" y="391"/>
                  </a:cubicBezTo>
                  <a:cubicBezTo>
                    <a:pt x="1162" y="373"/>
                    <a:pt x="1040" y="339"/>
                    <a:pt x="952" y="304"/>
                  </a:cubicBezTo>
                  <a:cubicBezTo>
                    <a:pt x="848" y="251"/>
                    <a:pt x="726" y="234"/>
                    <a:pt x="639" y="182"/>
                  </a:cubicBezTo>
                  <a:cubicBezTo>
                    <a:pt x="534" y="147"/>
                    <a:pt x="447" y="95"/>
                    <a:pt x="360" y="42"/>
                  </a:cubicBezTo>
                  <a:cubicBezTo>
                    <a:pt x="321" y="13"/>
                    <a:pt x="283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7692232" y="3492206"/>
              <a:ext cx="37167" cy="9284"/>
            </a:xfrm>
            <a:custGeom>
              <a:avLst/>
              <a:gdLst/>
              <a:ahLst/>
              <a:cxnLst/>
              <a:rect l="l" t="t" r="r" b="b"/>
              <a:pathLst>
                <a:path w="1221" h="305" extrusionOk="0">
                  <a:moveTo>
                    <a:pt x="831" y="1"/>
                  </a:moveTo>
                  <a:cubicBezTo>
                    <a:pt x="769" y="1"/>
                    <a:pt x="707" y="7"/>
                    <a:pt x="646" y="19"/>
                  </a:cubicBezTo>
                  <a:lnTo>
                    <a:pt x="402" y="19"/>
                  </a:lnTo>
                  <a:cubicBezTo>
                    <a:pt x="315" y="19"/>
                    <a:pt x="245" y="19"/>
                    <a:pt x="175" y="37"/>
                  </a:cubicBezTo>
                  <a:lnTo>
                    <a:pt x="105" y="37"/>
                  </a:lnTo>
                  <a:cubicBezTo>
                    <a:pt x="1" y="71"/>
                    <a:pt x="1" y="228"/>
                    <a:pt x="105" y="263"/>
                  </a:cubicBezTo>
                  <a:lnTo>
                    <a:pt x="175" y="263"/>
                  </a:lnTo>
                  <a:cubicBezTo>
                    <a:pt x="245" y="281"/>
                    <a:pt x="315" y="298"/>
                    <a:pt x="402" y="298"/>
                  </a:cubicBezTo>
                  <a:lnTo>
                    <a:pt x="646" y="298"/>
                  </a:lnTo>
                  <a:cubicBezTo>
                    <a:pt x="689" y="302"/>
                    <a:pt x="733" y="305"/>
                    <a:pt x="776" y="305"/>
                  </a:cubicBezTo>
                  <a:cubicBezTo>
                    <a:pt x="907" y="305"/>
                    <a:pt x="1038" y="285"/>
                    <a:pt x="1169" y="246"/>
                  </a:cubicBezTo>
                  <a:cubicBezTo>
                    <a:pt x="1221" y="211"/>
                    <a:pt x="1221" y="106"/>
                    <a:pt x="1169" y="54"/>
                  </a:cubicBezTo>
                  <a:cubicBezTo>
                    <a:pt x="1056" y="20"/>
                    <a:pt x="944" y="1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775729" y="3482648"/>
              <a:ext cx="53270" cy="15981"/>
            </a:xfrm>
            <a:custGeom>
              <a:avLst/>
              <a:gdLst/>
              <a:ahLst/>
              <a:cxnLst/>
              <a:rect l="l" t="t" r="r" b="b"/>
              <a:pathLst>
                <a:path w="1750" h="525" extrusionOk="0">
                  <a:moveTo>
                    <a:pt x="1648" y="0"/>
                  </a:moveTo>
                  <a:cubicBezTo>
                    <a:pt x="1643" y="0"/>
                    <a:pt x="1638" y="1"/>
                    <a:pt x="1633" y="2"/>
                  </a:cubicBezTo>
                  <a:cubicBezTo>
                    <a:pt x="1563" y="2"/>
                    <a:pt x="1511" y="2"/>
                    <a:pt x="1459" y="19"/>
                  </a:cubicBezTo>
                  <a:cubicBezTo>
                    <a:pt x="1441" y="11"/>
                    <a:pt x="1419" y="6"/>
                    <a:pt x="1398" y="6"/>
                  </a:cubicBezTo>
                  <a:cubicBezTo>
                    <a:pt x="1376" y="6"/>
                    <a:pt x="1354" y="11"/>
                    <a:pt x="1337" y="19"/>
                  </a:cubicBezTo>
                  <a:cubicBezTo>
                    <a:pt x="1267" y="19"/>
                    <a:pt x="1197" y="37"/>
                    <a:pt x="1145" y="54"/>
                  </a:cubicBezTo>
                  <a:cubicBezTo>
                    <a:pt x="1040" y="89"/>
                    <a:pt x="936" y="107"/>
                    <a:pt x="814" y="141"/>
                  </a:cubicBezTo>
                  <a:lnTo>
                    <a:pt x="483" y="211"/>
                  </a:lnTo>
                  <a:lnTo>
                    <a:pt x="326" y="246"/>
                  </a:lnTo>
                  <a:cubicBezTo>
                    <a:pt x="256" y="246"/>
                    <a:pt x="204" y="281"/>
                    <a:pt x="151" y="298"/>
                  </a:cubicBezTo>
                  <a:cubicBezTo>
                    <a:pt x="1" y="315"/>
                    <a:pt x="27" y="508"/>
                    <a:pt x="153" y="508"/>
                  </a:cubicBezTo>
                  <a:cubicBezTo>
                    <a:pt x="158" y="508"/>
                    <a:pt x="163" y="508"/>
                    <a:pt x="169" y="507"/>
                  </a:cubicBezTo>
                  <a:cubicBezTo>
                    <a:pt x="239" y="507"/>
                    <a:pt x="291" y="525"/>
                    <a:pt x="361" y="525"/>
                  </a:cubicBezTo>
                  <a:lnTo>
                    <a:pt x="535" y="525"/>
                  </a:lnTo>
                  <a:cubicBezTo>
                    <a:pt x="657" y="507"/>
                    <a:pt x="761" y="490"/>
                    <a:pt x="883" y="473"/>
                  </a:cubicBezTo>
                  <a:cubicBezTo>
                    <a:pt x="1005" y="438"/>
                    <a:pt x="1110" y="420"/>
                    <a:pt x="1232" y="385"/>
                  </a:cubicBezTo>
                  <a:cubicBezTo>
                    <a:pt x="1284" y="368"/>
                    <a:pt x="1337" y="351"/>
                    <a:pt x="1389" y="333"/>
                  </a:cubicBezTo>
                  <a:cubicBezTo>
                    <a:pt x="1441" y="298"/>
                    <a:pt x="1494" y="281"/>
                    <a:pt x="1528" y="229"/>
                  </a:cubicBezTo>
                  <a:cubicBezTo>
                    <a:pt x="1581" y="211"/>
                    <a:pt x="1616" y="176"/>
                    <a:pt x="1668" y="141"/>
                  </a:cubicBezTo>
                  <a:cubicBezTo>
                    <a:pt x="1750" y="125"/>
                    <a:pt x="1724" y="0"/>
                    <a:pt x="1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879012" y="3449194"/>
              <a:ext cx="56649" cy="21186"/>
            </a:xfrm>
            <a:custGeom>
              <a:avLst/>
              <a:gdLst/>
              <a:ahLst/>
              <a:cxnLst/>
              <a:rect l="l" t="t" r="r" b="b"/>
              <a:pathLst>
                <a:path w="1861" h="696" extrusionOk="0">
                  <a:moveTo>
                    <a:pt x="1731" y="1"/>
                  </a:moveTo>
                  <a:cubicBezTo>
                    <a:pt x="1724" y="1"/>
                    <a:pt x="1717" y="1"/>
                    <a:pt x="1709" y="3"/>
                  </a:cubicBezTo>
                  <a:cubicBezTo>
                    <a:pt x="1569" y="20"/>
                    <a:pt x="1447" y="72"/>
                    <a:pt x="1308" y="125"/>
                  </a:cubicBezTo>
                  <a:cubicBezTo>
                    <a:pt x="1168" y="177"/>
                    <a:pt x="1046" y="229"/>
                    <a:pt x="907" y="264"/>
                  </a:cubicBezTo>
                  <a:cubicBezTo>
                    <a:pt x="768" y="317"/>
                    <a:pt x="628" y="351"/>
                    <a:pt x="489" y="386"/>
                  </a:cubicBezTo>
                  <a:lnTo>
                    <a:pt x="297" y="421"/>
                  </a:lnTo>
                  <a:cubicBezTo>
                    <a:pt x="227" y="439"/>
                    <a:pt x="157" y="473"/>
                    <a:pt x="70" y="491"/>
                  </a:cubicBezTo>
                  <a:cubicBezTo>
                    <a:pt x="1" y="508"/>
                    <a:pt x="18" y="630"/>
                    <a:pt x="88" y="648"/>
                  </a:cubicBezTo>
                  <a:cubicBezTo>
                    <a:pt x="123" y="648"/>
                    <a:pt x="175" y="665"/>
                    <a:pt x="210" y="665"/>
                  </a:cubicBezTo>
                  <a:cubicBezTo>
                    <a:pt x="245" y="683"/>
                    <a:pt x="279" y="683"/>
                    <a:pt x="332" y="683"/>
                  </a:cubicBezTo>
                  <a:cubicBezTo>
                    <a:pt x="367" y="691"/>
                    <a:pt x="401" y="696"/>
                    <a:pt x="439" y="696"/>
                  </a:cubicBezTo>
                  <a:cubicBezTo>
                    <a:pt x="476" y="696"/>
                    <a:pt x="515" y="691"/>
                    <a:pt x="558" y="683"/>
                  </a:cubicBezTo>
                  <a:cubicBezTo>
                    <a:pt x="698" y="665"/>
                    <a:pt x="855" y="648"/>
                    <a:pt x="994" y="595"/>
                  </a:cubicBezTo>
                  <a:cubicBezTo>
                    <a:pt x="1308" y="543"/>
                    <a:pt x="1587" y="386"/>
                    <a:pt x="1796" y="160"/>
                  </a:cubicBezTo>
                  <a:cubicBezTo>
                    <a:pt x="1860" y="95"/>
                    <a:pt x="1821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7989388" y="3421676"/>
              <a:ext cx="55218" cy="19603"/>
            </a:xfrm>
            <a:custGeom>
              <a:avLst/>
              <a:gdLst/>
              <a:ahLst/>
              <a:cxnLst/>
              <a:rect l="l" t="t" r="r" b="b"/>
              <a:pathLst>
                <a:path w="1814" h="644" extrusionOk="0">
                  <a:moveTo>
                    <a:pt x="1674" y="0"/>
                  </a:moveTo>
                  <a:cubicBezTo>
                    <a:pt x="1534" y="18"/>
                    <a:pt x="1395" y="53"/>
                    <a:pt x="1273" y="122"/>
                  </a:cubicBezTo>
                  <a:cubicBezTo>
                    <a:pt x="1151" y="175"/>
                    <a:pt x="1011" y="210"/>
                    <a:pt x="889" y="244"/>
                  </a:cubicBezTo>
                  <a:cubicBezTo>
                    <a:pt x="750" y="279"/>
                    <a:pt x="610" y="314"/>
                    <a:pt x="488" y="332"/>
                  </a:cubicBezTo>
                  <a:cubicBezTo>
                    <a:pt x="349" y="366"/>
                    <a:pt x="209" y="384"/>
                    <a:pt x="87" y="436"/>
                  </a:cubicBezTo>
                  <a:cubicBezTo>
                    <a:pt x="0" y="454"/>
                    <a:pt x="0" y="558"/>
                    <a:pt x="87" y="593"/>
                  </a:cubicBezTo>
                  <a:cubicBezTo>
                    <a:pt x="227" y="626"/>
                    <a:pt x="367" y="643"/>
                    <a:pt x="507" y="643"/>
                  </a:cubicBezTo>
                  <a:cubicBezTo>
                    <a:pt x="664" y="643"/>
                    <a:pt x="820" y="622"/>
                    <a:pt x="976" y="576"/>
                  </a:cubicBezTo>
                  <a:cubicBezTo>
                    <a:pt x="1116" y="541"/>
                    <a:pt x="1255" y="488"/>
                    <a:pt x="1395" y="436"/>
                  </a:cubicBezTo>
                  <a:cubicBezTo>
                    <a:pt x="1534" y="384"/>
                    <a:pt x="1674" y="279"/>
                    <a:pt x="1761" y="175"/>
                  </a:cubicBezTo>
                  <a:cubicBezTo>
                    <a:pt x="1813" y="87"/>
                    <a:pt x="1761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8096568" y="3429286"/>
              <a:ext cx="48308" cy="14733"/>
            </a:xfrm>
            <a:custGeom>
              <a:avLst/>
              <a:gdLst/>
              <a:ahLst/>
              <a:cxnLst/>
              <a:rect l="l" t="t" r="r" b="b"/>
              <a:pathLst>
                <a:path w="1587" h="484" extrusionOk="0">
                  <a:moveTo>
                    <a:pt x="626" y="0"/>
                  </a:moveTo>
                  <a:cubicBezTo>
                    <a:pt x="569" y="0"/>
                    <a:pt x="511" y="5"/>
                    <a:pt x="454" y="12"/>
                  </a:cubicBezTo>
                  <a:cubicBezTo>
                    <a:pt x="384" y="12"/>
                    <a:pt x="314" y="29"/>
                    <a:pt x="262" y="29"/>
                  </a:cubicBezTo>
                  <a:cubicBezTo>
                    <a:pt x="227" y="47"/>
                    <a:pt x="192" y="47"/>
                    <a:pt x="157" y="64"/>
                  </a:cubicBezTo>
                  <a:cubicBezTo>
                    <a:pt x="140" y="82"/>
                    <a:pt x="122" y="82"/>
                    <a:pt x="88" y="82"/>
                  </a:cubicBezTo>
                  <a:cubicBezTo>
                    <a:pt x="0" y="99"/>
                    <a:pt x="35" y="238"/>
                    <a:pt x="122" y="238"/>
                  </a:cubicBezTo>
                  <a:cubicBezTo>
                    <a:pt x="175" y="238"/>
                    <a:pt x="227" y="256"/>
                    <a:pt x="279" y="273"/>
                  </a:cubicBezTo>
                  <a:lnTo>
                    <a:pt x="436" y="308"/>
                  </a:lnTo>
                  <a:cubicBezTo>
                    <a:pt x="558" y="326"/>
                    <a:pt x="680" y="343"/>
                    <a:pt x="785" y="360"/>
                  </a:cubicBezTo>
                  <a:cubicBezTo>
                    <a:pt x="907" y="378"/>
                    <a:pt x="1029" y="413"/>
                    <a:pt x="1133" y="430"/>
                  </a:cubicBezTo>
                  <a:cubicBezTo>
                    <a:pt x="1212" y="464"/>
                    <a:pt x="1298" y="483"/>
                    <a:pt x="1382" y="483"/>
                  </a:cubicBezTo>
                  <a:cubicBezTo>
                    <a:pt x="1428" y="483"/>
                    <a:pt x="1474" y="477"/>
                    <a:pt x="1517" y="465"/>
                  </a:cubicBezTo>
                  <a:cubicBezTo>
                    <a:pt x="1569" y="448"/>
                    <a:pt x="1587" y="395"/>
                    <a:pt x="1569" y="343"/>
                  </a:cubicBezTo>
                  <a:cubicBezTo>
                    <a:pt x="1517" y="221"/>
                    <a:pt x="1343" y="151"/>
                    <a:pt x="1238" y="116"/>
                  </a:cubicBezTo>
                  <a:cubicBezTo>
                    <a:pt x="1116" y="64"/>
                    <a:pt x="994" y="47"/>
                    <a:pt x="855" y="29"/>
                  </a:cubicBezTo>
                  <a:cubicBezTo>
                    <a:pt x="783" y="9"/>
                    <a:pt x="706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8184418" y="3447002"/>
              <a:ext cx="45356" cy="22465"/>
            </a:xfrm>
            <a:custGeom>
              <a:avLst/>
              <a:gdLst/>
              <a:ahLst/>
              <a:cxnLst/>
              <a:rect l="l" t="t" r="r" b="b"/>
              <a:pathLst>
                <a:path w="1490" h="738" extrusionOk="0">
                  <a:moveTo>
                    <a:pt x="135" y="0"/>
                  </a:moveTo>
                  <a:cubicBezTo>
                    <a:pt x="48" y="0"/>
                    <a:pt x="1" y="132"/>
                    <a:pt x="95" y="179"/>
                  </a:cubicBezTo>
                  <a:cubicBezTo>
                    <a:pt x="182" y="232"/>
                    <a:pt x="269" y="301"/>
                    <a:pt x="357" y="371"/>
                  </a:cubicBezTo>
                  <a:cubicBezTo>
                    <a:pt x="444" y="423"/>
                    <a:pt x="531" y="476"/>
                    <a:pt x="618" y="511"/>
                  </a:cubicBezTo>
                  <a:cubicBezTo>
                    <a:pt x="723" y="563"/>
                    <a:pt x="810" y="598"/>
                    <a:pt x="914" y="650"/>
                  </a:cubicBezTo>
                  <a:cubicBezTo>
                    <a:pt x="967" y="667"/>
                    <a:pt x="1036" y="702"/>
                    <a:pt x="1089" y="702"/>
                  </a:cubicBezTo>
                  <a:cubicBezTo>
                    <a:pt x="1158" y="720"/>
                    <a:pt x="1211" y="737"/>
                    <a:pt x="1280" y="737"/>
                  </a:cubicBezTo>
                  <a:cubicBezTo>
                    <a:pt x="1420" y="737"/>
                    <a:pt x="1490" y="563"/>
                    <a:pt x="1402" y="458"/>
                  </a:cubicBezTo>
                  <a:cubicBezTo>
                    <a:pt x="1350" y="406"/>
                    <a:pt x="1298" y="371"/>
                    <a:pt x="1246" y="354"/>
                  </a:cubicBezTo>
                  <a:cubicBezTo>
                    <a:pt x="1193" y="319"/>
                    <a:pt x="1141" y="284"/>
                    <a:pt x="1071" y="266"/>
                  </a:cubicBezTo>
                  <a:cubicBezTo>
                    <a:pt x="984" y="214"/>
                    <a:pt x="880" y="179"/>
                    <a:pt x="775" y="144"/>
                  </a:cubicBezTo>
                  <a:cubicBezTo>
                    <a:pt x="688" y="110"/>
                    <a:pt x="583" y="75"/>
                    <a:pt x="479" y="57"/>
                  </a:cubicBezTo>
                  <a:cubicBezTo>
                    <a:pt x="374" y="40"/>
                    <a:pt x="252" y="22"/>
                    <a:pt x="165" y="5"/>
                  </a:cubicBezTo>
                  <a:cubicBezTo>
                    <a:pt x="155" y="2"/>
                    <a:pt x="14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8273790" y="3493819"/>
              <a:ext cx="38233" cy="29892"/>
            </a:xfrm>
            <a:custGeom>
              <a:avLst/>
              <a:gdLst/>
              <a:ahLst/>
              <a:cxnLst/>
              <a:rect l="l" t="t" r="r" b="b"/>
              <a:pathLst>
                <a:path w="1256" h="982" extrusionOk="0">
                  <a:moveTo>
                    <a:pt x="122" y="1"/>
                  </a:moveTo>
                  <a:cubicBezTo>
                    <a:pt x="35" y="1"/>
                    <a:pt x="0" y="123"/>
                    <a:pt x="70" y="175"/>
                  </a:cubicBezTo>
                  <a:lnTo>
                    <a:pt x="122" y="210"/>
                  </a:lnTo>
                  <a:cubicBezTo>
                    <a:pt x="140" y="210"/>
                    <a:pt x="157" y="228"/>
                    <a:pt x="175" y="245"/>
                  </a:cubicBezTo>
                  <a:cubicBezTo>
                    <a:pt x="192" y="262"/>
                    <a:pt x="210" y="280"/>
                    <a:pt x="227" y="297"/>
                  </a:cubicBezTo>
                  <a:cubicBezTo>
                    <a:pt x="262" y="315"/>
                    <a:pt x="314" y="332"/>
                    <a:pt x="349" y="367"/>
                  </a:cubicBezTo>
                  <a:lnTo>
                    <a:pt x="366" y="384"/>
                  </a:lnTo>
                  <a:lnTo>
                    <a:pt x="384" y="402"/>
                  </a:lnTo>
                  <a:lnTo>
                    <a:pt x="436" y="437"/>
                  </a:lnTo>
                  <a:lnTo>
                    <a:pt x="506" y="489"/>
                  </a:lnTo>
                  <a:lnTo>
                    <a:pt x="541" y="506"/>
                  </a:lnTo>
                  <a:lnTo>
                    <a:pt x="558" y="524"/>
                  </a:lnTo>
                  <a:lnTo>
                    <a:pt x="593" y="559"/>
                  </a:lnTo>
                  <a:lnTo>
                    <a:pt x="645" y="594"/>
                  </a:lnTo>
                  <a:lnTo>
                    <a:pt x="750" y="698"/>
                  </a:lnTo>
                  <a:lnTo>
                    <a:pt x="837" y="803"/>
                  </a:lnTo>
                  <a:cubicBezTo>
                    <a:pt x="855" y="820"/>
                    <a:pt x="872" y="838"/>
                    <a:pt x="889" y="855"/>
                  </a:cubicBezTo>
                  <a:cubicBezTo>
                    <a:pt x="907" y="873"/>
                    <a:pt x="942" y="890"/>
                    <a:pt x="977" y="907"/>
                  </a:cubicBezTo>
                  <a:cubicBezTo>
                    <a:pt x="1014" y="944"/>
                    <a:pt x="1059" y="981"/>
                    <a:pt x="1114" y="981"/>
                  </a:cubicBezTo>
                  <a:cubicBezTo>
                    <a:pt x="1136" y="981"/>
                    <a:pt x="1160" y="975"/>
                    <a:pt x="1186" y="960"/>
                  </a:cubicBezTo>
                  <a:cubicBezTo>
                    <a:pt x="1238" y="925"/>
                    <a:pt x="1255" y="873"/>
                    <a:pt x="1255" y="803"/>
                  </a:cubicBezTo>
                  <a:cubicBezTo>
                    <a:pt x="1255" y="785"/>
                    <a:pt x="1255" y="768"/>
                    <a:pt x="1255" y="751"/>
                  </a:cubicBezTo>
                  <a:cubicBezTo>
                    <a:pt x="1255" y="733"/>
                    <a:pt x="1255" y="716"/>
                    <a:pt x="1255" y="716"/>
                  </a:cubicBezTo>
                  <a:cubicBezTo>
                    <a:pt x="1255" y="698"/>
                    <a:pt x="1255" y="681"/>
                    <a:pt x="1255" y="663"/>
                  </a:cubicBezTo>
                  <a:cubicBezTo>
                    <a:pt x="1238" y="628"/>
                    <a:pt x="1221" y="611"/>
                    <a:pt x="1203" y="576"/>
                  </a:cubicBezTo>
                  <a:cubicBezTo>
                    <a:pt x="1186" y="541"/>
                    <a:pt x="1151" y="506"/>
                    <a:pt x="1116" y="472"/>
                  </a:cubicBezTo>
                  <a:cubicBezTo>
                    <a:pt x="1081" y="419"/>
                    <a:pt x="1029" y="367"/>
                    <a:pt x="977" y="332"/>
                  </a:cubicBezTo>
                  <a:cubicBezTo>
                    <a:pt x="924" y="280"/>
                    <a:pt x="872" y="228"/>
                    <a:pt x="802" y="175"/>
                  </a:cubicBezTo>
                  <a:cubicBezTo>
                    <a:pt x="733" y="140"/>
                    <a:pt x="663" y="106"/>
                    <a:pt x="576" y="71"/>
                  </a:cubicBezTo>
                  <a:cubicBezTo>
                    <a:pt x="558" y="71"/>
                    <a:pt x="541" y="71"/>
                    <a:pt x="523" y="53"/>
                  </a:cubicBezTo>
                  <a:lnTo>
                    <a:pt x="488" y="53"/>
                  </a:lnTo>
                  <a:cubicBezTo>
                    <a:pt x="454" y="36"/>
                    <a:pt x="419" y="18"/>
                    <a:pt x="384" y="18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8342768" y="3553116"/>
              <a:ext cx="32936" cy="35402"/>
            </a:xfrm>
            <a:custGeom>
              <a:avLst/>
              <a:gdLst/>
              <a:ahLst/>
              <a:cxnLst/>
              <a:rect l="l" t="t" r="r" b="b"/>
              <a:pathLst>
                <a:path w="1082" h="1163" extrusionOk="0">
                  <a:moveTo>
                    <a:pt x="151" y="1"/>
                  </a:moveTo>
                  <a:cubicBezTo>
                    <a:pt x="118" y="1"/>
                    <a:pt x="88" y="14"/>
                    <a:pt x="70" y="40"/>
                  </a:cubicBezTo>
                  <a:cubicBezTo>
                    <a:pt x="0" y="75"/>
                    <a:pt x="0" y="145"/>
                    <a:pt x="35" y="197"/>
                  </a:cubicBezTo>
                  <a:cubicBezTo>
                    <a:pt x="53" y="232"/>
                    <a:pt x="88" y="284"/>
                    <a:pt x="105" y="319"/>
                  </a:cubicBezTo>
                  <a:cubicBezTo>
                    <a:pt x="105" y="354"/>
                    <a:pt x="122" y="371"/>
                    <a:pt x="157" y="406"/>
                  </a:cubicBezTo>
                  <a:cubicBezTo>
                    <a:pt x="157" y="424"/>
                    <a:pt x="175" y="441"/>
                    <a:pt x="175" y="458"/>
                  </a:cubicBezTo>
                  <a:cubicBezTo>
                    <a:pt x="192" y="476"/>
                    <a:pt x="210" y="493"/>
                    <a:pt x="210" y="511"/>
                  </a:cubicBezTo>
                  <a:cubicBezTo>
                    <a:pt x="279" y="580"/>
                    <a:pt x="314" y="650"/>
                    <a:pt x="367" y="737"/>
                  </a:cubicBezTo>
                  <a:cubicBezTo>
                    <a:pt x="419" y="807"/>
                    <a:pt x="471" y="859"/>
                    <a:pt x="523" y="912"/>
                  </a:cubicBezTo>
                  <a:cubicBezTo>
                    <a:pt x="576" y="981"/>
                    <a:pt x="645" y="1034"/>
                    <a:pt x="715" y="1086"/>
                  </a:cubicBezTo>
                  <a:lnTo>
                    <a:pt x="767" y="1138"/>
                  </a:lnTo>
                  <a:cubicBezTo>
                    <a:pt x="799" y="1154"/>
                    <a:pt x="834" y="1163"/>
                    <a:pt x="867" y="1163"/>
                  </a:cubicBezTo>
                  <a:cubicBezTo>
                    <a:pt x="908" y="1163"/>
                    <a:pt x="948" y="1150"/>
                    <a:pt x="977" y="1121"/>
                  </a:cubicBezTo>
                  <a:cubicBezTo>
                    <a:pt x="1046" y="1069"/>
                    <a:pt x="1081" y="964"/>
                    <a:pt x="1046" y="894"/>
                  </a:cubicBezTo>
                  <a:cubicBezTo>
                    <a:pt x="1046" y="877"/>
                    <a:pt x="1029" y="859"/>
                    <a:pt x="1029" y="825"/>
                  </a:cubicBezTo>
                  <a:cubicBezTo>
                    <a:pt x="1011" y="825"/>
                    <a:pt x="1011" y="825"/>
                    <a:pt x="1029" y="807"/>
                  </a:cubicBezTo>
                  <a:cubicBezTo>
                    <a:pt x="1011" y="772"/>
                    <a:pt x="994" y="755"/>
                    <a:pt x="977" y="737"/>
                  </a:cubicBezTo>
                  <a:cubicBezTo>
                    <a:pt x="942" y="703"/>
                    <a:pt x="924" y="668"/>
                    <a:pt x="889" y="633"/>
                  </a:cubicBezTo>
                  <a:cubicBezTo>
                    <a:pt x="855" y="580"/>
                    <a:pt x="802" y="528"/>
                    <a:pt x="750" y="476"/>
                  </a:cubicBezTo>
                  <a:cubicBezTo>
                    <a:pt x="733" y="458"/>
                    <a:pt x="698" y="424"/>
                    <a:pt x="680" y="406"/>
                  </a:cubicBezTo>
                  <a:lnTo>
                    <a:pt x="628" y="371"/>
                  </a:lnTo>
                  <a:lnTo>
                    <a:pt x="593" y="336"/>
                  </a:lnTo>
                  <a:lnTo>
                    <a:pt x="506" y="249"/>
                  </a:lnTo>
                  <a:cubicBezTo>
                    <a:pt x="489" y="232"/>
                    <a:pt x="454" y="214"/>
                    <a:pt x="436" y="197"/>
                  </a:cubicBezTo>
                  <a:cubicBezTo>
                    <a:pt x="401" y="162"/>
                    <a:pt x="367" y="127"/>
                    <a:pt x="314" y="110"/>
                  </a:cubicBezTo>
                  <a:cubicBezTo>
                    <a:pt x="297" y="75"/>
                    <a:pt x="262" y="58"/>
                    <a:pt x="245" y="40"/>
                  </a:cubicBezTo>
                  <a:cubicBezTo>
                    <a:pt x="218" y="14"/>
                    <a:pt x="183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8394090" y="3624072"/>
              <a:ext cx="20882" cy="37685"/>
            </a:xfrm>
            <a:custGeom>
              <a:avLst/>
              <a:gdLst/>
              <a:ahLst/>
              <a:cxnLst/>
              <a:rect l="l" t="t" r="r" b="b"/>
              <a:pathLst>
                <a:path w="686" h="1238" extrusionOk="0">
                  <a:moveTo>
                    <a:pt x="108" y="1"/>
                  </a:moveTo>
                  <a:cubicBezTo>
                    <a:pt x="51" y="1"/>
                    <a:pt x="0" y="47"/>
                    <a:pt x="23" y="115"/>
                  </a:cubicBezTo>
                  <a:cubicBezTo>
                    <a:pt x="40" y="202"/>
                    <a:pt x="40" y="306"/>
                    <a:pt x="75" y="394"/>
                  </a:cubicBezTo>
                  <a:cubicBezTo>
                    <a:pt x="110" y="481"/>
                    <a:pt x="127" y="568"/>
                    <a:pt x="162" y="655"/>
                  </a:cubicBezTo>
                  <a:cubicBezTo>
                    <a:pt x="197" y="760"/>
                    <a:pt x="232" y="864"/>
                    <a:pt x="284" y="951"/>
                  </a:cubicBezTo>
                  <a:cubicBezTo>
                    <a:pt x="284" y="986"/>
                    <a:pt x="319" y="1038"/>
                    <a:pt x="336" y="1073"/>
                  </a:cubicBezTo>
                  <a:cubicBezTo>
                    <a:pt x="371" y="1126"/>
                    <a:pt x="406" y="1160"/>
                    <a:pt x="441" y="1195"/>
                  </a:cubicBezTo>
                  <a:cubicBezTo>
                    <a:pt x="470" y="1224"/>
                    <a:pt x="505" y="1238"/>
                    <a:pt x="539" y="1238"/>
                  </a:cubicBezTo>
                  <a:cubicBezTo>
                    <a:pt x="608" y="1238"/>
                    <a:pt x="673" y="1184"/>
                    <a:pt x="685" y="1091"/>
                  </a:cubicBezTo>
                  <a:cubicBezTo>
                    <a:pt x="685" y="986"/>
                    <a:pt x="650" y="882"/>
                    <a:pt x="598" y="777"/>
                  </a:cubicBezTo>
                  <a:cubicBezTo>
                    <a:pt x="563" y="690"/>
                    <a:pt x="528" y="603"/>
                    <a:pt x="476" y="533"/>
                  </a:cubicBezTo>
                  <a:cubicBezTo>
                    <a:pt x="441" y="446"/>
                    <a:pt x="389" y="359"/>
                    <a:pt x="354" y="271"/>
                  </a:cubicBezTo>
                  <a:cubicBezTo>
                    <a:pt x="302" y="202"/>
                    <a:pt x="232" y="132"/>
                    <a:pt x="197" y="45"/>
                  </a:cubicBezTo>
                  <a:cubicBezTo>
                    <a:pt x="173" y="14"/>
                    <a:pt x="140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8426600" y="3689397"/>
              <a:ext cx="17016" cy="43681"/>
            </a:xfrm>
            <a:custGeom>
              <a:avLst/>
              <a:gdLst/>
              <a:ahLst/>
              <a:cxnLst/>
              <a:rect l="l" t="t" r="r" b="b"/>
              <a:pathLst>
                <a:path w="559" h="1435" extrusionOk="0">
                  <a:moveTo>
                    <a:pt x="175" y="1"/>
                  </a:moveTo>
                  <a:cubicBezTo>
                    <a:pt x="121" y="1"/>
                    <a:pt x="69" y="32"/>
                    <a:pt x="53" y="95"/>
                  </a:cubicBezTo>
                  <a:cubicBezTo>
                    <a:pt x="18" y="200"/>
                    <a:pt x="1" y="304"/>
                    <a:pt x="1" y="426"/>
                  </a:cubicBezTo>
                  <a:cubicBezTo>
                    <a:pt x="1" y="514"/>
                    <a:pt x="1" y="618"/>
                    <a:pt x="18" y="705"/>
                  </a:cubicBezTo>
                  <a:cubicBezTo>
                    <a:pt x="18" y="827"/>
                    <a:pt x="53" y="932"/>
                    <a:pt x="70" y="1036"/>
                  </a:cubicBezTo>
                  <a:cubicBezTo>
                    <a:pt x="88" y="1141"/>
                    <a:pt x="140" y="1246"/>
                    <a:pt x="210" y="1350"/>
                  </a:cubicBezTo>
                  <a:cubicBezTo>
                    <a:pt x="245" y="1409"/>
                    <a:pt x="298" y="1434"/>
                    <a:pt x="351" y="1434"/>
                  </a:cubicBezTo>
                  <a:cubicBezTo>
                    <a:pt x="455" y="1434"/>
                    <a:pt x="558" y="1338"/>
                    <a:pt x="524" y="1211"/>
                  </a:cubicBezTo>
                  <a:cubicBezTo>
                    <a:pt x="524" y="1159"/>
                    <a:pt x="506" y="1124"/>
                    <a:pt x="489" y="1071"/>
                  </a:cubicBezTo>
                  <a:cubicBezTo>
                    <a:pt x="489" y="1019"/>
                    <a:pt x="454" y="984"/>
                    <a:pt x="454" y="932"/>
                  </a:cubicBezTo>
                  <a:cubicBezTo>
                    <a:pt x="419" y="845"/>
                    <a:pt x="402" y="758"/>
                    <a:pt x="384" y="670"/>
                  </a:cubicBezTo>
                  <a:cubicBezTo>
                    <a:pt x="367" y="583"/>
                    <a:pt x="349" y="496"/>
                    <a:pt x="349" y="426"/>
                  </a:cubicBezTo>
                  <a:cubicBezTo>
                    <a:pt x="332" y="322"/>
                    <a:pt x="314" y="235"/>
                    <a:pt x="314" y="130"/>
                  </a:cubicBezTo>
                  <a:cubicBezTo>
                    <a:pt x="305" y="45"/>
                    <a:pt x="239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3" name="Google Shape;1213;p15"/>
          <p:cNvGrpSpPr/>
          <p:nvPr userDrawn="1"/>
        </p:nvGrpSpPr>
        <p:grpSpPr>
          <a:xfrm>
            <a:off x="-1" y="5407441"/>
            <a:ext cx="952795" cy="1461651"/>
            <a:chOff x="4586061" y="559056"/>
            <a:chExt cx="407015" cy="624388"/>
          </a:xfrm>
        </p:grpSpPr>
        <p:sp>
          <p:nvSpPr>
            <p:cNvPr id="1214" name="Google Shape;1214;p15"/>
            <p:cNvSpPr/>
            <p:nvPr/>
          </p:nvSpPr>
          <p:spPr>
            <a:xfrm>
              <a:off x="4977825" y="1157935"/>
              <a:ext cx="15250" cy="25509"/>
            </a:xfrm>
            <a:custGeom>
              <a:avLst/>
              <a:gdLst/>
              <a:ahLst/>
              <a:cxnLst/>
              <a:rect l="l" t="t" r="r" b="b"/>
              <a:pathLst>
                <a:path w="501" h="838" extrusionOk="0">
                  <a:moveTo>
                    <a:pt x="150" y="0"/>
                  </a:moveTo>
                  <a:cubicBezTo>
                    <a:pt x="63" y="0"/>
                    <a:pt x="1" y="104"/>
                    <a:pt x="47" y="180"/>
                  </a:cubicBezTo>
                  <a:cubicBezTo>
                    <a:pt x="47" y="198"/>
                    <a:pt x="64" y="198"/>
                    <a:pt x="64" y="215"/>
                  </a:cubicBezTo>
                  <a:cubicBezTo>
                    <a:pt x="82" y="250"/>
                    <a:pt x="99" y="268"/>
                    <a:pt x="117" y="302"/>
                  </a:cubicBezTo>
                  <a:lnTo>
                    <a:pt x="134" y="320"/>
                  </a:lnTo>
                  <a:cubicBezTo>
                    <a:pt x="134" y="320"/>
                    <a:pt x="152" y="320"/>
                    <a:pt x="152" y="337"/>
                  </a:cubicBezTo>
                  <a:cubicBezTo>
                    <a:pt x="186" y="372"/>
                    <a:pt x="204" y="424"/>
                    <a:pt x="239" y="477"/>
                  </a:cubicBezTo>
                  <a:lnTo>
                    <a:pt x="239" y="512"/>
                  </a:lnTo>
                  <a:cubicBezTo>
                    <a:pt x="239" y="546"/>
                    <a:pt x="256" y="564"/>
                    <a:pt x="256" y="599"/>
                  </a:cubicBezTo>
                  <a:cubicBezTo>
                    <a:pt x="256" y="616"/>
                    <a:pt x="256" y="634"/>
                    <a:pt x="256" y="651"/>
                  </a:cubicBezTo>
                  <a:lnTo>
                    <a:pt x="256" y="686"/>
                  </a:lnTo>
                  <a:lnTo>
                    <a:pt x="256" y="703"/>
                  </a:lnTo>
                  <a:cubicBezTo>
                    <a:pt x="236" y="786"/>
                    <a:pt x="300" y="838"/>
                    <a:pt x="364" y="838"/>
                  </a:cubicBezTo>
                  <a:cubicBezTo>
                    <a:pt x="408" y="838"/>
                    <a:pt x="451" y="813"/>
                    <a:pt x="465" y="756"/>
                  </a:cubicBezTo>
                  <a:cubicBezTo>
                    <a:pt x="500" y="634"/>
                    <a:pt x="500" y="494"/>
                    <a:pt x="483" y="372"/>
                  </a:cubicBezTo>
                  <a:cubicBezTo>
                    <a:pt x="465" y="302"/>
                    <a:pt x="448" y="250"/>
                    <a:pt x="413" y="180"/>
                  </a:cubicBezTo>
                  <a:cubicBezTo>
                    <a:pt x="361" y="111"/>
                    <a:pt x="308" y="58"/>
                    <a:pt x="239" y="24"/>
                  </a:cubicBezTo>
                  <a:cubicBezTo>
                    <a:pt x="221" y="24"/>
                    <a:pt x="204" y="6"/>
                    <a:pt x="186" y="6"/>
                  </a:cubicBezTo>
                  <a:cubicBezTo>
                    <a:pt x="174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943154" y="1098668"/>
              <a:ext cx="23378" cy="30805"/>
            </a:xfrm>
            <a:custGeom>
              <a:avLst/>
              <a:gdLst/>
              <a:ahLst/>
              <a:cxnLst/>
              <a:rect l="l" t="t" r="r" b="b"/>
              <a:pathLst>
                <a:path w="768" h="1012" extrusionOk="0">
                  <a:moveTo>
                    <a:pt x="140" y="1"/>
                  </a:moveTo>
                  <a:cubicBezTo>
                    <a:pt x="70" y="1"/>
                    <a:pt x="1" y="88"/>
                    <a:pt x="18" y="158"/>
                  </a:cubicBezTo>
                  <a:cubicBezTo>
                    <a:pt x="35" y="193"/>
                    <a:pt x="35" y="210"/>
                    <a:pt x="53" y="227"/>
                  </a:cubicBezTo>
                  <a:cubicBezTo>
                    <a:pt x="53" y="262"/>
                    <a:pt x="70" y="280"/>
                    <a:pt x="105" y="297"/>
                  </a:cubicBezTo>
                  <a:lnTo>
                    <a:pt x="175" y="384"/>
                  </a:lnTo>
                  <a:lnTo>
                    <a:pt x="262" y="489"/>
                  </a:lnTo>
                  <a:lnTo>
                    <a:pt x="297" y="524"/>
                  </a:lnTo>
                  <a:lnTo>
                    <a:pt x="314" y="541"/>
                  </a:lnTo>
                  <a:lnTo>
                    <a:pt x="314" y="559"/>
                  </a:lnTo>
                  <a:cubicBezTo>
                    <a:pt x="367" y="611"/>
                    <a:pt x="402" y="681"/>
                    <a:pt x="436" y="750"/>
                  </a:cubicBezTo>
                  <a:lnTo>
                    <a:pt x="471" y="803"/>
                  </a:lnTo>
                  <a:cubicBezTo>
                    <a:pt x="471" y="820"/>
                    <a:pt x="489" y="820"/>
                    <a:pt x="489" y="838"/>
                  </a:cubicBezTo>
                  <a:lnTo>
                    <a:pt x="506" y="855"/>
                  </a:lnTo>
                  <a:cubicBezTo>
                    <a:pt x="524" y="890"/>
                    <a:pt x="541" y="925"/>
                    <a:pt x="576" y="960"/>
                  </a:cubicBezTo>
                  <a:cubicBezTo>
                    <a:pt x="593" y="994"/>
                    <a:pt x="646" y="1012"/>
                    <a:pt x="680" y="1012"/>
                  </a:cubicBezTo>
                  <a:cubicBezTo>
                    <a:pt x="733" y="994"/>
                    <a:pt x="768" y="960"/>
                    <a:pt x="768" y="907"/>
                  </a:cubicBezTo>
                  <a:cubicBezTo>
                    <a:pt x="768" y="855"/>
                    <a:pt x="750" y="803"/>
                    <a:pt x="733" y="750"/>
                  </a:cubicBezTo>
                  <a:cubicBezTo>
                    <a:pt x="733" y="750"/>
                    <a:pt x="733" y="733"/>
                    <a:pt x="733" y="733"/>
                  </a:cubicBezTo>
                  <a:cubicBezTo>
                    <a:pt x="733" y="716"/>
                    <a:pt x="733" y="716"/>
                    <a:pt x="733" y="698"/>
                  </a:cubicBezTo>
                  <a:cubicBezTo>
                    <a:pt x="733" y="681"/>
                    <a:pt x="715" y="646"/>
                    <a:pt x="715" y="628"/>
                  </a:cubicBezTo>
                  <a:cubicBezTo>
                    <a:pt x="680" y="541"/>
                    <a:pt x="628" y="471"/>
                    <a:pt x="593" y="384"/>
                  </a:cubicBezTo>
                  <a:cubicBezTo>
                    <a:pt x="541" y="315"/>
                    <a:pt x="489" y="227"/>
                    <a:pt x="419" y="175"/>
                  </a:cubicBezTo>
                  <a:cubicBezTo>
                    <a:pt x="384" y="140"/>
                    <a:pt x="367" y="105"/>
                    <a:pt x="332" y="71"/>
                  </a:cubicBezTo>
                  <a:cubicBezTo>
                    <a:pt x="314" y="53"/>
                    <a:pt x="280" y="36"/>
                    <a:pt x="262" y="36"/>
                  </a:cubicBezTo>
                  <a:lnTo>
                    <a:pt x="227" y="36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4882943" y="1040680"/>
              <a:ext cx="31597" cy="26757"/>
            </a:xfrm>
            <a:custGeom>
              <a:avLst/>
              <a:gdLst/>
              <a:ahLst/>
              <a:cxnLst/>
              <a:rect l="l" t="t" r="r" b="b"/>
              <a:pathLst>
                <a:path w="1038" h="879" extrusionOk="0">
                  <a:moveTo>
                    <a:pt x="180" y="0"/>
                  </a:moveTo>
                  <a:cubicBezTo>
                    <a:pt x="76" y="0"/>
                    <a:pt x="1" y="122"/>
                    <a:pt x="79" y="215"/>
                  </a:cubicBezTo>
                  <a:cubicBezTo>
                    <a:pt x="113" y="320"/>
                    <a:pt x="218" y="372"/>
                    <a:pt x="288" y="424"/>
                  </a:cubicBezTo>
                  <a:cubicBezTo>
                    <a:pt x="323" y="442"/>
                    <a:pt x="358" y="459"/>
                    <a:pt x="392" y="494"/>
                  </a:cubicBezTo>
                  <a:lnTo>
                    <a:pt x="445" y="529"/>
                  </a:lnTo>
                  <a:lnTo>
                    <a:pt x="462" y="546"/>
                  </a:lnTo>
                  <a:cubicBezTo>
                    <a:pt x="532" y="598"/>
                    <a:pt x="584" y="651"/>
                    <a:pt x="654" y="703"/>
                  </a:cubicBezTo>
                  <a:cubicBezTo>
                    <a:pt x="724" y="755"/>
                    <a:pt x="793" y="808"/>
                    <a:pt x="863" y="860"/>
                  </a:cubicBezTo>
                  <a:cubicBezTo>
                    <a:pt x="883" y="873"/>
                    <a:pt x="903" y="879"/>
                    <a:pt x="922" y="879"/>
                  </a:cubicBezTo>
                  <a:cubicBezTo>
                    <a:pt x="953" y="879"/>
                    <a:pt x="981" y="864"/>
                    <a:pt x="1002" y="843"/>
                  </a:cubicBezTo>
                  <a:cubicBezTo>
                    <a:pt x="1037" y="808"/>
                    <a:pt x="1037" y="755"/>
                    <a:pt x="1020" y="721"/>
                  </a:cubicBezTo>
                  <a:cubicBezTo>
                    <a:pt x="985" y="633"/>
                    <a:pt x="933" y="564"/>
                    <a:pt x="863" y="494"/>
                  </a:cubicBezTo>
                  <a:cubicBezTo>
                    <a:pt x="811" y="424"/>
                    <a:pt x="741" y="372"/>
                    <a:pt x="689" y="302"/>
                  </a:cubicBezTo>
                  <a:cubicBezTo>
                    <a:pt x="619" y="250"/>
                    <a:pt x="567" y="198"/>
                    <a:pt x="497" y="145"/>
                  </a:cubicBezTo>
                  <a:cubicBezTo>
                    <a:pt x="427" y="76"/>
                    <a:pt x="323" y="23"/>
                    <a:pt x="218" y="6"/>
                  </a:cubicBezTo>
                  <a:cubicBezTo>
                    <a:pt x="205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4808395" y="1000103"/>
              <a:ext cx="34884" cy="19603"/>
            </a:xfrm>
            <a:custGeom>
              <a:avLst/>
              <a:gdLst/>
              <a:ahLst/>
              <a:cxnLst/>
              <a:rect l="l" t="t" r="r" b="b"/>
              <a:pathLst>
                <a:path w="1146" h="644" extrusionOk="0">
                  <a:moveTo>
                    <a:pt x="229" y="1"/>
                  </a:moveTo>
                  <a:cubicBezTo>
                    <a:pt x="209" y="1"/>
                    <a:pt x="192" y="5"/>
                    <a:pt x="174" y="14"/>
                  </a:cubicBezTo>
                  <a:lnTo>
                    <a:pt x="140" y="14"/>
                  </a:lnTo>
                  <a:cubicBezTo>
                    <a:pt x="122" y="14"/>
                    <a:pt x="105" y="14"/>
                    <a:pt x="70" y="31"/>
                  </a:cubicBezTo>
                  <a:cubicBezTo>
                    <a:pt x="35" y="31"/>
                    <a:pt x="0" y="84"/>
                    <a:pt x="18" y="119"/>
                  </a:cubicBezTo>
                  <a:cubicBezTo>
                    <a:pt x="52" y="223"/>
                    <a:pt x="122" y="293"/>
                    <a:pt x="209" y="345"/>
                  </a:cubicBezTo>
                  <a:cubicBezTo>
                    <a:pt x="296" y="398"/>
                    <a:pt x="384" y="432"/>
                    <a:pt x="453" y="485"/>
                  </a:cubicBezTo>
                  <a:cubicBezTo>
                    <a:pt x="558" y="520"/>
                    <a:pt x="645" y="554"/>
                    <a:pt x="750" y="589"/>
                  </a:cubicBezTo>
                  <a:cubicBezTo>
                    <a:pt x="767" y="589"/>
                    <a:pt x="785" y="607"/>
                    <a:pt x="819" y="607"/>
                  </a:cubicBezTo>
                  <a:lnTo>
                    <a:pt x="872" y="624"/>
                  </a:lnTo>
                  <a:lnTo>
                    <a:pt x="924" y="624"/>
                  </a:lnTo>
                  <a:cubicBezTo>
                    <a:pt x="959" y="624"/>
                    <a:pt x="976" y="642"/>
                    <a:pt x="994" y="642"/>
                  </a:cubicBezTo>
                  <a:cubicBezTo>
                    <a:pt x="1001" y="643"/>
                    <a:pt x="1007" y="643"/>
                    <a:pt x="1014" y="643"/>
                  </a:cubicBezTo>
                  <a:cubicBezTo>
                    <a:pt x="1105" y="643"/>
                    <a:pt x="1146" y="534"/>
                    <a:pt x="1081" y="485"/>
                  </a:cubicBezTo>
                  <a:cubicBezTo>
                    <a:pt x="1046" y="467"/>
                    <a:pt x="1029" y="450"/>
                    <a:pt x="994" y="432"/>
                  </a:cubicBezTo>
                  <a:cubicBezTo>
                    <a:pt x="976" y="398"/>
                    <a:pt x="959" y="380"/>
                    <a:pt x="924" y="363"/>
                  </a:cubicBezTo>
                  <a:cubicBezTo>
                    <a:pt x="889" y="328"/>
                    <a:pt x="854" y="293"/>
                    <a:pt x="802" y="276"/>
                  </a:cubicBezTo>
                  <a:cubicBezTo>
                    <a:pt x="767" y="241"/>
                    <a:pt x="662" y="188"/>
                    <a:pt x="593" y="136"/>
                  </a:cubicBezTo>
                  <a:cubicBezTo>
                    <a:pt x="506" y="101"/>
                    <a:pt x="436" y="49"/>
                    <a:pt x="349" y="31"/>
                  </a:cubicBezTo>
                  <a:lnTo>
                    <a:pt x="296" y="14"/>
                  </a:lnTo>
                  <a:cubicBezTo>
                    <a:pt x="270" y="5"/>
                    <a:pt x="248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4721367" y="942693"/>
              <a:ext cx="37898" cy="29557"/>
            </a:xfrm>
            <a:custGeom>
              <a:avLst/>
              <a:gdLst/>
              <a:ahLst/>
              <a:cxnLst/>
              <a:rect l="l" t="t" r="r" b="b"/>
              <a:pathLst>
                <a:path w="1245" h="971" extrusionOk="0">
                  <a:moveTo>
                    <a:pt x="88" y="0"/>
                  </a:moveTo>
                  <a:cubicBezTo>
                    <a:pt x="35" y="0"/>
                    <a:pt x="0" y="52"/>
                    <a:pt x="0" y="105"/>
                  </a:cubicBezTo>
                  <a:cubicBezTo>
                    <a:pt x="18" y="157"/>
                    <a:pt x="53" y="192"/>
                    <a:pt x="70" y="244"/>
                  </a:cubicBezTo>
                  <a:cubicBezTo>
                    <a:pt x="105" y="296"/>
                    <a:pt x="140" y="349"/>
                    <a:pt x="192" y="384"/>
                  </a:cubicBezTo>
                  <a:cubicBezTo>
                    <a:pt x="279" y="471"/>
                    <a:pt x="384" y="540"/>
                    <a:pt x="488" y="610"/>
                  </a:cubicBezTo>
                  <a:lnTo>
                    <a:pt x="750" y="784"/>
                  </a:lnTo>
                  <a:cubicBezTo>
                    <a:pt x="837" y="854"/>
                    <a:pt x="942" y="906"/>
                    <a:pt x="1046" y="959"/>
                  </a:cubicBezTo>
                  <a:cubicBezTo>
                    <a:pt x="1062" y="967"/>
                    <a:pt x="1078" y="970"/>
                    <a:pt x="1093" y="970"/>
                  </a:cubicBezTo>
                  <a:cubicBezTo>
                    <a:pt x="1178" y="970"/>
                    <a:pt x="1245" y="858"/>
                    <a:pt x="1186" y="784"/>
                  </a:cubicBezTo>
                  <a:cubicBezTo>
                    <a:pt x="1099" y="715"/>
                    <a:pt x="1029" y="628"/>
                    <a:pt x="942" y="558"/>
                  </a:cubicBezTo>
                  <a:lnTo>
                    <a:pt x="680" y="331"/>
                  </a:lnTo>
                  <a:cubicBezTo>
                    <a:pt x="593" y="262"/>
                    <a:pt x="506" y="192"/>
                    <a:pt x="419" y="122"/>
                  </a:cubicBezTo>
                  <a:cubicBezTo>
                    <a:pt x="366" y="87"/>
                    <a:pt x="297" y="52"/>
                    <a:pt x="244" y="35"/>
                  </a:cubicBezTo>
                  <a:cubicBezTo>
                    <a:pt x="192" y="18"/>
                    <a:pt x="14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4651842" y="865223"/>
              <a:ext cx="37806" cy="45508"/>
            </a:xfrm>
            <a:custGeom>
              <a:avLst/>
              <a:gdLst/>
              <a:ahLst/>
              <a:cxnLst/>
              <a:rect l="l" t="t" r="r" b="b"/>
              <a:pathLst>
                <a:path w="1242" h="1495" extrusionOk="0">
                  <a:moveTo>
                    <a:pt x="105" y="0"/>
                  </a:moveTo>
                  <a:cubicBezTo>
                    <a:pt x="71" y="0"/>
                    <a:pt x="36" y="18"/>
                    <a:pt x="18" y="35"/>
                  </a:cubicBezTo>
                  <a:cubicBezTo>
                    <a:pt x="1" y="70"/>
                    <a:pt x="1" y="122"/>
                    <a:pt x="1" y="157"/>
                  </a:cubicBezTo>
                  <a:cubicBezTo>
                    <a:pt x="18" y="192"/>
                    <a:pt x="18" y="227"/>
                    <a:pt x="36" y="262"/>
                  </a:cubicBezTo>
                  <a:cubicBezTo>
                    <a:pt x="53" y="349"/>
                    <a:pt x="88" y="418"/>
                    <a:pt x="140" y="488"/>
                  </a:cubicBezTo>
                  <a:cubicBezTo>
                    <a:pt x="227" y="610"/>
                    <a:pt x="315" y="750"/>
                    <a:pt x="419" y="872"/>
                  </a:cubicBezTo>
                  <a:cubicBezTo>
                    <a:pt x="454" y="924"/>
                    <a:pt x="506" y="976"/>
                    <a:pt x="559" y="1029"/>
                  </a:cubicBezTo>
                  <a:cubicBezTo>
                    <a:pt x="611" y="1081"/>
                    <a:pt x="663" y="1133"/>
                    <a:pt x="716" y="1185"/>
                  </a:cubicBezTo>
                  <a:cubicBezTo>
                    <a:pt x="838" y="1290"/>
                    <a:pt x="960" y="1377"/>
                    <a:pt x="1082" y="1482"/>
                  </a:cubicBezTo>
                  <a:cubicBezTo>
                    <a:pt x="1093" y="1491"/>
                    <a:pt x="1106" y="1494"/>
                    <a:pt x="1119" y="1494"/>
                  </a:cubicBezTo>
                  <a:cubicBezTo>
                    <a:pt x="1181" y="1494"/>
                    <a:pt x="1241" y="1400"/>
                    <a:pt x="1169" y="1342"/>
                  </a:cubicBezTo>
                  <a:cubicBezTo>
                    <a:pt x="977" y="1133"/>
                    <a:pt x="785" y="924"/>
                    <a:pt x="628" y="680"/>
                  </a:cubicBezTo>
                  <a:cubicBezTo>
                    <a:pt x="541" y="575"/>
                    <a:pt x="472" y="453"/>
                    <a:pt x="402" y="331"/>
                  </a:cubicBezTo>
                  <a:cubicBezTo>
                    <a:pt x="367" y="279"/>
                    <a:pt x="315" y="209"/>
                    <a:pt x="280" y="157"/>
                  </a:cubicBezTo>
                  <a:cubicBezTo>
                    <a:pt x="262" y="122"/>
                    <a:pt x="227" y="87"/>
                    <a:pt x="193" y="70"/>
                  </a:cubicBezTo>
                  <a:cubicBezTo>
                    <a:pt x="175" y="35"/>
                    <a:pt x="140" y="18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4611539" y="786474"/>
              <a:ext cx="22130" cy="42281"/>
            </a:xfrm>
            <a:custGeom>
              <a:avLst/>
              <a:gdLst/>
              <a:ahLst/>
              <a:cxnLst/>
              <a:rect l="l" t="t" r="r" b="b"/>
              <a:pathLst>
                <a:path w="727" h="1389" extrusionOk="0">
                  <a:moveTo>
                    <a:pt x="123" y="0"/>
                  </a:moveTo>
                  <a:cubicBezTo>
                    <a:pt x="89" y="0"/>
                    <a:pt x="48" y="17"/>
                    <a:pt x="35" y="42"/>
                  </a:cubicBezTo>
                  <a:cubicBezTo>
                    <a:pt x="0" y="112"/>
                    <a:pt x="18" y="164"/>
                    <a:pt x="18" y="216"/>
                  </a:cubicBezTo>
                  <a:cubicBezTo>
                    <a:pt x="18" y="286"/>
                    <a:pt x="18" y="356"/>
                    <a:pt x="35" y="426"/>
                  </a:cubicBezTo>
                  <a:cubicBezTo>
                    <a:pt x="70" y="548"/>
                    <a:pt x="122" y="670"/>
                    <a:pt x="192" y="792"/>
                  </a:cubicBezTo>
                  <a:cubicBezTo>
                    <a:pt x="244" y="896"/>
                    <a:pt x="296" y="1001"/>
                    <a:pt x="366" y="1105"/>
                  </a:cubicBezTo>
                  <a:cubicBezTo>
                    <a:pt x="401" y="1158"/>
                    <a:pt x="436" y="1193"/>
                    <a:pt x="471" y="1245"/>
                  </a:cubicBezTo>
                  <a:cubicBezTo>
                    <a:pt x="506" y="1280"/>
                    <a:pt x="523" y="1280"/>
                    <a:pt x="540" y="1315"/>
                  </a:cubicBezTo>
                  <a:cubicBezTo>
                    <a:pt x="575" y="1332"/>
                    <a:pt x="593" y="1350"/>
                    <a:pt x="610" y="1384"/>
                  </a:cubicBezTo>
                  <a:cubicBezTo>
                    <a:pt x="613" y="1387"/>
                    <a:pt x="619" y="1389"/>
                    <a:pt x="626" y="1389"/>
                  </a:cubicBezTo>
                  <a:cubicBezTo>
                    <a:pt x="660" y="1389"/>
                    <a:pt x="726" y="1358"/>
                    <a:pt x="697" y="1315"/>
                  </a:cubicBezTo>
                  <a:cubicBezTo>
                    <a:pt x="663" y="1210"/>
                    <a:pt x="628" y="1088"/>
                    <a:pt x="593" y="983"/>
                  </a:cubicBezTo>
                  <a:cubicBezTo>
                    <a:pt x="558" y="861"/>
                    <a:pt x="488" y="757"/>
                    <a:pt x="453" y="652"/>
                  </a:cubicBezTo>
                  <a:cubicBezTo>
                    <a:pt x="418" y="565"/>
                    <a:pt x="384" y="426"/>
                    <a:pt x="331" y="304"/>
                  </a:cubicBezTo>
                  <a:lnTo>
                    <a:pt x="296" y="234"/>
                  </a:lnTo>
                  <a:cubicBezTo>
                    <a:pt x="279" y="199"/>
                    <a:pt x="279" y="182"/>
                    <a:pt x="262" y="164"/>
                  </a:cubicBezTo>
                  <a:cubicBezTo>
                    <a:pt x="227" y="94"/>
                    <a:pt x="209" y="60"/>
                    <a:pt x="157" y="7"/>
                  </a:cubicBezTo>
                  <a:cubicBezTo>
                    <a:pt x="148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4587644" y="697863"/>
              <a:ext cx="17868" cy="48856"/>
            </a:xfrm>
            <a:custGeom>
              <a:avLst/>
              <a:gdLst/>
              <a:ahLst/>
              <a:cxnLst/>
              <a:rect l="l" t="t" r="r" b="b"/>
              <a:pathLst>
                <a:path w="587" h="1605" extrusionOk="0">
                  <a:moveTo>
                    <a:pt x="203" y="0"/>
                  </a:moveTo>
                  <a:cubicBezTo>
                    <a:pt x="189" y="0"/>
                    <a:pt x="174" y="2"/>
                    <a:pt x="158" y="7"/>
                  </a:cubicBezTo>
                  <a:cubicBezTo>
                    <a:pt x="1" y="60"/>
                    <a:pt x="53" y="286"/>
                    <a:pt x="70" y="408"/>
                  </a:cubicBezTo>
                  <a:cubicBezTo>
                    <a:pt x="88" y="513"/>
                    <a:pt x="123" y="652"/>
                    <a:pt x="158" y="774"/>
                  </a:cubicBezTo>
                  <a:cubicBezTo>
                    <a:pt x="227" y="1036"/>
                    <a:pt x="297" y="1297"/>
                    <a:pt x="402" y="1541"/>
                  </a:cubicBezTo>
                  <a:cubicBezTo>
                    <a:pt x="416" y="1585"/>
                    <a:pt x="452" y="1604"/>
                    <a:pt x="488" y="1604"/>
                  </a:cubicBezTo>
                  <a:cubicBezTo>
                    <a:pt x="537" y="1604"/>
                    <a:pt x="586" y="1567"/>
                    <a:pt x="576" y="1506"/>
                  </a:cubicBezTo>
                  <a:cubicBezTo>
                    <a:pt x="524" y="1227"/>
                    <a:pt x="489" y="966"/>
                    <a:pt x="436" y="687"/>
                  </a:cubicBezTo>
                  <a:cubicBezTo>
                    <a:pt x="419" y="565"/>
                    <a:pt x="402" y="443"/>
                    <a:pt x="384" y="321"/>
                  </a:cubicBezTo>
                  <a:cubicBezTo>
                    <a:pt x="368" y="211"/>
                    <a:pt x="33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4586061" y="627486"/>
              <a:ext cx="9589" cy="41307"/>
            </a:xfrm>
            <a:custGeom>
              <a:avLst/>
              <a:gdLst/>
              <a:ahLst/>
              <a:cxnLst/>
              <a:rect l="l" t="t" r="r" b="b"/>
              <a:pathLst>
                <a:path w="315" h="1357" extrusionOk="0">
                  <a:moveTo>
                    <a:pt x="157" y="1"/>
                  </a:moveTo>
                  <a:cubicBezTo>
                    <a:pt x="35" y="1"/>
                    <a:pt x="0" y="193"/>
                    <a:pt x="0" y="297"/>
                  </a:cubicBezTo>
                  <a:cubicBezTo>
                    <a:pt x="0" y="384"/>
                    <a:pt x="0" y="506"/>
                    <a:pt x="0" y="611"/>
                  </a:cubicBezTo>
                  <a:cubicBezTo>
                    <a:pt x="0" y="838"/>
                    <a:pt x="35" y="1064"/>
                    <a:pt x="70" y="1291"/>
                  </a:cubicBezTo>
                  <a:cubicBezTo>
                    <a:pt x="70" y="1334"/>
                    <a:pt x="109" y="1356"/>
                    <a:pt x="151" y="1356"/>
                  </a:cubicBezTo>
                  <a:cubicBezTo>
                    <a:pt x="192" y="1356"/>
                    <a:pt x="236" y="1334"/>
                    <a:pt x="244" y="1291"/>
                  </a:cubicBezTo>
                  <a:cubicBezTo>
                    <a:pt x="262" y="1082"/>
                    <a:pt x="297" y="838"/>
                    <a:pt x="297" y="611"/>
                  </a:cubicBezTo>
                  <a:cubicBezTo>
                    <a:pt x="297" y="506"/>
                    <a:pt x="297" y="402"/>
                    <a:pt x="314" y="297"/>
                  </a:cubicBezTo>
                  <a:cubicBezTo>
                    <a:pt x="314" y="175"/>
                    <a:pt x="297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4587126" y="559056"/>
              <a:ext cx="10106" cy="32388"/>
            </a:xfrm>
            <a:custGeom>
              <a:avLst/>
              <a:gdLst/>
              <a:ahLst/>
              <a:cxnLst/>
              <a:rect l="l" t="t" r="r" b="b"/>
              <a:pathLst>
                <a:path w="332" h="1064" extrusionOk="0">
                  <a:moveTo>
                    <a:pt x="209" y="0"/>
                  </a:moveTo>
                  <a:cubicBezTo>
                    <a:pt x="157" y="0"/>
                    <a:pt x="105" y="35"/>
                    <a:pt x="87" y="88"/>
                  </a:cubicBezTo>
                  <a:cubicBezTo>
                    <a:pt x="70" y="157"/>
                    <a:pt x="53" y="244"/>
                    <a:pt x="35" y="314"/>
                  </a:cubicBezTo>
                  <a:cubicBezTo>
                    <a:pt x="35" y="384"/>
                    <a:pt x="18" y="471"/>
                    <a:pt x="18" y="541"/>
                  </a:cubicBezTo>
                  <a:cubicBezTo>
                    <a:pt x="0" y="698"/>
                    <a:pt x="0" y="837"/>
                    <a:pt x="35" y="977"/>
                  </a:cubicBezTo>
                  <a:cubicBezTo>
                    <a:pt x="35" y="1029"/>
                    <a:pt x="87" y="1064"/>
                    <a:pt x="140" y="1064"/>
                  </a:cubicBezTo>
                  <a:cubicBezTo>
                    <a:pt x="192" y="1046"/>
                    <a:pt x="227" y="1011"/>
                    <a:pt x="227" y="959"/>
                  </a:cubicBezTo>
                  <a:cubicBezTo>
                    <a:pt x="244" y="820"/>
                    <a:pt x="227" y="680"/>
                    <a:pt x="244" y="541"/>
                  </a:cubicBezTo>
                  <a:cubicBezTo>
                    <a:pt x="244" y="471"/>
                    <a:pt x="262" y="419"/>
                    <a:pt x="279" y="349"/>
                  </a:cubicBezTo>
                  <a:cubicBezTo>
                    <a:pt x="297" y="279"/>
                    <a:pt x="314" y="210"/>
                    <a:pt x="314" y="140"/>
                  </a:cubicBezTo>
                  <a:cubicBezTo>
                    <a:pt x="331" y="70"/>
                    <a:pt x="279" y="18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24" name="Google Shape;1224;p15"/>
          <p:cNvSpPr/>
          <p:nvPr userDrawn="1"/>
        </p:nvSpPr>
        <p:spPr>
          <a:xfrm>
            <a:off x="1021751" y="1015409"/>
            <a:ext cx="736556" cy="352400"/>
          </a:xfrm>
          <a:custGeom>
            <a:avLst/>
            <a:gdLst/>
            <a:ahLst/>
            <a:cxnLst/>
            <a:rect l="l" t="t" r="r" b="b"/>
            <a:pathLst>
              <a:path w="20458" h="9788" extrusionOk="0">
                <a:moveTo>
                  <a:pt x="1" y="1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5" name="Google Shape;1225;p15"/>
          <p:cNvSpPr/>
          <p:nvPr userDrawn="1"/>
        </p:nvSpPr>
        <p:spPr>
          <a:xfrm>
            <a:off x="1623144" y="1454280"/>
            <a:ext cx="735440" cy="352400"/>
          </a:xfrm>
          <a:custGeom>
            <a:avLst/>
            <a:gdLst/>
            <a:ahLst/>
            <a:cxnLst/>
            <a:rect l="l" t="t" r="r" b="b"/>
            <a:pathLst>
              <a:path w="20427" h="9788" extrusionOk="0">
                <a:moveTo>
                  <a:pt x="1" y="0"/>
                </a:moveTo>
                <a:lnTo>
                  <a:pt x="1" y="9787"/>
                </a:lnTo>
                <a:lnTo>
                  <a:pt x="20427" y="9787"/>
                </a:lnTo>
                <a:lnTo>
                  <a:pt x="204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6" name="Google Shape;1226;p15"/>
          <p:cNvSpPr/>
          <p:nvPr userDrawn="1"/>
        </p:nvSpPr>
        <p:spPr>
          <a:xfrm>
            <a:off x="805083" y="1454255"/>
            <a:ext cx="736520" cy="352400"/>
          </a:xfrm>
          <a:custGeom>
            <a:avLst/>
            <a:gdLst/>
            <a:ahLst/>
            <a:cxnLst/>
            <a:rect l="l" t="t" r="r" b="b"/>
            <a:pathLst>
              <a:path w="20457" h="9788" extrusionOk="0">
                <a:moveTo>
                  <a:pt x="1" y="0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7" name="Google Shape;1227;p15"/>
          <p:cNvSpPr/>
          <p:nvPr userDrawn="1"/>
        </p:nvSpPr>
        <p:spPr>
          <a:xfrm>
            <a:off x="10803269" y="5673697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8" name="Google Shape;1228;p15"/>
          <p:cNvSpPr/>
          <p:nvPr userDrawn="1"/>
        </p:nvSpPr>
        <p:spPr>
          <a:xfrm>
            <a:off x="10235336" y="6104531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标题 1"/>
          <p:cNvSpPr>
            <a:spLocks noGrp="1"/>
          </p:cNvSpPr>
          <p:nvPr userDrawn="1"/>
        </p:nvSpPr>
        <p:spPr>
          <a:xfrm>
            <a:off x="1524000" y="7620"/>
            <a:ext cx="9144000" cy="1036320"/>
          </a:xfrm>
          <a:effectLst>
            <a:outerShdw blurRad="50800" dir="16200000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3600" u="none" strike="noStrike" kern="1200" cap="none" spc="600" normalizeH="0">
                <a:solidFill>
                  <a:schemeClr val="bg1"/>
                </a:solidFill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defRPr>
            </a:lvl1pPr>
          </a:lstStyle>
          <a:p>
            <a:r>
              <a:rPr lang="zh-CN" altLang="en-US" sz="3400" smtClean="0"/>
              <a:t>本章标题</a:t>
            </a:r>
            <a:endParaRPr lang="zh-CN" altLang="en-US" sz="340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03">
  <p:cSld name="BIG_NUMBER_1_1_2_2">
    <p:bg>
      <p:bgPr>
        <a:solidFill>
          <a:schemeClr val="accent1"/>
        </a:solidFill>
        <a:effectLst/>
      </p:bgPr>
    </p:bg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5" name="Google Shape;1315;p17"/>
          <p:cNvGrpSpPr/>
          <p:nvPr/>
        </p:nvGrpSpPr>
        <p:grpSpPr>
          <a:xfrm rot="-6864609">
            <a:off x="9239208" y="1317419"/>
            <a:ext cx="3480175" cy="910556"/>
            <a:chOff x="6637390" y="3260496"/>
            <a:chExt cx="1806226" cy="472583"/>
          </a:xfrm>
        </p:grpSpPr>
        <p:sp>
          <p:nvSpPr>
            <p:cNvPr id="1316" name="Google Shape;1316;p17"/>
            <p:cNvSpPr/>
            <p:nvPr/>
          </p:nvSpPr>
          <p:spPr>
            <a:xfrm>
              <a:off x="6637390" y="3685653"/>
              <a:ext cx="11689" cy="46056"/>
            </a:xfrm>
            <a:custGeom>
              <a:avLst/>
              <a:gdLst/>
              <a:ahLst/>
              <a:cxnLst/>
              <a:rect l="l" t="t" r="r" b="b"/>
              <a:pathLst>
                <a:path w="384" h="1513" extrusionOk="0">
                  <a:moveTo>
                    <a:pt x="192" y="0"/>
                  </a:moveTo>
                  <a:cubicBezTo>
                    <a:pt x="118" y="0"/>
                    <a:pt x="44" y="44"/>
                    <a:pt x="18" y="131"/>
                  </a:cubicBezTo>
                  <a:cubicBezTo>
                    <a:pt x="1" y="236"/>
                    <a:pt x="1" y="358"/>
                    <a:pt x="18" y="480"/>
                  </a:cubicBezTo>
                  <a:lnTo>
                    <a:pt x="18" y="776"/>
                  </a:lnTo>
                  <a:cubicBezTo>
                    <a:pt x="18" y="1003"/>
                    <a:pt x="35" y="1212"/>
                    <a:pt x="88" y="1421"/>
                  </a:cubicBezTo>
                  <a:cubicBezTo>
                    <a:pt x="96" y="1482"/>
                    <a:pt x="144" y="1512"/>
                    <a:pt x="192" y="1512"/>
                  </a:cubicBezTo>
                  <a:cubicBezTo>
                    <a:pt x="240" y="1512"/>
                    <a:pt x="288" y="1482"/>
                    <a:pt x="297" y="1421"/>
                  </a:cubicBezTo>
                  <a:cubicBezTo>
                    <a:pt x="349" y="1212"/>
                    <a:pt x="367" y="1003"/>
                    <a:pt x="349" y="776"/>
                  </a:cubicBezTo>
                  <a:cubicBezTo>
                    <a:pt x="349" y="671"/>
                    <a:pt x="349" y="584"/>
                    <a:pt x="367" y="480"/>
                  </a:cubicBezTo>
                  <a:cubicBezTo>
                    <a:pt x="384" y="358"/>
                    <a:pt x="384" y="236"/>
                    <a:pt x="367" y="131"/>
                  </a:cubicBezTo>
                  <a:cubicBezTo>
                    <a:pt x="340" y="44"/>
                    <a:pt x="266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6646400" y="3580208"/>
              <a:ext cx="14885" cy="52874"/>
            </a:xfrm>
            <a:custGeom>
              <a:avLst/>
              <a:gdLst/>
              <a:ahLst/>
              <a:cxnLst/>
              <a:rect l="l" t="t" r="r" b="b"/>
              <a:pathLst>
                <a:path w="489" h="1737" extrusionOk="0">
                  <a:moveTo>
                    <a:pt x="386" y="0"/>
                  </a:moveTo>
                  <a:cubicBezTo>
                    <a:pt x="373" y="0"/>
                    <a:pt x="360" y="6"/>
                    <a:pt x="349" y="22"/>
                  </a:cubicBezTo>
                  <a:cubicBezTo>
                    <a:pt x="297" y="74"/>
                    <a:pt x="262" y="126"/>
                    <a:pt x="227" y="179"/>
                  </a:cubicBezTo>
                  <a:cubicBezTo>
                    <a:pt x="193" y="231"/>
                    <a:pt x="158" y="301"/>
                    <a:pt x="158" y="370"/>
                  </a:cubicBezTo>
                  <a:cubicBezTo>
                    <a:pt x="123" y="510"/>
                    <a:pt x="88" y="649"/>
                    <a:pt x="71" y="789"/>
                  </a:cubicBezTo>
                  <a:cubicBezTo>
                    <a:pt x="18" y="1068"/>
                    <a:pt x="1" y="1346"/>
                    <a:pt x="1" y="1625"/>
                  </a:cubicBezTo>
                  <a:cubicBezTo>
                    <a:pt x="1" y="1695"/>
                    <a:pt x="63" y="1736"/>
                    <a:pt x="123" y="1736"/>
                  </a:cubicBezTo>
                  <a:cubicBezTo>
                    <a:pt x="168" y="1736"/>
                    <a:pt x="212" y="1713"/>
                    <a:pt x="227" y="1660"/>
                  </a:cubicBezTo>
                  <a:cubicBezTo>
                    <a:pt x="280" y="1399"/>
                    <a:pt x="315" y="1137"/>
                    <a:pt x="367" y="858"/>
                  </a:cubicBezTo>
                  <a:cubicBezTo>
                    <a:pt x="384" y="736"/>
                    <a:pt x="419" y="614"/>
                    <a:pt x="454" y="492"/>
                  </a:cubicBezTo>
                  <a:cubicBezTo>
                    <a:pt x="471" y="405"/>
                    <a:pt x="489" y="335"/>
                    <a:pt x="489" y="266"/>
                  </a:cubicBezTo>
                  <a:cubicBezTo>
                    <a:pt x="471" y="196"/>
                    <a:pt x="471" y="144"/>
                    <a:pt x="454" y="74"/>
                  </a:cubicBezTo>
                  <a:cubicBezTo>
                    <a:pt x="454" y="37"/>
                    <a:pt x="419" y="0"/>
                    <a:pt x="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6677936" y="3499664"/>
              <a:ext cx="24748" cy="44382"/>
            </a:xfrm>
            <a:custGeom>
              <a:avLst/>
              <a:gdLst/>
              <a:ahLst/>
              <a:cxnLst/>
              <a:rect l="l" t="t" r="r" b="b"/>
              <a:pathLst>
                <a:path w="813" h="1458" extrusionOk="0">
                  <a:moveTo>
                    <a:pt x="708" y="1"/>
                  </a:moveTo>
                  <a:cubicBezTo>
                    <a:pt x="638" y="18"/>
                    <a:pt x="586" y="53"/>
                    <a:pt x="534" y="88"/>
                  </a:cubicBezTo>
                  <a:cubicBezTo>
                    <a:pt x="464" y="140"/>
                    <a:pt x="412" y="192"/>
                    <a:pt x="394" y="262"/>
                  </a:cubicBezTo>
                  <a:cubicBezTo>
                    <a:pt x="324" y="367"/>
                    <a:pt x="255" y="489"/>
                    <a:pt x="220" y="611"/>
                  </a:cubicBezTo>
                  <a:cubicBezTo>
                    <a:pt x="150" y="715"/>
                    <a:pt x="115" y="837"/>
                    <a:pt x="80" y="959"/>
                  </a:cubicBezTo>
                  <a:cubicBezTo>
                    <a:pt x="46" y="1029"/>
                    <a:pt x="28" y="1081"/>
                    <a:pt x="28" y="1151"/>
                  </a:cubicBezTo>
                  <a:cubicBezTo>
                    <a:pt x="11" y="1221"/>
                    <a:pt x="28" y="1291"/>
                    <a:pt x="11" y="1343"/>
                  </a:cubicBezTo>
                  <a:cubicBezTo>
                    <a:pt x="0" y="1415"/>
                    <a:pt x="52" y="1457"/>
                    <a:pt x="102" y="1457"/>
                  </a:cubicBezTo>
                  <a:cubicBezTo>
                    <a:pt x="137" y="1457"/>
                    <a:pt x="171" y="1438"/>
                    <a:pt x="185" y="1395"/>
                  </a:cubicBezTo>
                  <a:cubicBezTo>
                    <a:pt x="220" y="1343"/>
                    <a:pt x="237" y="1291"/>
                    <a:pt x="272" y="1238"/>
                  </a:cubicBezTo>
                  <a:lnTo>
                    <a:pt x="342" y="1064"/>
                  </a:lnTo>
                  <a:cubicBezTo>
                    <a:pt x="377" y="959"/>
                    <a:pt x="429" y="855"/>
                    <a:pt x="499" y="750"/>
                  </a:cubicBezTo>
                  <a:cubicBezTo>
                    <a:pt x="551" y="646"/>
                    <a:pt x="603" y="541"/>
                    <a:pt x="673" y="454"/>
                  </a:cubicBezTo>
                  <a:cubicBezTo>
                    <a:pt x="725" y="402"/>
                    <a:pt x="760" y="332"/>
                    <a:pt x="778" y="280"/>
                  </a:cubicBezTo>
                  <a:cubicBezTo>
                    <a:pt x="813" y="210"/>
                    <a:pt x="813" y="140"/>
                    <a:pt x="813" y="88"/>
                  </a:cubicBezTo>
                  <a:cubicBezTo>
                    <a:pt x="795" y="36"/>
                    <a:pt x="760" y="1"/>
                    <a:pt x="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6736625" y="3404995"/>
              <a:ext cx="33454" cy="42068"/>
            </a:xfrm>
            <a:custGeom>
              <a:avLst/>
              <a:gdLst/>
              <a:ahLst/>
              <a:cxnLst/>
              <a:rect l="l" t="t" r="r" b="b"/>
              <a:pathLst>
                <a:path w="1099" h="1382" extrusionOk="0">
                  <a:moveTo>
                    <a:pt x="854" y="1"/>
                  </a:moveTo>
                  <a:cubicBezTo>
                    <a:pt x="825" y="1"/>
                    <a:pt x="795" y="9"/>
                    <a:pt x="767" y="25"/>
                  </a:cubicBezTo>
                  <a:cubicBezTo>
                    <a:pt x="697" y="60"/>
                    <a:pt x="645" y="113"/>
                    <a:pt x="610" y="182"/>
                  </a:cubicBezTo>
                  <a:cubicBezTo>
                    <a:pt x="506" y="357"/>
                    <a:pt x="401" y="531"/>
                    <a:pt x="279" y="705"/>
                  </a:cubicBezTo>
                  <a:cubicBezTo>
                    <a:pt x="209" y="810"/>
                    <a:pt x="157" y="914"/>
                    <a:pt x="122" y="1019"/>
                  </a:cubicBezTo>
                  <a:cubicBezTo>
                    <a:pt x="87" y="1106"/>
                    <a:pt x="0" y="1228"/>
                    <a:pt x="35" y="1315"/>
                  </a:cubicBezTo>
                  <a:cubicBezTo>
                    <a:pt x="22" y="1353"/>
                    <a:pt x="55" y="1382"/>
                    <a:pt x="87" y="1382"/>
                  </a:cubicBezTo>
                  <a:cubicBezTo>
                    <a:pt x="100" y="1382"/>
                    <a:pt x="112" y="1377"/>
                    <a:pt x="122" y="1368"/>
                  </a:cubicBezTo>
                  <a:cubicBezTo>
                    <a:pt x="209" y="1350"/>
                    <a:pt x="244" y="1246"/>
                    <a:pt x="296" y="1176"/>
                  </a:cubicBezTo>
                  <a:cubicBezTo>
                    <a:pt x="349" y="1124"/>
                    <a:pt x="436" y="1019"/>
                    <a:pt x="506" y="949"/>
                  </a:cubicBezTo>
                  <a:cubicBezTo>
                    <a:pt x="628" y="775"/>
                    <a:pt x="750" y="618"/>
                    <a:pt x="889" y="461"/>
                  </a:cubicBezTo>
                  <a:cubicBezTo>
                    <a:pt x="976" y="374"/>
                    <a:pt x="1098" y="235"/>
                    <a:pt x="1011" y="95"/>
                  </a:cubicBezTo>
                  <a:cubicBezTo>
                    <a:pt x="976" y="36"/>
                    <a:pt x="916" y="1"/>
                    <a:pt x="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6790169" y="3338909"/>
              <a:ext cx="48887" cy="35371"/>
            </a:xfrm>
            <a:custGeom>
              <a:avLst/>
              <a:gdLst/>
              <a:ahLst/>
              <a:cxnLst/>
              <a:rect l="l" t="t" r="r" b="b"/>
              <a:pathLst>
                <a:path w="1606" h="1162" extrusionOk="0">
                  <a:moveTo>
                    <a:pt x="1501" y="0"/>
                  </a:moveTo>
                  <a:cubicBezTo>
                    <a:pt x="1431" y="0"/>
                    <a:pt x="1361" y="18"/>
                    <a:pt x="1309" y="52"/>
                  </a:cubicBezTo>
                  <a:cubicBezTo>
                    <a:pt x="1170" y="87"/>
                    <a:pt x="1065" y="157"/>
                    <a:pt x="960" y="244"/>
                  </a:cubicBezTo>
                  <a:cubicBezTo>
                    <a:pt x="856" y="314"/>
                    <a:pt x="769" y="401"/>
                    <a:pt x="664" y="488"/>
                  </a:cubicBezTo>
                  <a:lnTo>
                    <a:pt x="368" y="715"/>
                  </a:lnTo>
                  <a:cubicBezTo>
                    <a:pt x="281" y="802"/>
                    <a:pt x="176" y="889"/>
                    <a:pt x="89" y="976"/>
                  </a:cubicBezTo>
                  <a:cubicBezTo>
                    <a:pt x="0" y="1050"/>
                    <a:pt x="75" y="1162"/>
                    <a:pt x="163" y="1162"/>
                  </a:cubicBezTo>
                  <a:cubicBezTo>
                    <a:pt x="179" y="1162"/>
                    <a:pt x="195" y="1158"/>
                    <a:pt x="211" y="1151"/>
                  </a:cubicBezTo>
                  <a:cubicBezTo>
                    <a:pt x="315" y="1081"/>
                    <a:pt x="455" y="1029"/>
                    <a:pt x="560" y="959"/>
                  </a:cubicBezTo>
                  <a:lnTo>
                    <a:pt x="873" y="750"/>
                  </a:lnTo>
                  <a:cubicBezTo>
                    <a:pt x="978" y="680"/>
                    <a:pt x="1082" y="628"/>
                    <a:pt x="1187" y="558"/>
                  </a:cubicBezTo>
                  <a:cubicBezTo>
                    <a:pt x="1239" y="506"/>
                    <a:pt x="1292" y="471"/>
                    <a:pt x="1344" y="436"/>
                  </a:cubicBezTo>
                  <a:cubicBezTo>
                    <a:pt x="1396" y="384"/>
                    <a:pt x="1431" y="349"/>
                    <a:pt x="1466" y="296"/>
                  </a:cubicBezTo>
                  <a:cubicBezTo>
                    <a:pt x="1518" y="244"/>
                    <a:pt x="1571" y="192"/>
                    <a:pt x="1588" y="122"/>
                  </a:cubicBezTo>
                  <a:cubicBezTo>
                    <a:pt x="1605" y="52"/>
                    <a:pt x="1553" y="0"/>
                    <a:pt x="1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6885142" y="3285883"/>
              <a:ext cx="46756" cy="26848"/>
            </a:xfrm>
            <a:custGeom>
              <a:avLst/>
              <a:gdLst/>
              <a:ahLst/>
              <a:cxnLst/>
              <a:rect l="l" t="t" r="r" b="b"/>
              <a:pathLst>
                <a:path w="1536" h="882" extrusionOk="0">
                  <a:moveTo>
                    <a:pt x="1400" y="1"/>
                  </a:moveTo>
                  <a:cubicBezTo>
                    <a:pt x="1358" y="1"/>
                    <a:pt x="1315" y="16"/>
                    <a:pt x="1257" y="16"/>
                  </a:cubicBezTo>
                  <a:cubicBezTo>
                    <a:pt x="1187" y="34"/>
                    <a:pt x="1135" y="51"/>
                    <a:pt x="1065" y="86"/>
                  </a:cubicBezTo>
                  <a:cubicBezTo>
                    <a:pt x="961" y="138"/>
                    <a:pt x="856" y="208"/>
                    <a:pt x="734" y="278"/>
                  </a:cubicBezTo>
                  <a:cubicBezTo>
                    <a:pt x="612" y="348"/>
                    <a:pt x="507" y="400"/>
                    <a:pt x="403" y="470"/>
                  </a:cubicBezTo>
                  <a:cubicBezTo>
                    <a:pt x="298" y="539"/>
                    <a:pt x="194" y="626"/>
                    <a:pt x="89" y="696"/>
                  </a:cubicBezTo>
                  <a:cubicBezTo>
                    <a:pt x="0" y="770"/>
                    <a:pt x="37" y="882"/>
                    <a:pt x="114" y="882"/>
                  </a:cubicBezTo>
                  <a:cubicBezTo>
                    <a:pt x="128" y="882"/>
                    <a:pt x="143" y="878"/>
                    <a:pt x="159" y="871"/>
                  </a:cubicBezTo>
                  <a:cubicBezTo>
                    <a:pt x="263" y="818"/>
                    <a:pt x="403" y="783"/>
                    <a:pt x="525" y="749"/>
                  </a:cubicBezTo>
                  <a:cubicBezTo>
                    <a:pt x="629" y="696"/>
                    <a:pt x="751" y="644"/>
                    <a:pt x="873" y="574"/>
                  </a:cubicBezTo>
                  <a:lnTo>
                    <a:pt x="1222" y="417"/>
                  </a:lnTo>
                  <a:cubicBezTo>
                    <a:pt x="1274" y="382"/>
                    <a:pt x="1344" y="348"/>
                    <a:pt x="1396" y="295"/>
                  </a:cubicBezTo>
                  <a:cubicBezTo>
                    <a:pt x="1449" y="260"/>
                    <a:pt x="1518" y="226"/>
                    <a:pt x="1518" y="138"/>
                  </a:cubicBezTo>
                  <a:cubicBezTo>
                    <a:pt x="1536" y="104"/>
                    <a:pt x="1518" y="51"/>
                    <a:pt x="1466" y="16"/>
                  </a:cubicBezTo>
                  <a:cubicBezTo>
                    <a:pt x="1443" y="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6998745" y="3262352"/>
              <a:ext cx="45112" cy="15037"/>
            </a:xfrm>
            <a:custGeom>
              <a:avLst/>
              <a:gdLst/>
              <a:ahLst/>
              <a:cxnLst/>
              <a:rect l="l" t="t" r="r" b="b"/>
              <a:pathLst>
                <a:path w="1482" h="494" extrusionOk="0">
                  <a:moveTo>
                    <a:pt x="1281" y="1"/>
                  </a:moveTo>
                  <a:cubicBezTo>
                    <a:pt x="1267" y="1"/>
                    <a:pt x="1252" y="2"/>
                    <a:pt x="1238" y="5"/>
                  </a:cubicBezTo>
                  <a:cubicBezTo>
                    <a:pt x="1151" y="22"/>
                    <a:pt x="1063" y="40"/>
                    <a:pt x="976" y="75"/>
                  </a:cubicBezTo>
                  <a:cubicBezTo>
                    <a:pt x="889" y="110"/>
                    <a:pt x="785" y="127"/>
                    <a:pt x="697" y="144"/>
                  </a:cubicBezTo>
                  <a:cubicBezTo>
                    <a:pt x="610" y="162"/>
                    <a:pt x="523" y="179"/>
                    <a:pt x="419" y="197"/>
                  </a:cubicBezTo>
                  <a:cubicBezTo>
                    <a:pt x="331" y="214"/>
                    <a:pt x="244" y="232"/>
                    <a:pt x="157" y="232"/>
                  </a:cubicBezTo>
                  <a:cubicBezTo>
                    <a:pt x="0" y="232"/>
                    <a:pt x="0" y="476"/>
                    <a:pt x="157" y="476"/>
                  </a:cubicBezTo>
                  <a:cubicBezTo>
                    <a:pt x="262" y="476"/>
                    <a:pt x="366" y="493"/>
                    <a:pt x="471" y="493"/>
                  </a:cubicBezTo>
                  <a:cubicBezTo>
                    <a:pt x="558" y="493"/>
                    <a:pt x="663" y="476"/>
                    <a:pt x="750" y="458"/>
                  </a:cubicBezTo>
                  <a:cubicBezTo>
                    <a:pt x="959" y="458"/>
                    <a:pt x="1168" y="406"/>
                    <a:pt x="1377" y="319"/>
                  </a:cubicBezTo>
                  <a:cubicBezTo>
                    <a:pt x="1447" y="266"/>
                    <a:pt x="1482" y="179"/>
                    <a:pt x="1447" y="110"/>
                  </a:cubicBezTo>
                  <a:cubicBezTo>
                    <a:pt x="1418" y="37"/>
                    <a:pt x="1353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7117066" y="3260496"/>
              <a:ext cx="54670" cy="11445"/>
            </a:xfrm>
            <a:custGeom>
              <a:avLst/>
              <a:gdLst/>
              <a:ahLst/>
              <a:cxnLst/>
              <a:rect l="l" t="t" r="r" b="b"/>
              <a:pathLst>
                <a:path w="1796" h="376" extrusionOk="0">
                  <a:moveTo>
                    <a:pt x="1133" y="1"/>
                  </a:moveTo>
                  <a:cubicBezTo>
                    <a:pt x="1064" y="1"/>
                    <a:pt x="994" y="5"/>
                    <a:pt x="924" y="14"/>
                  </a:cubicBezTo>
                  <a:cubicBezTo>
                    <a:pt x="645" y="14"/>
                    <a:pt x="366" y="49"/>
                    <a:pt x="87" y="101"/>
                  </a:cubicBezTo>
                  <a:cubicBezTo>
                    <a:pt x="0" y="118"/>
                    <a:pt x="0" y="258"/>
                    <a:pt x="87" y="275"/>
                  </a:cubicBezTo>
                  <a:cubicBezTo>
                    <a:pt x="366" y="327"/>
                    <a:pt x="645" y="362"/>
                    <a:pt x="924" y="362"/>
                  </a:cubicBezTo>
                  <a:cubicBezTo>
                    <a:pt x="994" y="371"/>
                    <a:pt x="1064" y="375"/>
                    <a:pt x="1133" y="375"/>
                  </a:cubicBezTo>
                  <a:cubicBezTo>
                    <a:pt x="1203" y="375"/>
                    <a:pt x="1273" y="371"/>
                    <a:pt x="1343" y="362"/>
                  </a:cubicBezTo>
                  <a:cubicBezTo>
                    <a:pt x="1412" y="362"/>
                    <a:pt x="1482" y="345"/>
                    <a:pt x="1552" y="327"/>
                  </a:cubicBezTo>
                  <a:cubicBezTo>
                    <a:pt x="1621" y="327"/>
                    <a:pt x="1691" y="310"/>
                    <a:pt x="1761" y="258"/>
                  </a:cubicBezTo>
                  <a:cubicBezTo>
                    <a:pt x="1796" y="223"/>
                    <a:pt x="1796" y="153"/>
                    <a:pt x="1761" y="118"/>
                  </a:cubicBezTo>
                  <a:cubicBezTo>
                    <a:pt x="1691" y="66"/>
                    <a:pt x="1621" y="49"/>
                    <a:pt x="1552" y="49"/>
                  </a:cubicBezTo>
                  <a:cubicBezTo>
                    <a:pt x="1482" y="31"/>
                    <a:pt x="1412" y="14"/>
                    <a:pt x="1343" y="14"/>
                  </a:cubicBezTo>
                  <a:cubicBezTo>
                    <a:pt x="1273" y="5"/>
                    <a:pt x="120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7230881" y="3276659"/>
              <a:ext cx="66359" cy="27487"/>
            </a:xfrm>
            <a:custGeom>
              <a:avLst/>
              <a:gdLst/>
              <a:ahLst/>
              <a:cxnLst/>
              <a:rect l="l" t="t" r="r" b="b"/>
              <a:pathLst>
                <a:path w="2180" h="903" extrusionOk="0">
                  <a:moveTo>
                    <a:pt x="102" y="1"/>
                  </a:moveTo>
                  <a:cubicBezTo>
                    <a:pt x="21" y="1"/>
                    <a:pt x="0" y="131"/>
                    <a:pt x="79" y="163"/>
                  </a:cubicBezTo>
                  <a:cubicBezTo>
                    <a:pt x="253" y="215"/>
                    <a:pt x="410" y="319"/>
                    <a:pt x="584" y="372"/>
                  </a:cubicBezTo>
                  <a:lnTo>
                    <a:pt x="1055" y="563"/>
                  </a:lnTo>
                  <a:lnTo>
                    <a:pt x="1526" y="738"/>
                  </a:lnTo>
                  <a:cubicBezTo>
                    <a:pt x="1613" y="773"/>
                    <a:pt x="1682" y="790"/>
                    <a:pt x="1770" y="807"/>
                  </a:cubicBezTo>
                  <a:cubicBezTo>
                    <a:pt x="1874" y="842"/>
                    <a:pt x="1944" y="877"/>
                    <a:pt x="2049" y="895"/>
                  </a:cubicBezTo>
                  <a:cubicBezTo>
                    <a:pt x="2060" y="900"/>
                    <a:pt x="2071" y="903"/>
                    <a:pt x="2081" y="903"/>
                  </a:cubicBezTo>
                  <a:cubicBezTo>
                    <a:pt x="2137" y="903"/>
                    <a:pt x="2180" y="834"/>
                    <a:pt x="2136" y="790"/>
                  </a:cubicBezTo>
                  <a:cubicBezTo>
                    <a:pt x="2066" y="720"/>
                    <a:pt x="1979" y="668"/>
                    <a:pt x="1909" y="616"/>
                  </a:cubicBezTo>
                  <a:cubicBezTo>
                    <a:pt x="1839" y="563"/>
                    <a:pt x="1787" y="511"/>
                    <a:pt x="1700" y="459"/>
                  </a:cubicBezTo>
                  <a:cubicBezTo>
                    <a:pt x="1526" y="372"/>
                    <a:pt x="1369" y="302"/>
                    <a:pt x="1194" y="250"/>
                  </a:cubicBezTo>
                  <a:cubicBezTo>
                    <a:pt x="1020" y="180"/>
                    <a:pt x="846" y="128"/>
                    <a:pt x="671" y="75"/>
                  </a:cubicBezTo>
                  <a:cubicBezTo>
                    <a:pt x="497" y="41"/>
                    <a:pt x="305" y="41"/>
                    <a:pt x="131" y="6"/>
                  </a:cubicBezTo>
                  <a:cubicBezTo>
                    <a:pt x="121" y="2"/>
                    <a:pt x="111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7330360" y="3314496"/>
              <a:ext cx="59449" cy="35797"/>
            </a:xfrm>
            <a:custGeom>
              <a:avLst/>
              <a:gdLst/>
              <a:ahLst/>
              <a:cxnLst/>
              <a:rect l="l" t="t" r="r" b="b"/>
              <a:pathLst>
                <a:path w="1953" h="1176" extrusionOk="0">
                  <a:moveTo>
                    <a:pt x="175" y="0"/>
                  </a:moveTo>
                  <a:cubicBezTo>
                    <a:pt x="140" y="0"/>
                    <a:pt x="105" y="0"/>
                    <a:pt x="70" y="18"/>
                  </a:cubicBezTo>
                  <a:cubicBezTo>
                    <a:pt x="36" y="18"/>
                    <a:pt x="1" y="70"/>
                    <a:pt x="36" y="87"/>
                  </a:cubicBezTo>
                  <a:cubicBezTo>
                    <a:pt x="53" y="122"/>
                    <a:pt x="88" y="140"/>
                    <a:pt x="105" y="157"/>
                  </a:cubicBezTo>
                  <a:cubicBezTo>
                    <a:pt x="158" y="209"/>
                    <a:pt x="210" y="262"/>
                    <a:pt x="262" y="279"/>
                  </a:cubicBezTo>
                  <a:cubicBezTo>
                    <a:pt x="332" y="331"/>
                    <a:pt x="419" y="366"/>
                    <a:pt x="489" y="419"/>
                  </a:cubicBezTo>
                  <a:lnTo>
                    <a:pt x="925" y="680"/>
                  </a:lnTo>
                  <a:lnTo>
                    <a:pt x="1360" y="942"/>
                  </a:lnTo>
                  <a:cubicBezTo>
                    <a:pt x="1430" y="994"/>
                    <a:pt x="1500" y="1046"/>
                    <a:pt x="1570" y="1098"/>
                  </a:cubicBezTo>
                  <a:cubicBezTo>
                    <a:pt x="1622" y="1116"/>
                    <a:pt x="1657" y="1133"/>
                    <a:pt x="1692" y="1151"/>
                  </a:cubicBezTo>
                  <a:cubicBezTo>
                    <a:pt x="1728" y="1163"/>
                    <a:pt x="1765" y="1175"/>
                    <a:pt x="1802" y="1175"/>
                  </a:cubicBezTo>
                  <a:cubicBezTo>
                    <a:pt x="1818" y="1175"/>
                    <a:pt x="1833" y="1173"/>
                    <a:pt x="1848" y="1168"/>
                  </a:cubicBezTo>
                  <a:cubicBezTo>
                    <a:pt x="1901" y="1151"/>
                    <a:pt x="1936" y="1098"/>
                    <a:pt x="1936" y="1046"/>
                  </a:cubicBezTo>
                  <a:cubicBezTo>
                    <a:pt x="1953" y="959"/>
                    <a:pt x="1866" y="854"/>
                    <a:pt x="1814" y="802"/>
                  </a:cubicBezTo>
                  <a:cubicBezTo>
                    <a:pt x="1744" y="732"/>
                    <a:pt x="1657" y="680"/>
                    <a:pt x="1587" y="628"/>
                  </a:cubicBezTo>
                  <a:cubicBezTo>
                    <a:pt x="1430" y="506"/>
                    <a:pt x="1273" y="401"/>
                    <a:pt x="1099" y="314"/>
                  </a:cubicBezTo>
                  <a:cubicBezTo>
                    <a:pt x="925" y="227"/>
                    <a:pt x="750" y="157"/>
                    <a:pt x="576" y="87"/>
                  </a:cubicBezTo>
                  <a:cubicBezTo>
                    <a:pt x="489" y="53"/>
                    <a:pt x="402" y="35"/>
                    <a:pt x="314" y="18"/>
                  </a:cubicBezTo>
                  <a:cubicBezTo>
                    <a:pt x="280" y="0"/>
                    <a:pt x="227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7438331" y="3372180"/>
              <a:ext cx="46360" cy="33088"/>
            </a:xfrm>
            <a:custGeom>
              <a:avLst/>
              <a:gdLst/>
              <a:ahLst/>
              <a:cxnLst/>
              <a:rect l="l" t="t" r="r" b="b"/>
              <a:pathLst>
                <a:path w="1523" h="1087" extrusionOk="0">
                  <a:moveTo>
                    <a:pt x="133" y="0"/>
                  </a:moveTo>
                  <a:cubicBezTo>
                    <a:pt x="36" y="0"/>
                    <a:pt x="1" y="132"/>
                    <a:pt x="79" y="180"/>
                  </a:cubicBezTo>
                  <a:lnTo>
                    <a:pt x="132" y="214"/>
                  </a:lnTo>
                  <a:cubicBezTo>
                    <a:pt x="167" y="267"/>
                    <a:pt x="219" y="302"/>
                    <a:pt x="254" y="336"/>
                  </a:cubicBezTo>
                  <a:cubicBezTo>
                    <a:pt x="306" y="371"/>
                    <a:pt x="376" y="406"/>
                    <a:pt x="428" y="441"/>
                  </a:cubicBezTo>
                  <a:cubicBezTo>
                    <a:pt x="498" y="476"/>
                    <a:pt x="533" y="511"/>
                    <a:pt x="585" y="546"/>
                  </a:cubicBezTo>
                  <a:lnTo>
                    <a:pt x="672" y="598"/>
                  </a:lnTo>
                  <a:lnTo>
                    <a:pt x="689" y="615"/>
                  </a:lnTo>
                  <a:cubicBezTo>
                    <a:pt x="707" y="633"/>
                    <a:pt x="724" y="633"/>
                    <a:pt x="724" y="650"/>
                  </a:cubicBezTo>
                  <a:lnTo>
                    <a:pt x="811" y="720"/>
                  </a:lnTo>
                  <a:lnTo>
                    <a:pt x="846" y="737"/>
                  </a:lnTo>
                  <a:lnTo>
                    <a:pt x="864" y="737"/>
                  </a:lnTo>
                  <a:lnTo>
                    <a:pt x="934" y="807"/>
                  </a:lnTo>
                  <a:lnTo>
                    <a:pt x="986" y="842"/>
                  </a:lnTo>
                  <a:cubicBezTo>
                    <a:pt x="1003" y="859"/>
                    <a:pt x="1038" y="877"/>
                    <a:pt x="1073" y="894"/>
                  </a:cubicBezTo>
                  <a:lnTo>
                    <a:pt x="1108" y="929"/>
                  </a:lnTo>
                  <a:cubicBezTo>
                    <a:pt x="1143" y="947"/>
                    <a:pt x="1178" y="947"/>
                    <a:pt x="1195" y="964"/>
                  </a:cubicBezTo>
                  <a:cubicBezTo>
                    <a:pt x="1247" y="999"/>
                    <a:pt x="1300" y="1034"/>
                    <a:pt x="1352" y="1069"/>
                  </a:cubicBezTo>
                  <a:cubicBezTo>
                    <a:pt x="1369" y="1081"/>
                    <a:pt x="1387" y="1087"/>
                    <a:pt x="1406" y="1087"/>
                  </a:cubicBezTo>
                  <a:cubicBezTo>
                    <a:pt x="1465" y="1087"/>
                    <a:pt x="1522" y="1030"/>
                    <a:pt x="1509" y="964"/>
                  </a:cubicBezTo>
                  <a:cubicBezTo>
                    <a:pt x="1474" y="894"/>
                    <a:pt x="1456" y="842"/>
                    <a:pt x="1404" y="790"/>
                  </a:cubicBezTo>
                  <a:cubicBezTo>
                    <a:pt x="1404" y="755"/>
                    <a:pt x="1387" y="720"/>
                    <a:pt x="1369" y="702"/>
                  </a:cubicBezTo>
                  <a:cubicBezTo>
                    <a:pt x="1352" y="668"/>
                    <a:pt x="1317" y="633"/>
                    <a:pt x="1300" y="615"/>
                  </a:cubicBezTo>
                  <a:cubicBezTo>
                    <a:pt x="1212" y="493"/>
                    <a:pt x="1090" y="406"/>
                    <a:pt x="968" y="319"/>
                  </a:cubicBezTo>
                  <a:cubicBezTo>
                    <a:pt x="864" y="249"/>
                    <a:pt x="742" y="180"/>
                    <a:pt x="637" y="127"/>
                  </a:cubicBezTo>
                  <a:cubicBezTo>
                    <a:pt x="536" y="55"/>
                    <a:pt x="410" y="18"/>
                    <a:pt x="290" y="18"/>
                  </a:cubicBezTo>
                  <a:cubicBezTo>
                    <a:pt x="266" y="18"/>
                    <a:pt x="242" y="20"/>
                    <a:pt x="219" y="23"/>
                  </a:cubicBezTo>
                  <a:lnTo>
                    <a:pt x="167" y="5"/>
                  </a:lnTo>
                  <a:cubicBezTo>
                    <a:pt x="155" y="2"/>
                    <a:pt x="143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7516410" y="3423137"/>
              <a:ext cx="47973" cy="34793"/>
            </a:xfrm>
            <a:custGeom>
              <a:avLst/>
              <a:gdLst/>
              <a:ahLst/>
              <a:cxnLst/>
              <a:rect l="l" t="t" r="r" b="b"/>
              <a:pathLst>
                <a:path w="1576" h="1143" extrusionOk="0">
                  <a:moveTo>
                    <a:pt x="189" y="1"/>
                  </a:moveTo>
                  <a:cubicBezTo>
                    <a:pt x="80" y="1"/>
                    <a:pt x="0" y="184"/>
                    <a:pt x="129" y="249"/>
                  </a:cubicBezTo>
                  <a:cubicBezTo>
                    <a:pt x="181" y="266"/>
                    <a:pt x="234" y="301"/>
                    <a:pt x="286" y="318"/>
                  </a:cubicBezTo>
                  <a:lnTo>
                    <a:pt x="338" y="371"/>
                  </a:lnTo>
                  <a:cubicBezTo>
                    <a:pt x="373" y="388"/>
                    <a:pt x="391" y="423"/>
                    <a:pt x="425" y="440"/>
                  </a:cubicBezTo>
                  <a:lnTo>
                    <a:pt x="513" y="493"/>
                  </a:lnTo>
                  <a:cubicBezTo>
                    <a:pt x="513" y="493"/>
                    <a:pt x="546" y="515"/>
                    <a:pt x="542" y="515"/>
                  </a:cubicBezTo>
                  <a:cubicBezTo>
                    <a:pt x="540" y="515"/>
                    <a:pt x="537" y="514"/>
                    <a:pt x="530" y="510"/>
                  </a:cubicBezTo>
                  <a:lnTo>
                    <a:pt x="530" y="510"/>
                  </a:lnTo>
                  <a:lnTo>
                    <a:pt x="582" y="545"/>
                  </a:lnTo>
                  <a:cubicBezTo>
                    <a:pt x="589" y="552"/>
                    <a:pt x="600" y="562"/>
                    <a:pt x="600" y="562"/>
                  </a:cubicBezTo>
                  <a:lnTo>
                    <a:pt x="652" y="597"/>
                  </a:lnTo>
                  <a:lnTo>
                    <a:pt x="722" y="667"/>
                  </a:lnTo>
                  <a:lnTo>
                    <a:pt x="739" y="667"/>
                  </a:lnTo>
                  <a:lnTo>
                    <a:pt x="896" y="806"/>
                  </a:lnTo>
                  <a:lnTo>
                    <a:pt x="1053" y="946"/>
                  </a:lnTo>
                  <a:lnTo>
                    <a:pt x="1140" y="1016"/>
                  </a:lnTo>
                  <a:lnTo>
                    <a:pt x="1192" y="1050"/>
                  </a:lnTo>
                  <a:cubicBezTo>
                    <a:pt x="1210" y="1068"/>
                    <a:pt x="1227" y="1068"/>
                    <a:pt x="1245" y="1085"/>
                  </a:cubicBezTo>
                  <a:lnTo>
                    <a:pt x="1280" y="1120"/>
                  </a:lnTo>
                  <a:cubicBezTo>
                    <a:pt x="1297" y="1138"/>
                    <a:pt x="1332" y="1138"/>
                    <a:pt x="1367" y="1138"/>
                  </a:cubicBezTo>
                  <a:cubicBezTo>
                    <a:pt x="1376" y="1141"/>
                    <a:pt x="1386" y="1142"/>
                    <a:pt x="1396" y="1142"/>
                  </a:cubicBezTo>
                  <a:cubicBezTo>
                    <a:pt x="1443" y="1142"/>
                    <a:pt x="1495" y="1111"/>
                    <a:pt x="1524" y="1068"/>
                  </a:cubicBezTo>
                  <a:cubicBezTo>
                    <a:pt x="1576" y="981"/>
                    <a:pt x="1558" y="894"/>
                    <a:pt x="1506" y="806"/>
                  </a:cubicBezTo>
                  <a:cubicBezTo>
                    <a:pt x="1506" y="789"/>
                    <a:pt x="1489" y="754"/>
                    <a:pt x="1471" y="719"/>
                  </a:cubicBezTo>
                  <a:cubicBezTo>
                    <a:pt x="1454" y="702"/>
                    <a:pt x="1419" y="667"/>
                    <a:pt x="1402" y="650"/>
                  </a:cubicBezTo>
                  <a:cubicBezTo>
                    <a:pt x="1349" y="597"/>
                    <a:pt x="1314" y="545"/>
                    <a:pt x="1262" y="510"/>
                  </a:cubicBezTo>
                  <a:cubicBezTo>
                    <a:pt x="1158" y="423"/>
                    <a:pt x="1053" y="336"/>
                    <a:pt x="931" y="266"/>
                  </a:cubicBezTo>
                  <a:cubicBezTo>
                    <a:pt x="879" y="231"/>
                    <a:pt x="809" y="196"/>
                    <a:pt x="757" y="162"/>
                  </a:cubicBezTo>
                  <a:lnTo>
                    <a:pt x="687" y="162"/>
                  </a:lnTo>
                  <a:lnTo>
                    <a:pt x="582" y="109"/>
                  </a:lnTo>
                  <a:cubicBezTo>
                    <a:pt x="530" y="74"/>
                    <a:pt x="460" y="57"/>
                    <a:pt x="391" y="57"/>
                  </a:cubicBezTo>
                  <a:cubicBezTo>
                    <a:pt x="338" y="39"/>
                    <a:pt x="286" y="22"/>
                    <a:pt x="216" y="5"/>
                  </a:cubicBezTo>
                  <a:cubicBezTo>
                    <a:pt x="207" y="2"/>
                    <a:pt x="198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7588979" y="3467093"/>
              <a:ext cx="52874" cy="25904"/>
            </a:xfrm>
            <a:custGeom>
              <a:avLst/>
              <a:gdLst/>
              <a:ahLst/>
              <a:cxnLst/>
              <a:rect l="l" t="t" r="r" b="b"/>
              <a:pathLst>
                <a:path w="1737" h="851" extrusionOk="0">
                  <a:moveTo>
                    <a:pt x="247" y="1"/>
                  </a:moveTo>
                  <a:cubicBezTo>
                    <a:pt x="94" y="1"/>
                    <a:pt x="1" y="236"/>
                    <a:pt x="185" y="321"/>
                  </a:cubicBezTo>
                  <a:cubicBezTo>
                    <a:pt x="395" y="461"/>
                    <a:pt x="604" y="583"/>
                    <a:pt x="830" y="687"/>
                  </a:cubicBezTo>
                  <a:cubicBezTo>
                    <a:pt x="935" y="722"/>
                    <a:pt x="1040" y="757"/>
                    <a:pt x="1162" y="792"/>
                  </a:cubicBezTo>
                  <a:cubicBezTo>
                    <a:pt x="1253" y="831"/>
                    <a:pt x="1354" y="851"/>
                    <a:pt x="1458" y="851"/>
                  </a:cubicBezTo>
                  <a:cubicBezTo>
                    <a:pt x="1493" y="851"/>
                    <a:pt x="1528" y="848"/>
                    <a:pt x="1563" y="844"/>
                  </a:cubicBezTo>
                  <a:cubicBezTo>
                    <a:pt x="1702" y="792"/>
                    <a:pt x="1737" y="600"/>
                    <a:pt x="1597" y="513"/>
                  </a:cubicBezTo>
                  <a:cubicBezTo>
                    <a:pt x="1493" y="461"/>
                    <a:pt x="1388" y="426"/>
                    <a:pt x="1266" y="391"/>
                  </a:cubicBezTo>
                  <a:cubicBezTo>
                    <a:pt x="1162" y="373"/>
                    <a:pt x="1040" y="339"/>
                    <a:pt x="952" y="304"/>
                  </a:cubicBezTo>
                  <a:cubicBezTo>
                    <a:pt x="848" y="251"/>
                    <a:pt x="726" y="234"/>
                    <a:pt x="639" y="182"/>
                  </a:cubicBezTo>
                  <a:cubicBezTo>
                    <a:pt x="534" y="147"/>
                    <a:pt x="447" y="95"/>
                    <a:pt x="360" y="42"/>
                  </a:cubicBezTo>
                  <a:cubicBezTo>
                    <a:pt x="321" y="13"/>
                    <a:pt x="283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7692232" y="3492206"/>
              <a:ext cx="37167" cy="9284"/>
            </a:xfrm>
            <a:custGeom>
              <a:avLst/>
              <a:gdLst/>
              <a:ahLst/>
              <a:cxnLst/>
              <a:rect l="l" t="t" r="r" b="b"/>
              <a:pathLst>
                <a:path w="1221" h="305" extrusionOk="0">
                  <a:moveTo>
                    <a:pt x="831" y="1"/>
                  </a:moveTo>
                  <a:cubicBezTo>
                    <a:pt x="769" y="1"/>
                    <a:pt x="707" y="7"/>
                    <a:pt x="646" y="19"/>
                  </a:cubicBezTo>
                  <a:lnTo>
                    <a:pt x="402" y="19"/>
                  </a:lnTo>
                  <a:cubicBezTo>
                    <a:pt x="315" y="19"/>
                    <a:pt x="245" y="19"/>
                    <a:pt x="175" y="37"/>
                  </a:cubicBezTo>
                  <a:lnTo>
                    <a:pt x="105" y="37"/>
                  </a:lnTo>
                  <a:cubicBezTo>
                    <a:pt x="1" y="71"/>
                    <a:pt x="1" y="228"/>
                    <a:pt x="105" y="263"/>
                  </a:cubicBezTo>
                  <a:lnTo>
                    <a:pt x="175" y="263"/>
                  </a:lnTo>
                  <a:cubicBezTo>
                    <a:pt x="245" y="281"/>
                    <a:pt x="315" y="298"/>
                    <a:pt x="402" y="298"/>
                  </a:cubicBezTo>
                  <a:lnTo>
                    <a:pt x="646" y="298"/>
                  </a:lnTo>
                  <a:cubicBezTo>
                    <a:pt x="689" y="302"/>
                    <a:pt x="733" y="305"/>
                    <a:pt x="776" y="305"/>
                  </a:cubicBezTo>
                  <a:cubicBezTo>
                    <a:pt x="907" y="305"/>
                    <a:pt x="1038" y="285"/>
                    <a:pt x="1169" y="246"/>
                  </a:cubicBezTo>
                  <a:cubicBezTo>
                    <a:pt x="1221" y="211"/>
                    <a:pt x="1221" y="106"/>
                    <a:pt x="1169" y="54"/>
                  </a:cubicBezTo>
                  <a:cubicBezTo>
                    <a:pt x="1056" y="20"/>
                    <a:pt x="944" y="1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7775729" y="3482648"/>
              <a:ext cx="53270" cy="15981"/>
            </a:xfrm>
            <a:custGeom>
              <a:avLst/>
              <a:gdLst/>
              <a:ahLst/>
              <a:cxnLst/>
              <a:rect l="l" t="t" r="r" b="b"/>
              <a:pathLst>
                <a:path w="1750" h="525" extrusionOk="0">
                  <a:moveTo>
                    <a:pt x="1648" y="0"/>
                  </a:moveTo>
                  <a:cubicBezTo>
                    <a:pt x="1643" y="0"/>
                    <a:pt x="1638" y="1"/>
                    <a:pt x="1633" y="2"/>
                  </a:cubicBezTo>
                  <a:cubicBezTo>
                    <a:pt x="1563" y="2"/>
                    <a:pt x="1511" y="2"/>
                    <a:pt x="1459" y="19"/>
                  </a:cubicBezTo>
                  <a:cubicBezTo>
                    <a:pt x="1441" y="11"/>
                    <a:pt x="1419" y="6"/>
                    <a:pt x="1398" y="6"/>
                  </a:cubicBezTo>
                  <a:cubicBezTo>
                    <a:pt x="1376" y="6"/>
                    <a:pt x="1354" y="11"/>
                    <a:pt x="1337" y="19"/>
                  </a:cubicBezTo>
                  <a:cubicBezTo>
                    <a:pt x="1267" y="19"/>
                    <a:pt x="1197" y="37"/>
                    <a:pt x="1145" y="54"/>
                  </a:cubicBezTo>
                  <a:cubicBezTo>
                    <a:pt x="1040" y="89"/>
                    <a:pt x="936" y="107"/>
                    <a:pt x="814" y="141"/>
                  </a:cubicBezTo>
                  <a:lnTo>
                    <a:pt x="483" y="211"/>
                  </a:lnTo>
                  <a:lnTo>
                    <a:pt x="326" y="246"/>
                  </a:lnTo>
                  <a:cubicBezTo>
                    <a:pt x="256" y="246"/>
                    <a:pt x="204" y="281"/>
                    <a:pt x="151" y="298"/>
                  </a:cubicBezTo>
                  <a:cubicBezTo>
                    <a:pt x="1" y="315"/>
                    <a:pt x="27" y="508"/>
                    <a:pt x="153" y="508"/>
                  </a:cubicBezTo>
                  <a:cubicBezTo>
                    <a:pt x="158" y="508"/>
                    <a:pt x="163" y="508"/>
                    <a:pt x="169" y="507"/>
                  </a:cubicBezTo>
                  <a:cubicBezTo>
                    <a:pt x="239" y="507"/>
                    <a:pt x="291" y="525"/>
                    <a:pt x="361" y="525"/>
                  </a:cubicBezTo>
                  <a:lnTo>
                    <a:pt x="535" y="525"/>
                  </a:lnTo>
                  <a:cubicBezTo>
                    <a:pt x="657" y="507"/>
                    <a:pt x="761" y="490"/>
                    <a:pt x="883" y="473"/>
                  </a:cubicBezTo>
                  <a:cubicBezTo>
                    <a:pt x="1005" y="438"/>
                    <a:pt x="1110" y="420"/>
                    <a:pt x="1232" y="385"/>
                  </a:cubicBezTo>
                  <a:cubicBezTo>
                    <a:pt x="1284" y="368"/>
                    <a:pt x="1337" y="351"/>
                    <a:pt x="1389" y="333"/>
                  </a:cubicBezTo>
                  <a:cubicBezTo>
                    <a:pt x="1441" y="298"/>
                    <a:pt x="1494" y="281"/>
                    <a:pt x="1528" y="229"/>
                  </a:cubicBezTo>
                  <a:cubicBezTo>
                    <a:pt x="1581" y="211"/>
                    <a:pt x="1616" y="176"/>
                    <a:pt x="1668" y="141"/>
                  </a:cubicBezTo>
                  <a:cubicBezTo>
                    <a:pt x="1750" y="125"/>
                    <a:pt x="1724" y="0"/>
                    <a:pt x="1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7879012" y="3449194"/>
              <a:ext cx="56649" cy="21186"/>
            </a:xfrm>
            <a:custGeom>
              <a:avLst/>
              <a:gdLst/>
              <a:ahLst/>
              <a:cxnLst/>
              <a:rect l="l" t="t" r="r" b="b"/>
              <a:pathLst>
                <a:path w="1861" h="696" extrusionOk="0">
                  <a:moveTo>
                    <a:pt x="1731" y="1"/>
                  </a:moveTo>
                  <a:cubicBezTo>
                    <a:pt x="1724" y="1"/>
                    <a:pt x="1717" y="1"/>
                    <a:pt x="1709" y="3"/>
                  </a:cubicBezTo>
                  <a:cubicBezTo>
                    <a:pt x="1569" y="20"/>
                    <a:pt x="1447" y="72"/>
                    <a:pt x="1308" y="125"/>
                  </a:cubicBezTo>
                  <a:cubicBezTo>
                    <a:pt x="1168" y="177"/>
                    <a:pt x="1046" y="229"/>
                    <a:pt x="907" y="264"/>
                  </a:cubicBezTo>
                  <a:cubicBezTo>
                    <a:pt x="768" y="317"/>
                    <a:pt x="628" y="351"/>
                    <a:pt x="489" y="386"/>
                  </a:cubicBezTo>
                  <a:lnTo>
                    <a:pt x="297" y="421"/>
                  </a:lnTo>
                  <a:cubicBezTo>
                    <a:pt x="227" y="439"/>
                    <a:pt x="157" y="473"/>
                    <a:pt x="70" y="491"/>
                  </a:cubicBezTo>
                  <a:cubicBezTo>
                    <a:pt x="1" y="508"/>
                    <a:pt x="18" y="630"/>
                    <a:pt x="88" y="648"/>
                  </a:cubicBezTo>
                  <a:cubicBezTo>
                    <a:pt x="123" y="648"/>
                    <a:pt x="175" y="665"/>
                    <a:pt x="210" y="665"/>
                  </a:cubicBezTo>
                  <a:cubicBezTo>
                    <a:pt x="245" y="683"/>
                    <a:pt x="279" y="683"/>
                    <a:pt x="332" y="683"/>
                  </a:cubicBezTo>
                  <a:cubicBezTo>
                    <a:pt x="367" y="691"/>
                    <a:pt x="401" y="696"/>
                    <a:pt x="439" y="696"/>
                  </a:cubicBezTo>
                  <a:cubicBezTo>
                    <a:pt x="476" y="696"/>
                    <a:pt x="515" y="691"/>
                    <a:pt x="558" y="683"/>
                  </a:cubicBezTo>
                  <a:cubicBezTo>
                    <a:pt x="698" y="665"/>
                    <a:pt x="855" y="648"/>
                    <a:pt x="994" y="595"/>
                  </a:cubicBezTo>
                  <a:cubicBezTo>
                    <a:pt x="1308" y="543"/>
                    <a:pt x="1587" y="386"/>
                    <a:pt x="1796" y="160"/>
                  </a:cubicBezTo>
                  <a:cubicBezTo>
                    <a:pt x="1860" y="95"/>
                    <a:pt x="1821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7989388" y="3421676"/>
              <a:ext cx="55218" cy="19603"/>
            </a:xfrm>
            <a:custGeom>
              <a:avLst/>
              <a:gdLst/>
              <a:ahLst/>
              <a:cxnLst/>
              <a:rect l="l" t="t" r="r" b="b"/>
              <a:pathLst>
                <a:path w="1814" h="644" extrusionOk="0">
                  <a:moveTo>
                    <a:pt x="1674" y="0"/>
                  </a:moveTo>
                  <a:cubicBezTo>
                    <a:pt x="1534" y="18"/>
                    <a:pt x="1395" y="53"/>
                    <a:pt x="1273" y="122"/>
                  </a:cubicBezTo>
                  <a:cubicBezTo>
                    <a:pt x="1151" y="175"/>
                    <a:pt x="1011" y="210"/>
                    <a:pt x="889" y="244"/>
                  </a:cubicBezTo>
                  <a:cubicBezTo>
                    <a:pt x="750" y="279"/>
                    <a:pt x="610" y="314"/>
                    <a:pt x="488" y="332"/>
                  </a:cubicBezTo>
                  <a:cubicBezTo>
                    <a:pt x="349" y="366"/>
                    <a:pt x="209" y="384"/>
                    <a:pt x="87" y="436"/>
                  </a:cubicBezTo>
                  <a:cubicBezTo>
                    <a:pt x="0" y="454"/>
                    <a:pt x="0" y="558"/>
                    <a:pt x="87" y="593"/>
                  </a:cubicBezTo>
                  <a:cubicBezTo>
                    <a:pt x="227" y="626"/>
                    <a:pt x="367" y="643"/>
                    <a:pt x="507" y="643"/>
                  </a:cubicBezTo>
                  <a:cubicBezTo>
                    <a:pt x="664" y="643"/>
                    <a:pt x="820" y="622"/>
                    <a:pt x="976" y="576"/>
                  </a:cubicBezTo>
                  <a:cubicBezTo>
                    <a:pt x="1116" y="541"/>
                    <a:pt x="1255" y="488"/>
                    <a:pt x="1395" y="436"/>
                  </a:cubicBezTo>
                  <a:cubicBezTo>
                    <a:pt x="1534" y="384"/>
                    <a:pt x="1674" y="279"/>
                    <a:pt x="1761" y="175"/>
                  </a:cubicBezTo>
                  <a:cubicBezTo>
                    <a:pt x="1813" y="87"/>
                    <a:pt x="1761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8096568" y="3429286"/>
              <a:ext cx="48308" cy="14733"/>
            </a:xfrm>
            <a:custGeom>
              <a:avLst/>
              <a:gdLst/>
              <a:ahLst/>
              <a:cxnLst/>
              <a:rect l="l" t="t" r="r" b="b"/>
              <a:pathLst>
                <a:path w="1587" h="484" extrusionOk="0">
                  <a:moveTo>
                    <a:pt x="626" y="0"/>
                  </a:moveTo>
                  <a:cubicBezTo>
                    <a:pt x="569" y="0"/>
                    <a:pt x="511" y="5"/>
                    <a:pt x="454" y="12"/>
                  </a:cubicBezTo>
                  <a:cubicBezTo>
                    <a:pt x="384" y="12"/>
                    <a:pt x="314" y="29"/>
                    <a:pt x="262" y="29"/>
                  </a:cubicBezTo>
                  <a:cubicBezTo>
                    <a:pt x="227" y="47"/>
                    <a:pt x="192" y="47"/>
                    <a:pt x="157" y="64"/>
                  </a:cubicBezTo>
                  <a:cubicBezTo>
                    <a:pt x="140" y="82"/>
                    <a:pt x="122" y="82"/>
                    <a:pt x="88" y="82"/>
                  </a:cubicBezTo>
                  <a:cubicBezTo>
                    <a:pt x="0" y="99"/>
                    <a:pt x="35" y="238"/>
                    <a:pt x="122" y="238"/>
                  </a:cubicBezTo>
                  <a:cubicBezTo>
                    <a:pt x="175" y="238"/>
                    <a:pt x="227" y="256"/>
                    <a:pt x="279" y="273"/>
                  </a:cubicBezTo>
                  <a:lnTo>
                    <a:pt x="436" y="308"/>
                  </a:lnTo>
                  <a:cubicBezTo>
                    <a:pt x="558" y="326"/>
                    <a:pt x="680" y="343"/>
                    <a:pt x="785" y="360"/>
                  </a:cubicBezTo>
                  <a:cubicBezTo>
                    <a:pt x="907" y="378"/>
                    <a:pt x="1029" y="413"/>
                    <a:pt x="1133" y="430"/>
                  </a:cubicBezTo>
                  <a:cubicBezTo>
                    <a:pt x="1212" y="464"/>
                    <a:pt x="1298" y="483"/>
                    <a:pt x="1382" y="483"/>
                  </a:cubicBezTo>
                  <a:cubicBezTo>
                    <a:pt x="1428" y="483"/>
                    <a:pt x="1474" y="477"/>
                    <a:pt x="1517" y="465"/>
                  </a:cubicBezTo>
                  <a:cubicBezTo>
                    <a:pt x="1569" y="448"/>
                    <a:pt x="1587" y="395"/>
                    <a:pt x="1569" y="343"/>
                  </a:cubicBezTo>
                  <a:cubicBezTo>
                    <a:pt x="1517" y="221"/>
                    <a:pt x="1343" y="151"/>
                    <a:pt x="1238" y="116"/>
                  </a:cubicBezTo>
                  <a:cubicBezTo>
                    <a:pt x="1116" y="64"/>
                    <a:pt x="994" y="47"/>
                    <a:pt x="855" y="29"/>
                  </a:cubicBezTo>
                  <a:cubicBezTo>
                    <a:pt x="783" y="9"/>
                    <a:pt x="706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8184418" y="3447002"/>
              <a:ext cx="45356" cy="22465"/>
            </a:xfrm>
            <a:custGeom>
              <a:avLst/>
              <a:gdLst/>
              <a:ahLst/>
              <a:cxnLst/>
              <a:rect l="l" t="t" r="r" b="b"/>
              <a:pathLst>
                <a:path w="1490" h="738" extrusionOk="0">
                  <a:moveTo>
                    <a:pt x="135" y="0"/>
                  </a:moveTo>
                  <a:cubicBezTo>
                    <a:pt x="48" y="0"/>
                    <a:pt x="1" y="132"/>
                    <a:pt x="95" y="179"/>
                  </a:cubicBezTo>
                  <a:cubicBezTo>
                    <a:pt x="182" y="232"/>
                    <a:pt x="269" y="301"/>
                    <a:pt x="357" y="371"/>
                  </a:cubicBezTo>
                  <a:cubicBezTo>
                    <a:pt x="444" y="423"/>
                    <a:pt x="531" y="476"/>
                    <a:pt x="618" y="511"/>
                  </a:cubicBezTo>
                  <a:cubicBezTo>
                    <a:pt x="723" y="563"/>
                    <a:pt x="810" y="598"/>
                    <a:pt x="914" y="650"/>
                  </a:cubicBezTo>
                  <a:cubicBezTo>
                    <a:pt x="967" y="667"/>
                    <a:pt x="1036" y="702"/>
                    <a:pt x="1089" y="702"/>
                  </a:cubicBezTo>
                  <a:cubicBezTo>
                    <a:pt x="1158" y="720"/>
                    <a:pt x="1211" y="737"/>
                    <a:pt x="1280" y="737"/>
                  </a:cubicBezTo>
                  <a:cubicBezTo>
                    <a:pt x="1420" y="737"/>
                    <a:pt x="1490" y="563"/>
                    <a:pt x="1402" y="458"/>
                  </a:cubicBezTo>
                  <a:cubicBezTo>
                    <a:pt x="1350" y="406"/>
                    <a:pt x="1298" y="371"/>
                    <a:pt x="1246" y="354"/>
                  </a:cubicBezTo>
                  <a:cubicBezTo>
                    <a:pt x="1193" y="319"/>
                    <a:pt x="1141" y="284"/>
                    <a:pt x="1071" y="266"/>
                  </a:cubicBezTo>
                  <a:cubicBezTo>
                    <a:pt x="984" y="214"/>
                    <a:pt x="880" y="179"/>
                    <a:pt x="775" y="144"/>
                  </a:cubicBezTo>
                  <a:cubicBezTo>
                    <a:pt x="688" y="110"/>
                    <a:pt x="583" y="75"/>
                    <a:pt x="479" y="57"/>
                  </a:cubicBezTo>
                  <a:cubicBezTo>
                    <a:pt x="374" y="40"/>
                    <a:pt x="252" y="22"/>
                    <a:pt x="165" y="5"/>
                  </a:cubicBezTo>
                  <a:cubicBezTo>
                    <a:pt x="155" y="2"/>
                    <a:pt x="14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8273790" y="3493819"/>
              <a:ext cx="38233" cy="29892"/>
            </a:xfrm>
            <a:custGeom>
              <a:avLst/>
              <a:gdLst/>
              <a:ahLst/>
              <a:cxnLst/>
              <a:rect l="l" t="t" r="r" b="b"/>
              <a:pathLst>
                <a:path w="1256" h="982" extrusionOk="0">
                  <a:moveTo>
                    <a:pt x="122" y="1"/>
                  </a:moveTo>
                  <a:cubicBezTo>
                    <a:pt x="35" y="1"/>
                    <a:pt x="0" y="123"/>
                    <a:pt x="70" y="175"/>
                  </a:cubicBezTo>
                  <a:lnTo>
                    <a:pt x="122" y="210"/>
                  </a:lnTo>
                  <a:cubicBezTo>
                    <a:pt x="140" y="210"/>
                    <a:pt x="157" y="228"/>
                    <a:pt x="175" y="245"/>
                  </a:cubicBezTo>
                  <a:cubicBezTo>
                    <a:pt x="192" y="262"/>
                    <a:pt x="210" y="280"/>
                    <a:pt x="227" y="297"/>
                  </a:cubicBezTo>
                  <a:cubicBezTo>
                    <a:pt x="262" y="315"/>
                    <a:pt x="314" y="332"/>
                    <a:pt x="349" y="367"/>
                  </a:cubicBezTo>
                  <a:lnTo>
                    <a:pt x="366" y="384"/>
                  </a:lnTo>
                  <a:lnTo>
                    <a:pt x="384" y="402"/>
                  </a:lnTo>
                  <a:lnTo>
                    <a:pt x="436" y="437"/>
                  </a:lnTo>
                  <a:lnTo>
                    <a:pt x="506" y="489"/>
                  </a:lnTo>
                  <a:lnTo>
                    <a:pt x="541" y="506"/>
                  </a:lnTo>
                  <a:lnTo>
                    <a:pt x="558" y="524"/>
                  </a:lnTo>
                  <a:lnTo>
                    <a:pt x="593" y="559"/>
                  </a:lnTo>
                  <a:lnTo>
                    <a:pt x="645" y="594"/>
                  </a:lnTo>
                  <a:lnTo>
                    <a:pt x="750" y="698"/>
                  </a:lnTo>
                  <a:lnTo>
                    <a:pt x="837" y="803"/>
                  </a:lnTo>
                  <a:cubicBezTo>
                    <a:pt x="855" y="820"/>
                    <a:pt x="872" y="838"/>
                    <a:pt x="889" y="855"/>
                  </a:cubicBezTo>
                  <a:cubicBezTo>
                    <a:pt x="907" y="873"/>
                    <a:pt x="942" y="890"/>
                    <a:pt x="977" y="907"/>
                  </a:cubicBezTo>
                  <a:cubicBezTo>
                    <a:pt x="1014" y="944"/>
                    <a:pt x="1059" y="981"/>
                    <a:pt x="1114" y="981"/>
                  </a:cubicBezTo>
                  <a:cubicBezTo>
                    <a:pt x="1136" y="981"/>
                    <a:pt x="1160" y="975"/>
                    <a:pt x="1186" y="960"/>
                  </a:cubicBezTo>
                  <a:cubicBezTo>
                    <a:pt x="1238" y="925"/>
                    <a:pt x="1255" y="873"/>
                    <a:pt x="1255" y="803"/>
                  </a:cubicBezTo>
                  <a:cubicBezTo>
                    <a:pt x="1255" y="785"/>
                    <a:pt x="1255" y="768"/>
                    <a:pt x="1255" y="751"/>
                  </a:cubicBezTo>
                  <a:cubicBezTo>
                    <a:pt x="1255" y="733"/>
                    <a:pt x="1255" y="716"/>
                    <a:pt x="1255" y="716"/>
                  </a:cubicBezTo>
                  <a:cubicBezTo>
                    <a:pt x="1255" y="698"/>
                    <a:pt x="1255" y="681"/>
                    <a:pt x="1255" y="663"/>
                  </a:cubicBezTo>
                  <a:cubicBezTo>
                    <a:pt x="1238" y="628"/>
                    <a:pt x="1221" y="611"/>
                    <a:pt x="1203" y="576"/>
                  </a:cubicBezTo>
                  <a:cubicBezTo>
                    <a:pt x="1186" y="541"/>
                    <a:pt x="1151" y="506"/>
                    <a:pt x="1116" y="472"/>
                  </a:cubicBezTo>
                  <a:cubicBezTo>
                    <a:pt x="1081" y="419"/>
                    <a:pt x="1029" y="367"/>
                    <a:pt x="977" y="332"/>
                  </a:cubicBezTo>
                  <a:cubicBezTo>
                    <a:pt x="924" y="280"/>
                    <a:pt x="872" y="228"/>
                    <a:pt x="802" y="175"/>
                  </a:cubicBezTo>
                  <a:cubicBezTo>
                    <a:pt x="733" y="140"/>
                    <a:pt x="663" y="106"/>
                    <a:pt x="576" y="71"/>
                  </a:cubicBezTo>
                  <a:cubicBezTo>
                    <a:pt x="558" y="71"/>
                    <a:pt x="541" y="71"/>
                    <a:pt x="523" y="53"/>
                  </a:cubicBezTo>
                  <a:lnTo>
                    <a:pt x="488" y="53"/>
                  </a:lnTo>
                  <a:cubicBezTo>
                    <a:pt x="454" y="36"/>
                    <a:pt x="419" y="18"/>
                    <a:pt x="384" y="18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8342768" y="3553116"/>
              <a:ext cx="32936" cy="35402"/>
            </a:xfrm>
            <a:custGeom>
              <a:avLst/>
              <a:gdLst/>
              <a:ahLst/>
              <a:cxnLst/>
              <a:rect l="l" t="t" r="r" b="b"/>
              <a:pathLst>
                <a:path w="1082" h="1163" extrusionOk="0">
                  <a:moveTo>
                    <a:pt x="151" y="1"/>
                  </a:moveTo>
                  <a:cubicBezTo>
                    <a:pt x="118" y="1"/>
                    <a:pt x="88" y="14"/>
                    <a:pt x="70" y="40"/>
                  </a:cubicBezTo>
                  <a:cubicBezTo>
                    <a:pt x="0" y="75"/>
                    <a:pt x="0" y="145"/>
                    <a:pt x="35" y="197"/>
                  </a:cubicBezTo>
                  <a:cubicBezTo>
                    <a:pt x="53" y="232"/>
                    <a:pt x="88" y="284"/>
                    <a:pt x="105" y="319"/>
                  </a:cubicBezTo>
                  <a:cubicBezTo>
                    <a:pt x="105" y="354"/>
                    <a:pt x="122" y="371"/>
                    <a:pt x="157" y="406"/>
                  </a:cubicBezTo>
                  <a:cubicBezTo>
                    <a:pt x="157" y="424"/>
                    <a:pt x="175" y="441"/>
                    <a:pt x="175" y="458"/>
                  </a:cubicBezTo>
                  <a:cubicBezTo>
                    <a:pt x="192" y="476"/>
                    <a:pt x="210" y="493"/>
                    <a:pt x="210" y="511"/>
                  </a:cubicBezTo>
                  <a:cubicBezTo>
                    <a:pt x="279" y="580"/>
                    <a:pt x="314" y="650"/>
                    <a:pt x="367" y="737"/>
                  </a:cubicBezTo>
                  <a:cubicBezTo>
                    <a:pt x="419" y="807"/>
                    <a:pt x="471" y="859"/>
                    <a:pt x="523" y="912"/>
                  </a:cubicBezTo>
                  <a:cubicBezTo>
                    <a:pt x="576" y="981"/>
                    <a:pt x="645" y="1034"/>
                    <a:pt x="715" y="1086"/>
                  </a:cubicBezTo>
                  <a:lnTo>
                    <a:pt x="767" y="1138"/>
                  </a:lnTo>
                  <a:cubicBezTo>
                    <a:pt x="799" y="1154"/>
                    <a:pt x="834" y="1163"/>
                    <a:pt x="867" y="1163"/>
                  </a:cubicBezTo>
                  <a:cubicBezTo>
                    <a:pt x="908" y="1163"/>
                    <a:pt x="948" y="1150"/>
                    <a:pt x="977" y="1121"/>
                  </a:cubicBezTo>
                  <a:cubicBezTo>
                    <a:pt x="1046" y="1069"/>
                    <a:pt x="1081" y="964"/>
                    <a:pt x="1046" y="894"/>
                  </a:cubicBezTo>
                  <a:cubicBezTo>
                    <a:pt x="1046" y="877"/>
                    <a:pt x="1029" y="859"/>
                    <a:pt x="1029" y="825"/>
                  </a:cubicBezTo>
                  <a:cubicBezTo>
                    <a:pt x="1011" y="825"/>
                    <a:pt x="1011" y="825"/>
                    <a:pt x="1029" y="807"/>
                  </a:cubicBezTo>
                  <a:cubicBezTo>
                    <a:pt x="1011" y="772"/>
                    <a:pt x="994" y="755"/>
                    <a:pt x="977" y="737"/>
                  </a:cubicBezTo>
                  <a:cubicBezTo>
                    <a:pt x="942" y="703"/>
                    <a:pt x="924" y="668"/>
                    <a:pt x="889" y="633"/>
                  </a:cubicBezTo>
                  <a:cubicBezTo>
                    <a:pt x="855" y="580"/>
                    <a:pt x="802" y="528"/>
                    <a:pt x="750" y="476"/>
                  </a:cubicBezTo>
                  <a:cubicBezTo>
                    <a:pt x="733" y="458"/>
                    <a:pt x="698" y="424"/>
                    <a:pt x="680" y="406"/>
                  </a:cubicBezTo>
                  <a:lnTo>
                    <a:pt x="628" y="371"/>
                  </a:lnTo>
                  <a:lnTo>
                    <a:pt x="593" y="336"/>
                  </a:lnTo>
                  <a:lnTo>
                    <a:pt x="506" y="249"/>
                  </a:lnTo>
                  <a:cubicBezTo>
                    <a:pt x="489" y="232"/>
                    <a:pt x="454" y="214"/>
                    <a:pt x="436" y="197"/>
                  </a:cubicBezTo>
                  <a:cubicBezTo>
                    <a:pt x="401" y="162"/>
                    <a:pt x="367" y="127"/>
                    <a:pt x="314" y="110"/>
                  </a:cubicBezTo>
                  <a:cubicBezTo>
                    <a:pt x="297" y="75"/>
                    <a:pt x="262" y="58"/>
                    <a:pt x="245" y="40"/>
                  </a:cubicBezTo>
                  <a:cubicBezTo>
                    <a:pt x="218" y="14"/>
                    <a:pt x="183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8394090" y="3624072"/>
              <a:ext cx="20882" cy="37685"/>
            </a:xfrm>
            <a:custGeom>
              <a:avLst/>
              <a:gdLst/>
              <a:ahLst/>
              <a:cxnLst/>
              <a:rect l="l" t="t" r="r" b="b"/>
              <a:pathLst>
                <a:path w="686" h="1238" extrusionOk="0">
                  <a:moveTo>
                    <a:pt x="108" y="1"/>
                  </a:moveTo>
                  <a:cubicBezTo>
                    <a:pt x="51" y="1"/>
                    <a:pt x="0" y="47"/>
                    <a:pt x="23" y="115"/>
                  </a:cubicBezTo>
                  <a:cubicBezTo>
                    <a:pt x="40" y="202"/>
                    <a:pt x="40" y="306"/>
                    <a:pt x="75" y="394"/>
                  </a:cubicBezTo>
                  <a:cubicBezTo>
                    <a:pt x="110" y="481"/>
                    <a:pt x="127" y="568"/>
                    <a:pt x="162" y="655"/>
                  </a:cubicBezTo>
                  <a:cubicBezTo>
                    <a:pt x="197" y="760"/>
                    <a:pt x="232" y="864"/>
                    <a:pt x="284" y="951"/>
                  </a:cubicBezTo>
                  <a:cubicBezTo>
                    <a:pt x="284" y="986"/>
                    <a:pt x="319" y="1038"/>
                    <a:pt x="336" y="1073"/>
                  </a:cubicBezTo>
                  <a:cubicBezTo>
                    <a:pt x="371" y="1126"/>
                    <a:pt x="406" y="1160"/>
                    <a:pt x="441" y="1195"/>
                  </a:cubicBezTo>
                  <a:cubicBezTo>
                    <a:pt x="470" y="1224"/>
                    <a:pt x="505" y="1238"/>
                    <a:pt x="539" y="1238"/>
                  </a:cubicBezTo>
                  <a:cubicBezTo>
                    <a:pt x="608" y="1238"/>
                    <a:pt x="673" y="1184"/>
                    <a:pt x="685" y="1091"/>
                  </a:cubicBezTo>
                  <a:cubicBezTo>
                    <a:pt x="685" y="986"/>
                    <a:pt x="650" y="882"/>
                    <a:pt x="598" y="777"/>
                  </a:cubicBezTo>
                  <a:cubicBezTo>
                    <a:pt x="563" y="690"/>
                    <a:pt x="528" y="603"/>
                    <a:pt x="476" y="533"/>
                  </a:cubicBezTo>
                  <a:cubicBezTo>
                    <a:pt x="441" y="446"/>
                    <a:pt x="389" y="359"/>
                    <a:pt x="354" y="271"/>
                  </a:cubicBezTo>
                  <a:cubicBezTo>
                    <a:pt x="302" y="202"/>
                    <a:pt x="232" y="132"/>
                    <a:pt x="197" y="45"/>
                  </a:cubicBezTo>
                  <a:cubicBezTo>
                    <a:pt x="173" y="14"/>
                    <a:pt x="140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8426600" y="3689397"/>
              <a:ext cx="17016" cy="43681"/>
            </a:xfrm>
            <a:custGeom>
              <a:avLst/>
              <a:gdLst/>
              <a:ahLst/>
              <a:cxnLst/>
              <a:rect l="l" t="t" r="r" b="b"/>
              <a:pathLst>
                <a:path w="559" h="1435" extrusionOk="0">
                  <a:moveTo>
                    <a:pt x="175" y="1"/>
                  </a:moveTo>
                  <a:cubicBezTo>
                    <a:pt x="121" y="1"/>
                    <a:pt x="69" y="32"/>
                    <a:pt x="53" y="95"/>
                  </a:cubicBezTo>
                  <a:cubicBezTo>
                    <a:pt x="18" y="200"/>
                    <a:pt x="1" y="304"/>
                    <a:pt x="1" y="426"/>
                  </a:cubicBezTo>
                  <a:cubicBezTo>
                    <a:pt x="1" y="514"/>
                    <a:pt x="1" y="618"/>
                    <a:pt x="18" y="705"/>
                  </a:cubicBezTo>
                  <a:cubicBezTo>
                    <a:pt x="18" y="827"/>
                    <a:pt x="53" y="932"/>
                    <a:pt x="70" y="1036"/>
                  </a:cubicBezTo>
                  <a:cubicBezTo>
                    <a:pt x="88" y="1141"/>
                    <a:pt x="140" y="1246"/>
                    <a:pt x="210" y="1350"/>
                  </a:cubicBezTo>
                  <a:cubicBezTo>
                    <a:pt x="245" y="1409"/>
                    <a:pt x="298" y="1434"/>
                    <a:pt x="351" y="1434"/>
                  </a:cubicBezTo>
                  <a:cubicBezTo>
                    <a:pt x="455" y="1434"/>
                    <a:pt x="558" y="1338"/>
                    <a:pt x="524" y="1211"/>
                  </a:cubicBezTo>
                  <a:cubicBezTo>
                    <a:pt x="524" y="1159"/>
                    <a:pt x="506" y="1124"/>
                    <a:pt x="489" y="1071"/>
                  </a:cubicBezTo>
                  <a:cubicBezTo>
                    <a:pt x="489" y="1019"/>
                    <a:pt x="454" y="984"/>
                    <a:pt x="454" y="932"/>
                  </a:cubicBezTo>
                  <a:cubicBezTo>
                    <a:pt x="419" y="845"/>
                    <a:pt x="402" y="758"/>
                    <a:pt x="384" y="670"/>
                  </a:cubicBezTo>
                  <a:cubicBezTo>
                    <a:pt x="367" y="583"/>
                    <a:pt x="349" y="496"/>
                    <a:pt x="349" y="426"/>
                  </a:cubicBezTo>
                  <a:cubicBezTo>
                    <a:pt x="332" y="322"/>
                    <a:pt x="314" y="235"/>
                    <a:pt x="314" y="130"/>
                  </a:cubicBezTo>
                  <a:cubicBezTo>
                    <a:pt x="305" y="45"/>
                    <a:pt x="239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9" name="Google Shape;1339;p17"/>
          <p:cNvGrpSpPr/>
          <p:nvPr/>
        </p:nvGrpSpPr>
        <p:grpSpPr>
          <a:xfrm>
            <a:off x="-1" y="5407441"/>
            <a:ext cx="952795" cy="1461651"/>
            <a:chOff x="4586061" y="559056"/>
            <a:chExt cx="407015" cy="624388"/>
          </a:xfrm>
        </p:grpSpPr>
        <p:sp>
          <p:nvSpPr>
            <p:cNvPr id="1340" name="Google Shape;1340;p17"/>
            <p:cNvSpPr/>
            <p:nvPr/>
          </p:nvSpPr>
          <p:spPr>
            <a:xfrm>
              <a:off x="4977825" y="1157935"/>
              <a:ext cx="15250" cy="25509"/>
            </a:xfrm>
            <a:custGeom>
              <a:avLst/>
              <a:gdLst/>
              <a:ahLst/>
              <a:cxnLst/>
              <a:rect l="l" t="t" r="r" b="b"/>
              <a:pathLst>
                <a:path w="501" h="838" extrusionOk="0">
                  <a:moveTo>
                    <a:pt x="150" y="0"/>
                  </a:moveTo>
                  <a:cubicBezTo>
                    <a:pt x="63" y="0"/>
                    <a:pt x="1" y="104"/>
                    <a:pt x="47" y="180"/>
                  </a:cubicBezTo>
                  <a:cubicBezTo>
                    <a:pt x="47" y="198"/>
                    <a:pt x="64" y="198"/>
                    <a:pt x="64" y="215"/>
                  </a:cubicBezTo>
                  <a:cubicBezTo>
                    <a:pt x="82" y="250"/>
                    <a:pt x="99" y="268"/>
                    <a:pt x="117" y="302"/>
                  </a:cubicBezTo>
                  <a:lnTo>
                    <a:pt x="134" y="320"/>
                  </a:lnTo>
                  <a:cubicBezTo>
                    <a:pt x="134" y="320"/>
                    <a:pt x="152" y="320"/>
                    <a:pt x="152" y="337"/>
                  </a:cubicBezTo>
                  <a:cubicBezTo>
                    <a:pt x="186" y="372"/>
                    <a:pt x="204" y="424"/>
                    <a:pt x="239" y="477"/>
                  </a:cubicBezTo>
                  <a:lnTo>
                    <a:pt x="239" y="512"/>
                  </a:lnTo>
                  <a:cubicBezTo>
                    <a:pt x="239" y="546"/>
                    <a:pt x="256" y="564"/>
                    <a:pt x="256" y="599"/>
                  </a:cubicBezTo>
                  <a:cubicBezTo>
                    <a:pt x="256" y="616"/>
                    <a:pt x="256" y="634"/>
                    <a:pt x="256" y="651"/>
                  </a:cubicBezTo>
                  <a:lnTo>
                    <a:pt x="256" y="686"/>
                  </a:lnTo>
                  <a:lnTo>
                    <a:pt x="256" y="703"/>
                  </a:lnTo>
                  <a:cubicBezTo>
                    <a:pt x="236" y="786"/>
                    <a:pt x="300" y="838"/>
                    <a:pt x="364" y="838"/>
                  </a:cubicBezTo>
                  <a:cubicBezTo>
                    <a:pt x="408" y="838"/>
                    <a:pt x="451" y="813"/>
                    <a:pt x="465" y="756"/>
                  </a:cubicBezTo>
                  <a:cubicBezTo>
                    <a:pt x="500" y="634"/>
                    <a:pt x="500" y="494"/>
                    <a:pt x="483" y="372"/>
                  </a:cubicBezTo>
                  <a:cubicBezTo>
                    <a:pt x="465" y="302"/>
                    <a:pt x="448" y="250"/>
                    <a:pt x="413" y="180"/>
                  </a:cubicBezTo>
                  <a:cubicBezTo>
                    <a:pt x="361" y="111"/>
                    <a:pt x="308" y="58"/>
                    <a:pt x="239" y="24"/>
                  </a:cubicBezTo>
                  <a:cubicBezTo>
                    <a:pt x="221" y="24"/>
                    <a:pt x="204" y="6"/>
                    <a:pt x="186" y="6"/>
                  </a:cubicBezTo>
                  <a:cubicBezTo>
                    <a:pt x="174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4943154" y="1098668"/>
              <a:ext cx="23378" cy="30805"/>
            </a:xfrm>
            <a:custGeom>
              <a:avLst/>
              <a:gdLst/>
              <a:ahLst/>
              <a:cxnLst/>
              <a:rect l="l" t="t" r="r" b="b"/>
              <a:pathLst>
                <a:path w="768" h="1012" extrusionOk="0">
                  <a:moveTo>
                    <a:pt x="140" y="1"/>
                  </a:moveTo>
                  <a:cubicBezTo>
                    <a:pt x="70" y="1"/>
                    <a:pt x="1" y="88"/>
                    <a:pt x="18" y="158"/>
                  </a:cubicBezTo>
                  <a:cubicBezTo>
                    <a:pt x="35" y="193"/>
                    <a:pt x="35" y="210"/>
                    <a:pt x="53" y="227"/>
                  </a:cubicBezTo>
                  <a:cubicBezTo>
                    <a:pt x="53" y="262"/>
                    <a:pt x="70" y="280"/>
                    <a:pt x="105" y="297"/>
                  </a:cubicBezTo>
                  <a:lnTo>
                    <a:pt x="175" y="384"/>
                  </a:lnTo>
                  <a:lnTo>
                    <a:pt x="262" y="489"/>
                  </a:lnTo>
                  <a:lnTo>
                    <a:pt x="297" y="524"/>
                  </a:lnTo>
                  <a:lnTo>
                    <a:pt x="314" y="541"/>
                  </a:lnTo>
                  <a:lnTo>
                    <a:pt x="314" y="559"/>
                  </a:lnTo>
                  <a:cubicBezTo>
                    <a:pt x="367" y="611"/>
                    <a:pt x="402" y="681"/>
                    <a:pt x="436" y="750"/>
                  </a:cubicBezTo>
                  <a:lnTo>
                    <a:pt x="471" y="803"/>
                  </a:lnTo>
                  <a:cubicBezTo>
                    <a:pt x="471" y="820"/>
                    <a:pt x="489" y="820"/>
                    <a:pt x="489" y="838"/>
                  </a:cubicBezTo>
                  <a:lnTo>
                    <a:pt x="506" y="855"/>
                  </a:lnTo>
                  <a:cubicBezTo>
                    <a:pt x="524" y="890"/>
                    <a:pt x="541" y="925"/>
                    <a:pt x="576" y="960"/>
                  </a:cubicBezTo>
                  <a:cubicBezTo>
                    <a:pt x="593" y="994"/>
                    <a:pt x="646" y="1012"/>
                    <a:pt x="680" y="1012"/>
                  </a:cubicBezTo>
                  <a:cubicBezTo>
                    <a:pt x="733" y="994"/>
                    <a:pt x="768" y="960"/>
                    <a:pt x="768" y="907"/>
                  </a:cubicBezTo>
                  <a:cubicBezTo>
                    <a:pt x="768" y="855"/>
                    <a:pt x="750" y="803"/>
                    <a:pt x="733" y="750"/>
                  </a:cubicBezTo>
                  <a:cubicBezTo>
                    <a:pt x="733" y="750"/>
                    <a:pt x="733" y="733"/>
                    <a:pt x="733" y="733"/>
                  </a:cubicBezTo>
                  <a:cubicBezTo>
                    <a:pt x="733" y="716"/>
                    <a:pt x="733" y="716"/>
                    <a:pt x="733" y="698"/>
                  </a:cubicBezTo>
                  <a:cubicBezTo>
                    <a:pt x="733" y="681"/>
                    <a:pt x="715" y="646"/>
                    <a:pt x="715" y="628"/>
                  </a:cubicBezTo>
                  <a:cubicBezTo>
                    <a:pt x="680" y="541"/>
                    <a:pt x="628" y="471"/>
                    <a:pt x="593" y="384"/>
                  </a:cubicBezTo>
                  <a:cubicBezTo>
                    <a:pt x="541" y="315"/>
                    <a:pt x="489" y="227"/>
                    <a:pt x="419" y="175"/>
                  </a:cubicBezTo>
                  <a:cubicBezTo>
                    <a:pt x="384" y="140"/>
                    <a:pt x="367" y="105"/>
                    <a:pt x="332" y="71"/>
                  </a:cubicBezTo>
                  <a:cubicBezTo>
                    <a:pt x="314" y="53"/>
                    <a:pt x="280" y="36"/>
                    <a:pt x="262" y="36"/>
                  </a:cubicBezTo>
                  <a:lnTo>
                    <a:pt x="227" y="36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4882943" y="1040680"/>
              <a:ext cx="31597" cy="26757"/>
            </a:xfrm>
            <a:custGeom>
              <a:avLst/>
              <a:gdLst/>
              <a:ahLst/>
              <a:cxnLst/>
              <a:rect l="l" t="t" r="r" b="b"/>
              <a:pathLst>
                <a:path w="1038" h="879" extrusionOk="0">
                  <a:moveTo>
                    <a:pt x="180" y="0"/>
                  </a:moveTo>
                  <a:cubicBezTo>
                    <a:pt x="76" y="0"/>
                    <a:pt x="1" y="122"/>
                    <a:pt x="79" y="215"/>
                  </a:cubicBezTo>
                  <a:cubicBezTo>
                    <a:pt x="113" y="320"/>
                    <a:pt x="218" y="372"/>
                    <a:pt x="288" y="424"/>
                  </a:cubicBezTo>
                  <a:cubicBezTo>
                    <a:pt x="323" y="442"/>
                    <a:pt x="358" y="459"/>
                    <a:pt x="392" y="494"/>
                  </a:cubicBezTo>
                  <a:lnTo>
                    <a:pt x="445" y="529"/>
                  </a:lnTo>
                  <a:lnTo>
                    <a:pt x="462" y="546"/>
                  </a:lnTo>
                  <a:cubicBezTo>
                    <a:pt x="532" y="598"/>
                    <a:pt x="584" y="651"/>
                    <a:pt x="654" y="703"/>
                  </a:cubicBezTo>
                  <a:cubicBezTo>
                    <a:pt x="724" y="755"/>
                    <a:pt x="793" y="808"/>
                    <a:pt x="863" y="860"/>
                  </a:cubicBezTo>
                  <a:cubicBezTo>
                    <a:pt x="883" y="873"/>
                    <a:pt x="903" y="879"/>
                    <a:pt x="922" y="879"/>
                  </a:cubicBezTo>
                  <a:cubicBezTo>
                    <a:pt x="953" y="879"/>
                    <a:pt x="981" y="864"/>
                    <a:pt x="1002" y="843"/>
                  </a:cubicBezTo>
                  <a:cubicBezTo>
                    <a:pt x="1037" y="808"/>
                    <a:pt x="1037" y="755"/>
                    <a:pt x="1020" y="721"/>
                  </a:cubicBezTo>
                  <a:cubicBezTo>
                    <a:pt x="985" y="633"/>
                    <a:pt x="933" y="564"/>
                    <a:pt x="863" y="494"/>
                  </a:cubicBezTo>
                  <a:cubicBezTo>
                    <a:pt x="811" y="424"/>
                    <a:pt x="741" y="372"/>
                    <a:pt x="689" y="302"/>
                  </a:cubicBezTo>
                  <a:cubicBezTo>
                    <a:pt x="619" y="250"/>
                    <a:pt x="567" y="198"/>
                    <a:pt x="497" y="145"/>
                  </a:cubicBezTo>
                  <a:cubicBezTo>
                    <a:pt x="427" y="76"/>
                    <a:pt x="323" y="23"/>
                    <a:pt x="218" y="6"/>
                  </a:cubicBezTo>
                  <a:cubicBezTo>
                    <a:pt x="205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4808395" y="1000103"/>
              <a:ext cx="34884" cy="19603"/>
            </a:xfrm>
            <a:custGeom>
              <a:avLst/>
              <a:gdLst/>
              <a:ahLst/>
              <a:cxnLst/>
              <a:rect l="l" t="t" r="r" b="b"/>
              <a:pathLst>
                <a:path w="1146" h="644" extrusionOk="0">
                  <a:moveTo>
                    <a:pt x="229" y="1"/>
                  </a:moveTo>
                  <a:cubicBezTo>
                    <a:pt x="209" y="1"/>
                    <a:pt x="192" y="5"/>
                    <a:pt x="174" y="14"/>
                  </a:cubicBezTo>
                  <a:lnTo>
                    <a:pt x="140" y="14"/>
                  </a:lnTo>
                  <a:cubicBezTo>
                    <a:pt x="122" y="14"/>
                    <a:pt x="105" y="14"/>
                    <a:pt x="70" y="31"/>
                  </a:cubicBezTo>
                  <a:cubicBezTo>
                    <a:pt x="35" y="31"/>
                    <a:pt x="0" y="84"/>
                    <a:pt x="18" y="119"/>
                  </a:cubicBezTo>
                  <a:cubicBezTo>
                    <a:pt x="52" y="223"/>
                    <a:pt x="122" y="293"/>
                    <a:pt x="209" y="345"/>
                  </a:cubicBezTo>
                  <a:cubicBezTo>
                    <a:pt x="296" y="398"/>
                    <a:pt x="384" y="432"/>
                    <a:pt x="453" y="485"/>
                  </a:cubicBezTo>
                  <a:cubicBezTo>
                    <a:pt x="558" y="520"/>
                    <a:pt x="645" y="554"/>
                    <a:pt x="750" y="589"/>
                  </a:cubicBezTo>
                  <a:cubicBezTo>
                    <a:pt x="767" y="589"/>
                    <a:pt x="785" y="607"/>
                    <a:pt x="819" y="607"/>
                  </a:cubicBezTo>
                  <a:lnTo>
                    <a:pt x="872" y="624"/>
                  </a:lnTo>
                  <a:lnTo>
                    <a:pt x="924" y="624"/>
                  </a:lnTo>
                  <a:cubicBezTo>
                    <a:pt x="959" y="624"/>
                    <a:pt x="976" y="642"/>
                    <a:pt x="994" y="642"/>
                  </a:cubicBezTo>
                  <a:cubicBezTo>
                    <a:pt x="1001" y="643"/>
                    <a:pt x="1007" y="643"/>
                    <a:pt x="1014" y="643"/>
                  </a:cubicBezTo>
                  <a:cubicBezTo>
                    <a:pt x="1105" y="643"/>
                    <a:pt x="1146" y="534"/>
                    <a:pt x="1081" y="485"/>
                  </a:cubicBezTo>
                  <a:cubicBezTo>
                    <a:pt x="1046" y="467"/>
                    <a:pt x="1029" y="450"/>
                    <a:pt x="994" y="432"/>
                  </a:cubicBezTo>
                  <a:cubicBezTo>
                    <a:pt x="976" y="398"/>
                    <a:pt x="959" y="380"/>
                    <a:pt x="924" y="363"/>
                  </a:cubicBezTo>
                  <a:cubicBezTo>
                    <a:pt x="889" y="328"/>
                    <a:pt x="854" y="293"/>
                    <a:pt x="802" y="276"/>
                  </a:cubicBezTo>
                  <a:cubicBezTo>
                    <a:pt x="767" y="241"/>
                    <a:pt x="662" y="188"/>
                    <a:pt x="593" y="136"/>
                  </a:cubicBezTo>
                  <a:cubicBezTo>
                    <a:pt x="506" y="101"/>
                    <a:pt x="436" y="49"/>
                    <a:pt x="349" y="31"/>
                  </a:cubicBezTo>
                  <a:lnTo>
                    <a:pt x="296" y="14"/>
                  </a:lnTo>
                  <a:cubicBezTo>
                    <a:pt x="270" y="5"/>
                    <a:pt x="248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4721367" y="942693"/>
              <a:ext cx="37898" cy="29557"/>
            </a:xfrm>
            <a:custGeom>
              <a:avLst/>
              <a:gdLst/>
              <a:ahLst/>
              <a:cxnLst/>
              <a:rect l="l" t="t" r="r" b="b"/>
              <a:pathLst>
                <a:path w="1245" h="971" extrusionOk="0">
                  <a:moveTo>
                    <a:pt x="88" y="0"/>
                  </a:moveTo>
                  <a:cubicBezTo>
                    <a:pt x="35" y="0"/>
                    <a:pt x="0" y="52"/>
                    <a:pt x="0" y="105"/>
                  </a:cubicBezTo>
                  <a:cubicBezTo>
                    <a:pt x="18" y="157"/>
                    <a:pt x="53" y="192"/>
                    <a:pt x="70" y="244"/>
                  </a:cubicBezTo>
                  <a:cubicBezTo>
                    <a:pt x="105" y="296"/>
                    <a:pt x="140" y="349"/>
                    <a:pt x="192" y="384"/>
                  </a:cubicBezTo>
                  <a:cubicBezTo>
                    <a:pt x="279" y="471"/>
                    <a:pt x="384" y="540"/>
                    <a:pt x="488" y="610"/>
                  </a:cubicBezTo>
                  <a:lnTo>
                    <a:pt x="750" y="784"/>
                  </a:lnTo>
                  <a:cubicBezTo>
                    <a:pt x="837" y="854"/>
                    <a:pt x="942" y="906"/>
                    <a:pt x="1046" y="959"/>
                  </a:cubicBezTo>
                  <a:cubicBezTo>
                    <a:pt x="1062" y="967"/>
                    <a:pt x="1078" y="970"/>
                    <a:pt x="1093" y="970"/>
                  </a:cubicBezTo>
                  <a:cubicBezTo>
                    <a:pt x="1178" y="970"/>
                    <a:pt x="1245" y="858"/>
                    <a:pt x="1186" y="784"/>
                  </a:cubicBezTo>
                  <a:cubicBezTo>
                    <a:pt x="1099" y="715"/>
                    <a:pt x="1029" y="628"/>
                    <a:pt x="942" y="558"/>
                  </a:cubicBezTo>
                  <a:lnTo>
                    <a:pt x="680" y="331"/>
                  </a:lnTo>
                  <a:cubicBezTo>
                    <a:pt x="593" y="262"/>
                    <a:pt x="506" y="192"/>
                    <a:pt x="419" y="122"/>
                  </a:cubicBezTo>
                  <a:cubicBezTo>
                    <a:pt x="366" y="87"/>
                    <a:pt x="297" y="52"/>
                    <a:pt x="244" y="35"/>
                  </a:cubicBezTo>
                  <a:cubicBezTo>
                    <a:pt x="192" y="18"/>
                    <a:pt x="14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4651842" y="865223"/>
              <a:ext cx="37806" cy="45508"/>
            </a:xfrm>
            <a:custGeom>
              <a:avLst/>
              <a:gdLst/>
              <a:ahLst/>
              <a:cxnLst/>
              <a:rect l="l" t="t" r="r" b="b"/>
              <a:pathLst>
                <a:path w="1242" h="1495" extrusionOk="0">
                  <a:moveTo>
                    <a:pt x="105" y="0"/>
                  </a:moveTo>
                  <a:cubicBezTo>
                    <a:pt x="71" y="0"/>
                    <a:pt x="36" y="18"/>
                    <a:pt x="18" y="35"/>
                  </a:cubicBezTo>
                  <a:cubicBezTo>
                    <a:pt x="1" y="70"/>
                    <a:pt x="1" y="122"/>
                    <a:pt x="1" y="157"/>
                  </a:cubicBezTo>
                  <a:cubicBezTo>
                    <a:pt x="18" y="192"/>
                    <a:pt x="18" y="227"/>
                    <a:pt x="36" y="262"/>
                  </a:cubicBezTo>
                  <a:cubicBezTo>
                    <a:pt x="53" y="349"/>
                    <a:pt x="88" y="418"/>
                    <a:pt x="140" y="488"/>
                  </a:cubicBezTo>
                  <a:cubicBezTo>
                    <a:pt x="227" y="610"/>
                    <a:pt x="315" y="750"/>
                    <a:pt x="419" y="872"/>
                  </a:cubicBezTo>
                  <a:cubicBezTo>
                    <a:pt x="454" y="924"/>
                    <a:pt x="506" y="976"/>
                    <a:pt x="559" y="1029"/>
                  </a:cubicBezTo>
                  <a:cubicBezTo>
                    <a:pt x="611" y="1081"/>
                    <a:pt x="663" y="1133"/>
                    <a:pt x="716" y="1185"/>
                  </a:cubicBezTo>
                  <a:cubicBezTo>
                    <a:pt x="838" y="1290"/>
                    <a:pt x="960" y="1377"/>
                    <a:pt x="1082" y="1482"/>
                  </a:cubicBezTo>
                  <a:cubicBezTo>
                    <a:pt x="1093" y="1491"/>
                    <a:pt x="1106" y="1494"/>
                    <a:pt x="1119" y="1494"/>
                  </a:cubicBezTo>
                  <a:cubicBezTo>
                    <a:pt x="1181" y="1494"/>
                    <a:pt x="1241" y="1400"/>
                    <a:pt x="1169" y="1342"/>
                  </a:cubicBezTo>
                  <a:cubicBezTo>
                    <a:pt x="977" y="1133"/>
                    <a:pt x="785" y="924"/>
                    <a:pt x="628" y="680"/>
                  </a:cubicBezTo>
                  <a:cubicBezTo>
                    <a:pt x="541" y="575"/>
                    <a:pt x="472" y="453"/>
                    <a:pt x="402" y="331"/>
                  </a:cubicBezTo>
                  <a:cubicBezTo>
                    <a:pt x="367" y="279"/>
                    <a:pt x="315" y="209"/>
                    <a:pt x="280" y="157"/>
                  </a:cubicBezTo>
                  <a:cubicBezTo>
                    <a:pt x="262" y="122"/>
                    <a:pt x="227" y="87"/>
                    <a:pt x="193" y="70"/>
                  </a:cubicBezTo>
                  <a:cubicBezTo>
                    <a:pt x="175" y="35"/>
                    <a:pt x="140" y="18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4611539" y="786474"/>
              <a:ext cx="22130" cy="42281"/>
            </a:xfrm>
            <a:custGeom>
              <a:avLst/>
              <a:gdLst/>
              <a:ahLst/>
              <a:cxnLst/>
              <a:rect l="l" t="t" r="r" b="b"/>
              <a:pathLst>
                <a:path w="727" h="1389" extrusionOk="0">
                  <a:moveTo>
                    <a:pt x="123" y="0"/>
                  </a:moveTo>
                  <a:cubicBezTo>
                    <a:pt x="89" y="0"/>
                    <a:pt x="48" y="17"/>
                    <a:pt x="35" y="42"/>
                  </a:cubicBezTo>
                  <a:cubicBezTo>
                    <a:pt x="0" y="112"/>
                    <a:pt x="18" y="164"/>
                    <a:pt x="18" y="216"/>
                  </a:cubicBezTo>
                  <a:cubicBezTo>
                    <a:pt x="18" y="286"/>
                    <a:pt x="18" y="356"/>
                    <a:pt x="35" y="426"/>
                  </a:cubicBezTo>
                  <a:cubicBezTo>
                    <a:pt x="70" y="548"/>
                    <a:pt x="122" y="670"/>
                    <a:pt x="192" y="792"/>
                  </a:cubicBezTo>
                  <a:cubicBezTo>
                    <a:pt x="244" y="896"/>
                    <a:pt x="296" y="1001"/>
                    <a:pt x="366" y="1105"/>
                  </a:cubicBezTo>
                  <a:cubicBezTo>
                    <a:pt x="401" y="1158"/>
                    <a:pt x="436" y="1193"/>
                    <a:pt x="471" y="1245"/>
                  </a:cubicBezTo>
                  <a:cubicBezTo>
                    <a:pt x="506" y="1280"/>
                    <a:pt x="523" y="1280"/>
                    <a:pt x="540" y="1315"/>
                  </a:cubicBezTo>
                  <a:cubicBezTo>
                    <a:pt x="575" y="1332"/>
                    <a:pt x="593" y="1350"/>
                    <a:pt x="610" y="1384"/>
                  </a:cubicBezTo>
                  <a:cubicBezTo>
                    <a:pt x="613" y="1387"/>
                    <a:pt x="619" y="1389"/>
                    <a:pt x="626" y="1389"/>
                  </a:cubicBezTo>
                  <a:cubicBezTo>
                    <a:pt x="660" y="1389"/>
                    <a:pt x="726" y="1358"/>
                    <a:pt x="697" y="1315"/>
                  </a:cubicBezTo>
                  <a:cubicBezTo>
                    <a:pt x="663" y="1210"/>
                    <a:pt x="628" y="1088"/>
                    <a:pt x="593" y="983"/>
                  </a:cubicBezTo>
                  <a:cubicBezTo>
                    <a:pt x="558" y="861"/>
                    <a:pt x="488" y="757"/>
                    <a:pt x="453" y="652"/>
                  </a:cubicBezTo>
                  <a:cubicBezTo>
                    <a:pt x="418" y="565"/>
                    <a:pt x="384" y="426"/>
                    <a:pt x="331" y="304"/>
                  </a:cubicBezTo>
                  <a:lnTo>
                    <a:pt x="296" y="234"/>
                  </a:lnTo>
                  <a:cubicBezTo>
                    <a:pt x="279" y="199"/>
                    <a:pt x="279" y="182"/>
                    <a:pt x="262" y="164"/>
                  </a:cubicBezTo>
                  <a:cubicBezTo>
                    <a:pt x="227" y="94"/>
                    <a:pt x="209" y="60"/>
                    <a:pt x="157" y="7"/>
                  </a:cubicBezTo>
                  <a:cubicBezTo>
                    <a:pt x="148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4587644" y="697863"/>
              <a:ext cx="17868" cy="48856"/>
            </a:xfrm>
            <a:custGeom>
              <a:avLst/>
              <a:gdLst/>
              <a:ahLst/>
              <a:cxnLst/>
              <a:rect l="l" t="t" r="r" b="b"/>
              <a:pathLst>
                <a:path w="587" h="1605" extrusionOk="0">
                  <a:moveTo>
                    <a:pt x="203" y="0"/>
                  </a:moveTo>
                  <a:cubicBezTo>
                    <a:pt x="189" y="0"/>
                    <a:pt x="174" y="2"/>
                    <a:pt x="158" y="7"/>
                  </a:cubicBezTo>
                  <a:cubicBezTo>
                    <a:pt x="1" y="60"/>
                    <a:pt x="53" y="286"/>
                    <a:pt x="70" y="408"/>
                  </a:cubicBezTo>
                  <a:cubicBezTo>
                    <a:pt x="88" y="513"/>
                    <a:pt x="123" y="652"/>
                    <a:pt x="158" y="774"/>
                  </a:cubicBezTo>
                  <a:cubicBezTo>
                    <a:pt x="227" y="1036"/>
                    <a:pt x="297" y="1297"/>
                    <a:pt x="402" y="1541"/>
                  </a:cubicBezTo>
                  <a:cubicBezTo>
                    <a:pt x="416" y="1585"/>
                    <a:pt x="452" y="1604"/>
                    <a:pt x="488" y="1604"/>
                  </a:cubicBezTo>
                  <a:cubicBezTo>
                    <a:pt x="537" y="1604"/>
                    <a:pt x="586" y="1567"/>
                    <a:pt x="576" y="1506"/>
                  </a:cubicBezTo>
                  <a:cubicBezTo>
                    <a:pt x="524" y="1227"/>
                    <a:pt x="489" y="966"/>
                    <a:pt x="436" y="687"/>
                  </a:cubicBezTo>
                  <a:cubicBezTo>
                    <a:pt x="419" y="565"/>
                    <a:pt x="402" y="443"/>
                    <a:pt x="384" y="321"/>
                  </a:cubicBezTo>
                  <a:cubicBezTo>
                    <a:pt x="368" y="211"/>
                    <a:pt x="33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4586061" y="627486"/>
              <a:ext cx="9589" cy="41307"/>
            </a:xfrm>
            <a:custGeom>
              <a:avLst/>
              <a:gdLst/>
              <a:ahLst/>
              <a:cxnLst/>
              <a:rect l="l" t="t" r="r" b="b"/>
              <a:pathLst>
                <a:path w="315" h="1357" extrusionOk="0">
                  <a:moveTo>
                    <a:pt x="157" y="1"/>
                  </a:moveTo>
                  <a:cubicBezTo>
                    <a:pt x="35" y="1"/>
                    <a:pt x="0" y="193"/>
                    <a:pt x="0" y="297"/>
                  </a:cubicBezTo>
                  <a:cubicBezTo>
                    <a:pt x="0" y="384"/>
                    <a:pt x="0" y="506"/>
                    <a:pt x="0" y="611"/>
                  </a:cubicBezTo>
                  <a:cubicBezTo>
                    <a:pt x="0" y="838"/>
                    <a:pt x="35" y="1064"/>
                    <a:pt x="70" y="1291"/>
                  </a:cubicBezTo>
                  <a:cubicBezTo>
                    <a:pt x="70" y="1334"/>
                    <a:pt x="109" y="1356"/>
                    <a:pt x="151" y="1356"/>
                  </a:cubicBezTo>
                  <a:cubicBezTo>
                    <a:pt x="192" y="1356"/>
                    <a:pt x="236" y="1334"/>
                    <a:pt x="244" y="1291"/>
                  </a:cubicBezTo>
                  <a:cubicBezTo>
                    <a:pt x="262" y="1082"/>
                    <a:pt x="297" y="838"/>
                    <a:pt x="297" y="611"/>
                  </a:cubicBezTo>
                  <a:cubicBezTo>
                    <a:pt x="297" y="506"/>
                    <a:pt x="297" y="402"/>
                    <a:pt x="314" y="297"/>
                  </a:cubicBezTo>
                  <a:cubicBezTo>
                    <a:pt x="314" y="175"/>
                    <a:pt x="297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4587126" y="559056"/>
              <a:ext cx="10106" cy="32388"/>
            </a:xfrm>
            <a:custGeom>
              <a:avLst/>
              <a:gdLst/>
              <a:ahLst/>
              <a:cxnLst/>
              <a:rect l="l" t="t" r="r" b="b"/>
              <a:pathLst>
                <a:path w="332" h="1064" extrusionOk="0">
                  <a:moveTo>
                    <a:pt x="209" y="0"/>
                  </a:moveTo>
                  <a:cubicBezTo>
                    <a:pt x="157" y="0"/>
                    <a:pt x="105" y="35"/>
                    <a:pt x="87" y="88"/>
                  </a:cubicBezTo>
                  <a:cubicBezTo>
                    <a:pt x="70" y="157"/>
                    <a:pt x="53" y="244"/>
                    <a:pt x="35" y="314"/>
                  </a:cubicBezTo>
                  <a:cubicBezTo>
                    <a:pt x="35" y="384"/>
                    <a:pt x="18" y="471"/>
                    <a:pt x="18" y="541"/>
                  </a:cubicBezTo>
                  <a:cubicBezTo>
                    <a:pt x="0" y="698"/>
                    <a:pt x="0" y="837"/>
                    <a:pt x="35" y="977"/>
                  </a:cubicBezTo>
                  <a:cubicBezTo>
                    <a:pt x="35" y="1029"/>
                    <a:pt x="87" y="1064"/>
                    <a:pt x="140" y="1064"/>
                  </a:cubicBezTo>
                  <a:cubicBezTo>
                    <a:pt x="192" y="1046"/>
                    <a:pt x="227" y="1011"/>
                    <a:pt x="227" y="959"/>
                  </a:cubicBezTo>
                  <a:cubicBezTo>
                    <a:pt x="244" y="820"/>
                    <a:pt x="227" y="680"/>
                    <a:pt x="244" y="541"/>
                  </a:cubicBezTo>
                  <a:cubicBezTo>
                    <a:pt x="244" y="471"/>
                    <a:pt x="262" y="419"/>
                    <a:pt x="279" y="349"/>
                  </a:cubicBezTo>
                  <a:cubicBezTo>
                    <a:pt x="297" y="279"/>
                    <a:pt x="314" y="210"/>
                    <a:pt x="314" y="140"/>
                  </a:cubicBezTo>
                  <a:cubicBezTo>
                    <a:pt x="331" y="70"/>
                    <a:pt x="279" y="18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50" name="Google Shape;1350;p17"/>
          <p:cNvSpPr/>
          <p:nvPr/>
        </p:nvSpPr>
        <p:spPr>
          <a:xfrm>
            <a:off x="961617" y="1006909"/>
            <a:ext cx="736556" cy="352400"/>
          </a:xfrm>
          <a:custGeom>
            <a:avLst/>
            <a:gdLst/>
            <a:ahLst/>
            <a:cxnLst/>
            <a:rect l="l" t="t" r="r" b="b"/>
            <a:pathLst>
              <a:path w="20458" h="9788" extrusionOk="0">
                <a:moveTo>
                  <a:pt x="1" y="1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1" name="Google Shape;1351;p17"/>
          <p:cNvSpPr/>
          <p:nvPr/>
        </p:nvSpPr>
        <p:spPr>
          <a:xfrm>
            <a:off x="1563011" y="1445780"/>
            <a:ext cx="735440" cy="352400"/>
          </a:xfrm>
          <a:custGeom>
            <a:avLst/>
            <a:gdLst/>
            <a:ahLst/>
            <a:cxnLst/>
            <a:rect l="l" t="t" r="r" b="b"/>
            <a:pathLst>
              <a:path w="20427" h="9788" extrusionOk="0">
                <a:moveTo>
                  <a:pt x="1" y="0"/>
                </a:moveTo>
                <a:lnTo>
                  <a:pt x="1" y="9787"/>
                </a:lnTo>
                <a:lnTo>
                  <a:pt x="20427" y="9787"/>
                </a:lnTo>
                <a:lnTo>
                  <a:pt x="204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2" name="Google Shape;1352;p17"/>
          <p:cNvSpPr/>
          <p:nvPr/>
        </p:nvSpPr>
        <p:spPr>
          <a:xfrm>
            <a:off x="744949" y="1445755"/>
            <a:ext cx="736520" cy="352400"/>
          </a:xfrm>
          <a:custGeom>
            <a:avLst/>
            <a:gdLst/>
            <a:ahLst/>
            <a:cxnLst/>
            <a:rect l="l" t="t" r="r" b="b"/>
            <a:pathLst>
              <a:path w="20457" h="9788" extrusionOk="0">
                <a:moveTo>
                  <a:pt x="1" y="0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3" name="Google Shape;1353;p17"/>
          <p:cNvSpPr/>
          <p:nvPr/>
        </p:nvSpPr>
        <p:spPr>
          <a:xfrm>
            <a:off x="10803269" y="5673697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4" name="Google Shape;1354;p17"/>
          <p:cNvSpPr/>
          <p:nvPr/>
        </p:nvSpPr>
        <p:spPr>
          <a:xfrm>
            <a:off x="10235336" y="6104531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5" name="Google Shape;1355;p17"/>
          <p:cNvSpPr txBox="1"/>
          <p:nvPr>
            <p:ph type="subTitle" idx="1"/>
          </p:nvPr>
        </p:nvSpPr>
        <p:spPr>
          <a:xfrm>
            <a:off x="1359765" y="4202033"/>
            <a:ext cx="2987200" cy="7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6" name="Google Shape;1356;p17"/>
          <p:cNvSpPr txBox="1"/>
          <p:nvPr>
            <p:ph type="subTitle" idx="2"/>
          </p:nvPr>
        </p:nvSpPr>
        <p:spPr>
          <a:xfrm>
            <a:off x="4602400" y="4202033"/>
            <a:ext cx="2987200" cy="7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7" name="Google Shape;1357;p17"/>
          <p:cNvSpPr txBox="1"/>
          <p:nvPr>
            <p:ph type="subTitle" idx="3"/>
          </p:nvPr>
        </p:nvSpPr>
        <p:spPr>
          <a:xfrm>
            <a:off x="7845035" y="4202033"/>
            <a:ext cx="2987200" cy="7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4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8" name="Google Shape;1358;p17"/>
          <p:cNvSpPr txBox="1"/>
          <p:nvPr>
            <p:ph type="title"/>
          </p:nvPr>
        </p:nvSpPr>
        <p:spPr>
          <a:xfrm>
            <a:off x="957000" y="593367"/>
            <a:ext cx="1024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5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01">
  <p:cSld name="BIG_NUMBER_1_1_2_1">
    <p:bg>
      <p:bgPr>
        <a:solidFill>
          <a:schemeClr val="accent1"/>
        </a:solidFill>
        <a:effectLst/>
      </p:bgPr>
    </p:bg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8"/>
          <p:cNvSpPr/>
          <p:nvPr/>
        </p:nvSpPr>
        <p:spPr>
          <a:xfrm>
            <a:off x="557817" y="1644243"/>
            <a:ext cx="736556" cy="352400"/>
          </a:xfrm>
          <a:custGeom>
            <a:avLst/>
            <a:gdLst/>
            <a:ahLst/>
            <a:cxnLst/>
            <a:rect l="l" t="t" r="r" b="b"/>
            <a:pathLst>
              <a:path w="20458" h="9788" extrusionOk="0">
                <a:moveTo>
                  <a:pt x="1" y="1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1" name="Google Shape;1361;p18"/>
          <p:cNvSpPr/>
          <p:nvPr/>
        </p:nvSpPr>
        <p:spPr>
          <a:xfrm>
            <a:off x="1187011" y="2083113"/>
            <a:ext cx="735440" cy="352400"/>
          </a:xfrm>
          <a:custGeom>
            <a:avLst/>
            <a:gdLst/>
            <a:ahLst/>
            <a:cxnLst/>
            <a:rect l="l" t="t" r="r" b="b"/>
            <a:pathLst>
              <a:path w="20427" h="9788" extrusionOk="0">
                <a:moveTo>
                  <a:pt x="1" y="0"/>
                </a:moveTo>
                <a:lnTo>
                  <a:pt x="1" y="9787"/>
                </a:lnTo>
                <a:lnTo>
                  <a:pt x="20427" y="9787"/>
                </a:lnTo>
                <a:lnTo>
                  <a:pt x="204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2" name="Google Shape;1362;p18"/>
          <p:cNvSpPr/>
          <p:nvPr/>
        </p:nvSpPr>
        <p:spPr>
          <a:xfrm>
            <a:off x="341149" y="2083088"/>
            <a:ext cx="736520" cy="352400"/>
          </a:xfrm>
          <a:custGeom>
            <a:avLst/>
            <a:gdLst/>
            <a:ahLst/>
            <a:cxnLst/>
            <a:rect l="l" t="t" r="r" b="b"/>
            <a:pathLst>
              <a:path w="20457" h="9788" extrusionOk="0">
                <a:moveTo>
                  <a:pt x="1" y="0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3" name="Google Shape;1363;p18"/>
          <p:cNvSpPr/>
          <p:nvPr/>
        </p:nvSpPr>
        <p:spPr>
          <a:xfrm>
            <a:off x="756103" y="4726097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4" name="Google Shape;1364;p18"/>
          <p:cNvSpPr/>
          <p:nvPr/>
        </p:nvSpPr>
        <p:spPr>
          <a:xfrm>
            <a:off x="341136" y="5184997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5" name="Google Shape;1365;p18"/>
          <p:cNvSpPr/>
          <p:nvPr/>
        </p:nvSpPr>
        <p:spPr>
          <a:xfrm>
            <a:off x="9782568" y="5609543"/>
            <a:ext cx="736556" cy="352400"/>
          </a:xfrm>
          <a:custGeom>
            <a:avLst/>
            <a:gdLst/>
            <a:ahLst/>
            <a:cxnLst/>
            <a:rect l="l" t="t" r="r" b="b"/>
            <a:pathLst>
              <a:path w="20458" h="9788" extrusionOk="0">
                <a:moveTo>
                  <a:pt x="1" y="1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6" name="Google Shape;1366;p18"/>
          <p:cNvSpPr/>
          <p:nvPr/>
        </p:nvSpPr>
        <p:spPr>
          <a:xfrm>
            <a:off x="9353433" y="6048388"/>
            <a:ext cx="736520" cy="352400"/>
          </a:xfrm>
          <a:custGeom>
            <a:avLst/>
            <a:gdLst/>
            <a:ahLst/>
            <a:cxnLst/>
            <a:rect l="l" t="t" r="r" b="b"/>
            <a:pathLst>
              <a:path w="20457" h="9788" extrusionOk="0">
                <a:moveTo>
                  <a:pt x="1" y="0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67" name="Google Shape;1367;p18"/>
          <p:cNvGrpSpPr/>
          <p:nvPr/>
        </p:nvGrpSpPr>
        <p:grpSpPr>
          <a:xfrm rot="-3899834" flipH="1">
            <a:off x="9650321" y="4661967"/>
            <a:ext cx="3480299" cy="910589"/>
            <a:chOff x="6637390" y="3260496"/>
            <a:chExt cx="1806226" cy="472583"/>
          </a:xfrm>
        </p:grpSpPr>
        <p:sp>
          <p:nvSpPr>
            <p:cNvPr id="1368" name="Google Shape;1368;p18"/>
            <p:cNvSpPr/>
            <p:nvPr/>
          </p:nvSpPr>
          <p:spPr>
            <a:xfrm>
              <a:off x="6637390" y="3685653"/>
              <a:ext cx="11689" cy="46056"/>
            </a:xfrm>
            <a:custGeom>
              <a:avLst/>
              <a:gdLst/>
              <a:ahLst/>
              <a:cxnLst/>
              <a:rect l="l" t="t" r="r" b="b"/>
              <a:pathLst>
                <a:path w="384" h="1513" extrusionOk="0">
                  <a:moveTo>
                    <a:pt x="192" y="0"/>
                  </a:moveTo>
                  <a:cubicBezTo>
                    <a:pt x="118" y="0"/>
                    <a:pt x="44" y="44"/>
                    <a:pt x="18" y="131"/>
                  </a:cubicBezTo>
                  <a:cubicBezTo>
                    <a:pt x="1" y="236"/>
                    <a:pt x="1" y="358"/>
                    <a:pt x="18" y="480"/>
                  </a:cubicBezTo>
                  <a:lnTo>
                    <a:pt x="18" y="776"/>
                  </a:lnTo>
                  <a:cubicBezTo>
                    <a:pt x="18" y="1003"/>
                    <a:pt x="35" y="1212"/>
                    <a:pt x="88" y="1421"/>
                  </a:cubicBezTo>
                  <a:cubicBezTo>
                    <a:pt x="96" y="1482"/>
                    <a:pt x="144" y="1512"/>
                    <a:pt x="192" y="1512"/>
                  </a:cubicBezTo>
                  <a:cubicBezTo>
                    <a:pt x="240" y="1512"/>
                    <a:pt x="288" y="1482"/>
                    <a:pt x="297" y="1421"/>
                  </a:cubicBezTo>
                  <a:cubicBezTo>
                    <a:pt x="349" y="1212"/>
                    <a:pt x="367" y="1003"/>
                    <a:pt x="349" y="776"/>
                  </a:cubicBezTo>
                  <a:cubicBezTo>
                    <a:pt x="349" y="671"/>
                    <a:pt x="349" y="584"/>
                    <a:pt x="367" y="480"/>
                  </a:cubicBezTo>
                  <a:cubicBezTo>
                    <a:pt x="384" y="358"/>
                    <a:pt x="384" y="236"/>
                    <a:pt x="367" y="131"/>
                  </a:cubicBezTo>
                  <a:cubicBezTo>
                    <a:pt x="340" y="44"/>
                    <a:pt x="266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6646400" y="3580208"/>
              <a:ext cx="14885" cy="52874"/>
            </a:xfrm>
            <a:custGeom>
              <a:avLst/>
              <a:gdLst/>
              <a:ahLst/>
              <a:cxnLst/>
              <a:rect l="l" t="t" r="r" b="b"/>
              <a:pathLst>
                <a:path w="489" h="1737" extrusionOk="0">
                  <a:moveTo>
                    <a:pt x="386" y="0"/>
                  </a:moveTo>
                  <a:cubicBezTo>
                    <a:pt x="373" y="0"/>
                    <a:pt x="360" y="6"/>
                    <a:pt x="349" y="22"/>
                  </a:cubicBezTo>
                  <a:cubicBezTo>
                    <a:pt x="297" y="74"/>
                    <a:pt x="262" y="126"/>
                    <a:pt x="227" y="179"/>
                  </a:cubicBezTo>
                  <a:cubicBezTo>
                    <a:pt x="193" y="231"/>
                    <a:pt x="158" y="301"/>
                    <a:pt x="158" y="370"/>
                  </a:cubicBezTo>
                  <a:cubicBezTo>
                    <a:pt x="123" y="510"/>
                    <a:pt x="88" y="649"/>
                    <a:pt x="71" y="789"/>
                  </a:cubicBezTo>
                  <a:cubicBezTo>
                    <a:pt x="18" y="1068"/>
                    <a:pt x="1" y="1346"/>
                    <a:pt x="1" y="1625"/>
                  </a:cubicBezTo>
                  <a:cubicBezTo>
                    <a:pt x="1" y="1695"/>
                    <a:pt x="63" y="1736"/>
                    <a:pt x="123" y="1736"/>
                  </a:cubicBezTo>
                  <a:cubicBezTo>
                    <a:pt x="168" y="1736"/>
                    <a:pt x="212" y="1713"/>
                    <a:pt x="227" y="1660"/>
                  </a:cubicBezTo>
                  <a:cubicBezTo>
                    <a:pt x="280" y="1399"/>
                    <a:pt x="315" y="1137"/>
                    <a:pt x="367" y="858"/>
                  </a:cubicBezTo>
                  <a:cubicBezTo>
                    <a:pt x="384" y="736"/>
                    <a:pt x="419" y="614"/>
                    <a:pt x="454" y="492"/>
                  </a:cubicBezTo>
                  <a:cubicBezTo>
                    <a:pt x="471" y="405"/>
                    <a:pt x="489" y="335"/>
                    <a:pt x="489" y="266"/>
                  </a:cubicBezTo>
                  <a:cubicBezTo>
                    <a:pt x="471" y="196"/>
                    <a:pt x="471" y="144"/>
                    <a:pt x="454" y="74"/>
                  </a:cubicBezTo>
                  <a:cubicBezTo>
                    <a:pt x="454" y="37"/>
                    <a:pt x="419" y="0"/>
                    <a:pt x="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18"/>
            <p:cNvSpPr/>
            <p:nvPr/>
          </p:nvSpPr>
          <p:spPr>
            <a:xfrm>
              <a:off x="6677936" y="3499664"/>
              <a:ext cx="24748" cy="44382"/>
            </a:xfrm>
            <a:custGeom>
              <a:avLst/>
              <a:gdLst/>
              <a:ahLst/>
              <a:cxnLst/>
              <a:rect l="l" t="t" r="r" b="b"/>
              <a:pathLst>
                <a:path w="813" h="1458" extrusionOk="0">
                  <a:moveTo>
                    <a:pt x="708" y="1"/>
                  </a:moveTo>
                  <a:cubicBezTo>
                    <a:pt x="638" y="18"/>
                    <a:pt x="586" y="53"/>
                    <a:pt x="534" y="88"/>
                  </a:cubicBezTo>
                  <a:cubicBezTo>
                    <a:pt x="464" y="140"/>
                    <a:pt x="412" y="192"/>
                    <a:pt x="394" y="262"/>
                  </a:cubicBezTo>
                  <a:cubicBezTo>
                    <a:pt x="324" y="367"/>
                    <a:pt x="255" y="489"/>
                    <a:pt x="220" y="611"/>
                  </a:cubicBezTo>
                  <a:cubicBezTo>
                    <a:pt x="150" y="715"/>
                    <a:pt x="115" y="837"/>
                    <a:pt x="80" y="959"/>
                  </a:cubicBezTo>
                  <a:cubicBezTo>
                    <a:pt x="46" y="1029"/>
                    <a:pt x="28" y="1081"/>
                    <a:pt x="28" y="1151"/>
                  </a:cubicBezTo>
                  <a:cubicBezTo>
                    <a:pt x="11" y="1221"/>
                    <a:pt x="28" y="1291"/>
                    <a:pt x="11" y="1343"/>
                  </a:cubicBezTo>
                  <a:cubicBezTo>
                    <a:pt x="0" y="1415"/>
                    <a:pt x="52" y="1457"/>
                    <a:pt x="102" y="1457"/>
                  </a:cubicBezTo>
                  <a:cubicBezTo>
                    <a:pt x="137" y="1457"/>
                    <a:pt x="171" y="1438"/>
                    <a:pt x="185" y="1395"/>
                  </a:cubicBezTo>
                  <a:cubicBezTo>
                    <a:pt x="220" y="1343"/>
                    <a:pt x="237" y="1291"/>
                    <a:pt x="272" y="1238"/>
                  </a:cubicBezTo>
                  <a:lnTo>
                    <a:pt x="342" y="1064"/>
                  </a:lnTo>
                  <a:cubicBezTo>
                    <a:pt x="377" y="959"/>
                    <a:pt x="429" y="855"/>
                    <a:pt x="499" y="750"/>
                  </a:cubicBezTo>
                  <a:cubicBezTo>
                    <a:pt x="551" y="646"/>
                    <a:pt x="603" y="541"/>
                    <a:pt x="673" y="454"/>
                  </a:cubicBezTo>
                  <a:cubicBezTo>
                    <a:pt x="725" y="402"/>
                    <a:pt x="760" y="332"/>
                    <a:pt x="778" y="280"/>
                  </a:cubicBezTo>
                  <a:cubicBezTo>
                    <a:pt x="813" y="210"/>
                    <a:pt x="813" y="140"/>
                    <a:pt x="813" y="88"/>
                  </a:cubicBezTo>
                  <a:cubicBezTo>
                    <a:pt x="795" y="36"/>
                    <a:pt x="760" y="1"/>
                    <a:pt x="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18"/>
            <p:cNvSpPr/>
            <p:nvPr/>
          </p:nvSpPr>
          <p:spPr>
            <a:xfrm>
              <a:off x="6736625" y="3404995"/>
              <a:ext cx="33454" cy="42068"/>
            </a:xfrm>
            <a:custGeom>
              <a:avLst/>
              <a:gdLst/>
              <a:ahLst/>
              <a:cxnLst/>
              <a:rect l="l" t="t" r="r" b="b"/>
              <a:pathLst>
                <a:path w="1099" h="1382" extrusionOk="0">
                  <a:moveTo>
                    <a:pt x="854" y="1"/>
                  </a:moveTo>
                  <a:cubicBezTo>
                    <a:pt x="825" y="1"/>
                    <a:pt x="795" y="9"/>
                    <a:pt x="767" y="25"/>
                  </a:cubicBezTo>
                  <a:cubicBezTo>
                    <a:pt x="697" y="60"/>
                    <a:pt x="645" y="113"/>
                    <a:pt x="610" y="182"/>
                  </a:cubicBezTo>
                  <a:cubicBezTo>
                    <a:pt x="506" y="357"/>
                    <a:pt x="401" y="531"/>
                    <a:pt x="279" y="705"/>
                  </a:cubicBezTo>
                  <a:cubicBezTo>
                    <a:pt x="209" y="810"/>
                    <a:pt x="157" y="914"/>
                    <a:pt x="122" y="1019"/>
                  </a:cubicBezTo>
                  <a:cubicBezTo>
                    <a:pt x="87" y="1106"/>
                    <a:pt x="0" y="1228"/>
                    <a:pt x="35" y="1315"/>
                  </a:cubicBezTo>
                  <a:cubicBezTo>
                    <a:pt x="22" y="1353"/>
                    <a:pt x="55" y="1382"/>
                    <a:pt x="87" y="1382"/>
                  </a:cubicBezTo>
                  <a:cubicBezTo>
                    <a:pt x="100" y="1382"/>
                    <a:pt x="112" y="1377"/>
                    <a:pt x="122" y="1368"/>
                  </a:cubicBezTo>
                  <a:cubicBezTo>
                    <a:pt x="209" y="1350"/>
                    <a:pt x="244" y="1246"/>
                    <a:pt x="296" y="1176"/>
                  </a:cubicBezTo>
                  <a:cubicBezTo>
                    <a:pt x="349" y="1124"/>
                    <a:pt x="436" y="1019"/>
                    <a:pt x="506" y="949"/>
                  </a:cubicBezTo>
                  <a:cubicBezTo>
                    <a:pt x="628" y="775"/>
                    <a:pt x="750" y="618"/>
                    <a:pt x="889" y="461"/>
                  </a:cubicBezTo>
                  <a:cubicBezTo>
                    <a:pt x="976" y="374"/>
                    <a:pt x="1098" y="235"/>
                    <a:pt x="1011" y="95"/>
                  </a:cubicBezTo>
                  <a:cubicBezTo>
                    <a:pt x="976" y="36"/>
                    <a:pt x="916" y="1"/>
                    <a:pt x="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6790169" y="3338909"/>
              <a:ext cx="48887" cy="35371"/>
            </a:xfrm>
            <a:custGeom>
              <a:avLst/>
              <a:gdLst/>
              <a:ahLst/>
              <a:cxnLst/>
              <a:rect l="l" t="t" r="r" b="b"/>
              <a:pathLst>
                <a:path w="1606" h="1162" extrusionOk="0">
                  <a:moveTo>
                    <a:pt x="1501" y="0"/>
                  </a:moveTo>
                  <a:cubicBezTo>
                    <a:pt x="1431" y="0"/>
                    <a:pt x="1361" y="18"/>
                    <a:pt x="1309" y="52"/>
                  </a:cubicBezTo>
                  <a:cubicBezTo>
                    <a:pt x="1170" y="87"/>
                    <a:pt x="1065" y="157"/>
                    <a:pt x="960" y="244"/>
                  </a:cubicBezTo>
                  <a:cubicBezTo>
                    <a:pt x="856" y="314"/>
                    <a:pt x="769" y="401"/>
                    <a:pt x="664" y="488"/>
                  </a:cubicBezTo>
                  <a:lnTo>
                    <a:pt x="368" y="715"/>
                  </a:lnTo>
                  <a:cubicBezTo>
                    <a:pt x="281" y="802"/>
                    <a:pt x="176" y="889"/>
                    <a:pt x="89" y="976"/>
                  </a:cubicBezTo>
                  <a:cubicBezTo>
                    <a:pt x="0" y="1050"/>
                    <a:pt x="75" y="1162"/>
                    <a:pt x="163" y="1162"/>
                  </a:cubicBezTo>
                  <a:cubicBezTo>
                    <a:pt x="179" y="1162"/>
                    <a:pt x="195" y="1158"/>
                    <a:pt x="211" y="1151"/>
                  </a:cubicBezTo>
                  <a:cubicBezTo>
                    <a:pt x="315" y="1081"/>
                    <a:pt x="455" y="1029"/>
                    <a:pt x="560" y="959"/>
                  </a:cubicBezTo>
                  <a:lnTo>
                    <a:pt x="873" y="750"/>
                  </a:lnTo>
                  <a:cubicBezTo>
                    <a:pt x="978" y="680"/>
                    <a:pt x="1082" y="628"/>
                    <a:pt x="1187" y="558"/>
                  </a:cubicBezTo>
                  <a:cubicBezTo>
                    <a:pt x="1239" y="506"/>
                    <a:pt x="1292" y="471"/>
                    <a:pt x="1344" y="436"/>
                  </a:cubicBezTo>
                  <a:cubicBezTo>
                    <a:pt x="1396" y="384"/>
                    <a:pt x="1431" y="349"/>
                    <a:pt x="1466" y="296"/>
                  </a:cubicBezTo>
                  <a:cubicBezTo>
                    <a:pt x="1518" y="244"/>
                    <a:pt x="1571" y="192"/>
                    <a:pt x="1588" y="122"/>
                  </a:cubicBezTo>
                  <a:cubicBezTo>
                    <a:pt x="1605" y="52"/>
                    <a:pt x="1553" y="0"/>
                    <a:pt x="1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6885142" y="3285883"/>
              <a:ext cx="46756" cy="26848"/>
            </a:xfrm>
            <a:custGeom>
              <a:avLst/>
              <a:gdLst/>
              <a:ahLst/>
              <a:cxnLst/>
              <a:rect l="l" t="t" r="r" b="b"/>
              <a:pathLst>
                <a:path w="1536" h="882" extrusionOk="0">
                  <a:moveTo>
                    <a:pt x="1400" y="1"/>
                  </a:moveTo>
                  <a:cubicBezTo>
                    <a:pt x="1358" y="1"/>
                    <a:pt x="1315" y="16"/>
                    <a:pt x="1257" y="16"/>
                  </a:cubicBezTo>
                  <a:cubicBezTo>
                    <a:pt x="1187" y="34"/>
                    <a:pt x="1135" y="51"/>
                    <a:pt x="1065" y="86"/>
                  </a:cubicBezTo>
                  <a:cubicBezTo>
                    <a:pt x="961" y="138"/>
                    <a:pt x="856" y="208"/>
                    <a:pt x="734" y="278"/>
                  </a:cubicBezTo>
                  <a:cubicBezTo>
                    <a:pt x="612" y="348"/>
                    <a:pt x="507" y="400"/>
                    <a:pt x="403" y="470"/>
                  </a:cubicBezTo>
                  <a:cubicBezTo>
                    <a:pt x="298" y="539"/>
                    <a:pt x="194" y="626"/>
                    <a:pt x="89" y="696"/>
                  </a:cubicBezTo>
                  <a:cubicBezTo>
                    <a:pt x="0" y="770"/>
                    <a:pt x="37" y="882"/>
                    <a:pt x="114" y="882"/>
                  </a:cubicBezTo>
                  <a:cubicBezTo>
                    <a:pt x="128" y="882"/>
                    <a:pt x="143" y="878"/>
                    <a:pt x="159" y="871"/>
                  </a:cubicBezTo>
                  <a:cubicBezTo>
                    <a:pt x="263" y="818"/>
                    <a:pt x="403" y="783"/>
                    <a:pt x="525" y="749"/>
                  </a:cubicBezTo>
                  <a:cubicBezTo>
                    <a:pt x="629" y="696"/>
                    <a:pt x="751" y="644"/>
                    <a:pt x="873" y="574"/>
                  </a:cubicBezTo>
                  <a:lnTo>
                    <a:pt x="1222" y="417"/>
                  </a:lnTo>
                  <a:cubicBezTo>
                    <a:pt x="1274" y="382"/>
                    <a:pt x="1344" y="348"/>
                    <a:pt x="1396" y="295"/>
                  </a:cubicBezTo>
                  <a:cubicBezTo>
                    <a:pt x="1449" y="260"/>
                    <a:pt x="1518" y="226"/>
                    <a:pt x="1518" y="138"/>
                  </a:cubicBezTo>
                  <a:cubicBezTo>
                    <a:pt x="1536" y="104"/>
                    <a:pt x="1518" y="51"/>
                    <a:pt x="1466" y="16"/>
                  </a:cubicBezTo>
                  <a:cubicBezTo>
                    <a:pt x="1443" y="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6998745" y="3262352"/>
              <a:ext cx="45112" cy="15037"/>
            </a:xfrm>
            <a:custGeom>
              <a:avLst/>
              <a:gdLst/>
              <a:ahLst/>
              <a:cxnLst/>
              <a:rect l="l" t="t" r="r" b="b"/>
              <a:pathLst>
                <a:path w="1482" h="494" extrusionOk="0">
                  <a:moveTo>
                    <a:pt x="1281" y="1"/>
                  </a:moveTo>
                  <a:cubicBezTo>
                    <a:pt x="1267" y="1"/>
                    <a:pt x="1252" y="2"/>
                    <a:pt x="1238" y="5"/>
                  </a:cubicBezTo>
                  <a:cubicBezTo>
                    <a:pt x="1151" y="22"/>
                    <a:pt x="1063" y="40"/>
                    <a:pt x="976" y="75"/>
                  </a:cubicBezTo>
                  <a:cubicBezTo>
                    <a:pt x="889" y="110"/>
                    <a:pt x="785" y="127"/>
                    <a:pt x="697" y="144"/>
                  </a:cubicBezTo>
                  <a:cubicBezTo>
                    <a:pt x="610" y="162"/>
                    <a:pt x="523" y="179"/>
                    <a:pt x="419" y="197"/>
                  </a:cubicBezTo>
                  <a:cubicBezTo>
                    <a:pt x="331" y="214"/>
                    <a:pt x="244" y="232"/>
                    <a:pt x="157" y="232"/>
                  </a:cubicBezTo>
                  <a:cubicBezTo>
                    <a:pt x="0" y="232"/>
                    <a:pt x="0" y="476"/>
                    <a:pt x="157" y="476"/>
                  </a:cubicBezTo>
                  <a:cubicBezTo>
                    <a:pt x="262" y="476"/>
                    <a:pt x="366" y="493"/>
                    <a:pt x="471" y="493"/>
                  </a:cubicBezTo>
                  <a:cubicBezTo>
                    <a:pt x="558" y="493"/>
                    <a:pt x="663" y="476"/>
                    <a:pt x="750" y="458"/>
                  </a:cubicBezTo>
                  <a:cubicBezTo>
                    <a:pt x="959" y="458"/>
                    <a:pt x="1168" y="406"/>
                    <a:pt x="1377" y="319"/>
                  </a:cubicBezTo>
                  <a:cubicBezTo>
                    <a:pt x="1447" y="266"/>
                    <a:pt x="1482" y="179"/>
                    <a:pt x="1447" y="110"/>
                  </a:cubicBezTo>
                  <a:cubicBezTo>
                    <a:pt x="1418" y="37"/>
                    <a:pt x="1353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7117066" y="3260496"/>
              <a:ext cx="54670" cy="11445"/>
            </a:xfrm>
            <a:custGeom>
              <a:avLst/>
              <a:gdLst/>
              <a:ahLst/>
              <a:cxnLst/>
              <a:rect l="l" t="t" r="r" b="b"/>
              <a:pathLst>
                <a:path w="1796" h="376" extrusionOk="0">
                  <a:moveTo>
                    <a:pt x="1133" y="1"/>
                  </a:moveTo>
                  <a:cubicBezTo>
                    <a:pt x="1064" y="1"/>
                    <a:pt x="994" y="5"/>
                    <a:pt x="924" y="14"/>
                  </a:cubicBezTo>
                  <a:cubicBezTo>
                    <a:pt x="645" y="14"/>
                    <a:pt x="366" y="49"/>
                    <a:pt x="87" y="101"/>
                  </a:cubicBezTo>
                  <a:cubicBezTo>
                    <a:pt x="0" y="118"/>
                    <a:pt x="0" y="258"/>
                    <a:pt x="87" y="275"/>
                  </a:cubicBezTo>
                  <a:cubicBezTo>
                    <a:pt x="366" y="327"/>
                    <a:pt x="645" y="362"/>
                    <a:pt x="924" y="362"/>
                  </a:cubicBezTo>
                  <a:cubicBezTo>
                    <a:pt x="994" y="371"/>
                    <a:pt x="1064" y="375"/>
                    <a:pt x="1133" y="375"/>
                  </a:cubicBezTo>
                  <a:cubicBezTo>
                    <a:pt x="1203" y="375"/>
                    <a:pt x="1273" y="371"/>
                    <a:pt x="1343" y="362"/>
                  </a:cubicBezTo>
                  <a:cubicBezTo>
                    <a:pt x="1412" y="362"/>
                    <a:pt x="1482" y="345"/>
                    <a:pt x="1552" y="327"/>
                  </a:cubicBezTo>
                  <a:cubicBezTo>
                    <a:pt x="1621" y="327"/>
                    <a:pt x="1691" y="310"/>
                    <a:pt x="1761" y="258"/>
                  </a:cubicBezTo>
                  <a:cubicBezTo>
                    <a:pt x="1796" y="223"/>
                    <a:pt x="1796" y="153"/>
                    <a:pt x="1761" y="118"/>
                  </a:cubicBezTo>
                  <a:cubicBezTo>
                    <a:pt x="1691" y="66"/>
                    <a:pt x="1621" y="49"/>
                    <a:pt x="1552" y="49"/>
                  </a:cubicBezTo>
                  <a:cubicBezTo>
                    <a:pt x="1482" y="31"/>
                    <a:pt x="1412" y="14"/>
                    <a:pt x="1343" y="14"/>
                  </a:cubicBezTo>
                  <a:cubicBezTo>
                    <a:pt x="1273" y="5"/>
                    <a:pt x="120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7230881" y="3276659"/>
              <a:ext cx="66359" cy="27487"/>
            </a:xfrm>
            <a:custGeom>
              <a:avLst/>
              <a:gdLst/>
              <a:ahLst/>
              <a:cxnLst/>
              <a:rect l="l" t="t" r="r" b="b"/>
              <a:pathLst>
                <a:path w="2180" h="903" extrusionOk="0">
                  <a:moveTo>
                    <a:pt x="102" y="1"/>
                  </a:moveTo>
                  <a:cubicBezTo>
                    <a:pt x="21" y="1"/>
                    <a:pt x="0" y="131"/>
                    <a:pt x="79" y="163"/>
                  </a:cubicBezTo>
                  <a:cubicBezTo>
                    <a:pt x="253" y="215"/>
                    <a:pt x="410" y="319"/>
                    <a:pt x="584" y="372"/>
                  </a:cubicBezTo>
                  <a:lnTo>
                    <a:pt x="1055" y="563"/>
                  </a:lnTo>
                  <a:lnTo>
                    <a:pt x="1526" y="738"/>
                  </a:lnTo>
                  <a:cubicBezTo>
                    <a:pt x="1613" y="773"/>
                    <a:pt x="1682" y="790"/>
                    <a:pt x="1770" y="807"/>
                  </a:cubicBezTo>
                  <a:cubicBezTo>
                    <a:pt x="1874" y="842"/>
                    <a:pt x="1944" y="877"/>
                    <a:pt x="2049" y="895"/>
                  </a:cubicBezTo>
                  <a:cubicBezTo>
                    <a:pt x="2060" y="900"/>
                    <a:pt x="2071" y="903"/>
                    <a:pt x="2081" y="903"/>
                  </a:cubicBezTo>
                  <a:cubicBezTo>
                    <a:pt x="2137" y="903"/>
                    <a:pt x="2180" y="834"/>
                    <a:pt x="2136" y="790"/>
                  </a:cubicBezTo>
                  <a:cubicBezTo>
                    <a:pt x="2066" y="720"/>
                    <a:pt x="1979" y="668"/>
                    <a:pt x="1909" y="616"/>
                  </a:cubicBezTo>
                  <a:cubicBezTo>
                    <a:pt x="1839" y="563"/>
                    <a:pt x="1787" y="511"/>
                    <a:pt x="1700" y="459"/>
                  </a:cubicBezTo>
                  <a:cubicBezTo>
                    <a:pt x="1526" y="372"/>
                    <a:pt x="1369" y="302"/>
                    <a:pt x="1194" y="250"/>
                  </a:cubicBezTo>
                  <a:cubicBezTo>
                    <a:pt x="1020" y="180"/>
                    <a:pt x="846" y="128"/>
                    <a:pt x="671" y="75"/>
                  </a:cubicBezTo>
                  <a:cubicBezTo>
                    <a:pt x="497" y="41"/>
                    <a:pt x="305" y="41"/>
                    <a:pt x="131" y="6"/>
                  </a:cubicBezTo>
                  <a:cubicBezTo>
                    <a:pt x="121" y="2"/>
                    <a:pt x="111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7330360" y="3314496"/>
              <a:ext cx="59449" cy="35797"/>
            </a:xfrm>
            <a:custGeom>
              <a:avLst/>
              <a:gdLst/>
              <a:ahLst/>
              <a:cxnLst/>
              <a:rect l="l" t="t" r="r" b="b"/>
              <a:pathLst>
                <a:path w="1953" h="1176" extrusionOk="0">
                  <a:moveTo>
                    <a:pt x="175" y="0"/>
                  </a:moveTo>
                  <a:cubicBezTo>
                    <a:pt x="140" y="0"/>
                    <a:pt x="105" y="0"/>
                    <a:pt x="70" y="18"/>
                  </a:cubicBezTo>
                  <a:cubicBezTo>
                    <a:pt x="36" y="18"/>
                    <a:pt x="1" y="70"/>
                    <a:pt x="36" y="87"/>
                  </a:cubicBezTo>
                  <a:cubicBezTo>
                    <a:pt x="53" y="122"/>
                    <a:pt x="88" y="140"/>
                    <a:pt x="105" y="157"/>
                  </a:cubicBezTo>
                  <a:cubicBezTo>
                    <a:pt x="158" y="209"/>
                    <a:pt x="210" y="262"/>
                    <a:pt x="262" y="279"/>
                  </a:cubicBezTo>
                  <a:cubicBezTo>
                    <a:pt x="332" y="331"/>
                    <a:pt x="419" y="366"/>
                    <a:pt x="489" y="419"/>
                  </a:cubicBezTo>
                  <a:lnTo>
                    <a:pt x="925" y="680"/>
                  </a:lnTo>
                  <a:lnTo>
                    <a:pt x="1360" y="942"/>
                  </a:lnTo>
                  <a:cubicBezTo>
                    <a:pt x="1430" y="994"/>
                    <a:pt x="1500" y="1046"/>
                    <a:pt x="1570" y="1098"/>
                  </a:cubicBezTo>
                  <a:cubicBezTo>
                    <a:pt x="1622" y="1116"/>
                    <a:pt x="1657" y="1133"/>
                    <a:pt x="1692" y="1151"/>
                  </a:cubicBezTo>
                  <a:cubicBezTo>
                    <a:pt x="1728" y="1163"/>
                    <a:pt x="1765" y="1175"/>
                    <a:pt x="1802" y="1175"/>
                  </a:cubicBezTo>
                  <a:cubicBezTo>
                    <a:pt x="1818" y="1175"/>
                    <a:pt x="1833" y="1173"/>
                    <a:pt x="1848" y="1168"/>
                  </a:cubicBezTo>
                  <a:cubicBezTo>
                    <a:pt x="1901" y="1151"/>
                    <a:pt x="1936" y="1098"/>
                    <a:pt x="1936" y="1046"/>
                  </a:cubicBezTo>
                  <a:cubicBezTo>
                    <a:pt x="1953" y="959"/>
                    <a:pt x="1866" y="854"/>
                    <a:pt x="1814" y="802"/>
                  </a:cubicBezTo>
                  <a:cubicBezTo>
                    <a:pt x="1744" y="732"/>
                    <a:pt x="1657" y="680"/>
                    <a:pt x="1587" y="628"/>
                  </a:cubicBezTo>
                  <a:cubicBezTo>
                    <a:pt x="1430" y="506"/>
                    <a:pt x="1273" y="401"/>
                    <a:pt x="1099" y="314"/>
                  </a:cubicBezTo>
                  <a:cubicBezTo>
                    <a:pt x="925" y="227"/>
                    <a:pt x="750" y="157"/>
                    <a:pt x="576" y="87"/>
                  </a:cubicBezTo>
                  <a:cubicBezTo>
                    <a:pt x="489" y="53"/>
                    <a:pt x="402" y="35"/>
                    <a:pt x="314" y="18"/>
                  </a:cubicBezTo>
                  <a:cubicBezTo>
                    <a:pt x="280" y="0"/>
                    <a:pt x="227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7438331" y="3372180"/>
              <a:ext cx="46360" cy="33088"/>
            </a:xfrm>
            <a:custGeom>
              <a:avLst/>
              <a:gdLst/>
              <a:ahLst/>
              <a:cxnLst/>
              <a:rect l="l" t="t" r="r" b="b"/>
              <a:pathLst>
                <a:path w="1523" h="1087" extrusionOk="0">
                  <a:moveTo>
                    <a:pt x="133" y="0"/>
                  </a:moveTo>
                  <a:cubicBezTo>
                    <a:pt x="36" y="0"/>
                    <a:pt x="1" y="132"/>
                    <a:pt x="79" y="180"/>
                  </a:cubicBezTo>
                  <a:lnTo>
                    <a:pt x="132" y="214"/>
                  </a:lnTo>
                  <a:cubicBezTo>
                    <a:pt x="167" y="267"/>
                    <a:pt x="219" y="302"/>
                    <a:pt x="254" y="336"/>
                  </a:cubicBezTo>
                  <a:cubicBezTo>
                    <a:pt x="306" y="371"/>
                    <a:pt x="376" y="406"/>
                    <a:pt x="428" y="441"/>
                  </a:cubicBezTo>
                  <a:cubicBezTo>
                    <a:pt x="498" y="476"/>
                    <a:pt x="533" y="511"/>
                    <a:pt x="585" y="546"/>
                  </a:cubicBezTo>
                  <a:lnTo>
                    <a:pt x="672" y="598"/>
                  </a:lnTo>
                  <a:lnTo>
                    <a:pt x="689" y="615"/>
                  </a:lnTo>
                  <a:cubicBezTo>
                    <a:pt x="707" y="633"/>
                    <a:pt x="724" y="633"/>
                    <a:pt x="724" y="650"/>
                  </a:cubicBezTo>
                  <a:lnTo>
                    <a:pt x="811" y="720"/>
                  </a:lnTo>
                  <a:lnTo>
                    <a:pt x="846" y="737"/>
                  </a:lnTo>
                  <a:lnTo>
                    <a:pt x="864" y="737"/>
                  </a:lnTo>
                  <a:lnTo>
                    <a:pt x="934" y="807"/>
                  </a:lnTo>
                  <a:lnTo>
                    <a:pt x="986" y="842"/>
                  </a:lnTo>
                  <a:cubicBezTo>
                    <a:pt x="1003" y="859"/>
                    <a:pt x="1038" y="877"/>
                    <a:pt x="1073" y="894"/>
                  </a:cubicBezTo>
                  <a:lnTo>
                    <a:pt x="1108" y="929"/>
                  </a:lnTo>
                  <a:cubicBezTo>
                    <a:pt x="1143" y="947"/>
                    <a:pt x="1178" y="947"/>
                    <a:pt x="1195" y="964"/>
                  </a:cubicBezTo>
                  <a:cubicBezTo>
                    <a:pt x="1247" y="999"/>
                    <a:pt x="1300" y="1034"/>
                    <a:pt x="1352" y="1069"/>
                  </a:cubicBezTo>
                  <a:cubicBezTo>
                    <a:pt x="1369" y="1081"/>
                    <a:pt x="1387" y="1087"/>
                    <a:pt x="1406" y="1087"/>
                  </a:cubicBezTo>
                  <a:cubicBezTo>
                    <a:pt x="1465" y="1087"/>
                    <a:pt x="1522" y="1030"/>
                    <a:pt x="1509" y="964"/>
                  </a:cubicBezTo>
                  <a:cubicBezTo>
                    <a:pt x="1474" y="894"/>
                    <a:pt x="1456" y="842"/>
                    <a:pt x="1404" y="790"/>
                  </a:cubicBezTo>
                  <a:cubicBezTo>
                    <a:pt x="1404" y="755"/>
                    <a:pt x="1387" y="720"/>
                    <a:pt x="1369" y="702"/>
                  </a:cubicBezTo>
                  <a:cubicBezTo>
                    <a:pt x="1352" y="668"/>
                    <a:pt x="1317" y="633"/>
                    <a:pt x="1300" y="615"/>
                  </a:cubicBezTo>
                  <a:cubicBezTo>
                    <a:pt x="1212" y="493"/>
                    <a:pt x="1090" y="406"/>
                    <a:pt x="968" y="319"/>
                  </a:cubicBezTo>
                  <a:cubicBezTo>
                    <a:pt x="864" y="249"/>
                    <a:pt x="742" y="180"/>
                    <a:pt x="637" y="127"/>
                  </a:cubicBezTo>
                  <a:cubicBezTo>
                    <a:pt x="536" y="55"/>
                    <a:pt x="410" y="18"/>
                    <a:pt x="290" y="18"/>
                  </a:cubicBezTo>
                  <a:cubicBezTo>
                    <a:pt x="266" y="18"/>
                    <a:pt x="242" y="20"/>
                    <a:pt x="219" y="23"/>
                  </a:cubicBezTo>
                  <a:lnTo>
                    <a:pt x="167" y="5"/>
                  </a:lnTo>
                  <a:cubicBezTo>
                    <a:pt x="155" y="2"/>
                    <a:pt x="143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7516410" y="3423137"/>
              <a:ext cx="47973" cy="34793"/>
            </a:xfrm>
            <a:custGeom>
              <a:avLst/>
              <a:gdLst/>
              <a:ahLst/>
              <a:cxnLst/>
              <a:rect l="l" t="t" r="r" b="b"/>
              <a:pathLst>
                <a:path w="1576" h="1143" extrusionOk="0">
                  <a:moveTo>
                    <a:pt x="189" y="1"/>
                  </a:moveTo>
                  <a:cubicBezTo>
                    <a:pt x="80" y="1"/>
                    <a:pt x="0" y="184"/>
                    <a:pt x="129" y="249"/>
                  </a:cubicBezTo>
                  <a:cubicBezTo>
                    <a:pt x="181" y="266"/>
                    <a:pt x="234" y="301"/>
                    <a:pt x="286" y="318"/>
                  </a:cubicBezTo>
                  <a:lnTo>
                    <a:pt x="338" y="371"/>
                  </a:lnTo>
                  <a:cubicBezTo>
                    <a:pt x="373" y="388"/>
                    <a:pt x="391" y="423"/>
                    <a:pt x="425" y="440"/>
                  </a:cubicBezTo>
                  <a:lnTo>
                    <a:pt x="513" y="493"/>
                  </a:lnTo>
                  <a:cubicBezTo>
                    <a:pt x="513" y="493"/>
                    <a:pt x="546" y="515"/>
                    <a:pt x="542" y="515"/>
                  </a:cubicBezTo>
                  <a:cubicBezTo>
                    <a:pt x="540" y="515"/>
                    <a:pt x="537" y="514"/>
                    <a:pt x="530" y="510"/>
                  </a:cubicBezTo>
                  <a:lnTo>
                    <a:pt x="530" y="510"/>
                  </a:lnTo>
                  <a:lnTo>
                    <a:pt x="582" y="545"/>
                  </a:lnTo>
                  <a:cubicBezTo>
                    <a:pt x="589" y="552"/>
                    <a:pt x="600" y="562"/>
                    <a:pt x="600" y="562"/>
                  </a:cubicBezTo>
                  <a:lnTo>
                    <a:pt x="652" y="597"/>
                  </a:lnTo>
                  <a:lnTo>
                    <a:pt x="722" y="667"/>
                  </a:lnTo>
                  <a:lnTo>
                    <a:pt x="739" y="667"/>
                  </a:lnTo>
                  <a:lnTo>
                    <a:pt x="896" y="806"/>
                  </a:lnTo>
                  <a:lnTo>
                    <a:pt x="1053" y="946"/>
                  </a:lnTo>
                  <a:lnTo>
                    <a:pt x="1140" y="1016"/>
                  </a:lnTo>
                  <a:lnTo>
                    <a:pt x="1192" y="1050"/>
                  </a:lnTo>
                  <a:cubicBezTo>
                    <a:pt x="1210" y="1068"/>
                    <a:pt x="1227" y="1068"/>
                    <a:pt x="1245" y="1085"/>
                  </a:cubicBezTo>
                  <a:lnTo>
                    <a:pt x="1280" y="1120"/>
                  </a:lnTo>
                  <a:cubicBezTo>
                    <a:pt x="1297" y="1138"/>
                    <a:pt x="1332" y="1138"/>
                    <a:pt x="1367" y="1138"/>
                  </a:cubicBezTo>
                  <a:cubicBezTo>
                    <a:pt x="1376" y="1141"/>
                    <a:pt x="1386" y="1142"/>
                    <a:pt x="1396" y="1142"/>
                  </a:cubicBezTo>
                  <a:cubicBezTo>
                    <a:pt x="1443" y="1142"/>
                    <a:pt x="1495" y="1111"/>
                    <a:pt x="1524" y="1068"/>
                  </a:cubicBezTo>
                  <a:cubicBezTo>
                    <a:pt x="1576" y="981"/>
                    <a:pt x="1558" y="894"/>
                    <a:pt x="1506" y="806"/>
                  </a:cubicBezTo>
                  <a:cubicBezTo>
                    <a:pt x="1506" y="789"/>
                    <a:pt x="1489" y="754"/>
                    <a:pt x="1471" y="719"/>
                  </a:cubicBezTo>
                  <a:cubicBezTo>
                    <a:pt x="1454" y="702"/>
                    <a:pt x="1419" y="667"/>
                    <a:pt x="1402" y="650"/>
                  </a:cubicBezTo>
                  <a:cubicBezTo>
                    <a:pt x="1349" y="597"/>
                    <a:pt x="1314" y="545"/>
                    <a:pt x="1262" y="510"/>
                  </a:cubicBezTo>
                  <a:cubicBezTo>
                    <a:pt x="1158" y="423"/>
                    <a:pt x="1053" y="336"/>
                    <a:pt x="931" y="266"/>
                  </a:cubicBezTo>
                  <a:cubicBezTo>
                    <a:pt x="879" y="231"/>
                    <a:pt x="809" y="196"/>
                    <a:pt x="757" y="162"/>
                  </a:cubicBezTo>
                  <a:lnTo>
                    <a:pt x="687" y="162"/>
                  </a:lnTo>
                  <a:lnTo>
                    <a:pt x="582" y="109"/>
                  </a:lnTo>
                  <a:cubicBezTo>
                    <a:pt x="530" y="74"/>
                    <a:pt x="460" y="57"/>
                    <a:pt x="391" y="57"/>
                  </a:cubicBezTo>
                  <a:cubicBezTo>
                    <a:pt x="338" y="39"/>
                    <a:pt x="286" y="22"/>
                    <a:pt x="216" y="5"/>
                  </a:cubicBezTo>
                  <a:cubicBezTo>
                    <a:pt x="207" y="2"/>
                    <a:pt x="198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7588979" y="3467093"/>
              <a:ext cx="52874" cy="25904"/>
            </a:xfrm>
            <a:custGeom>
              <a:avLst/>
              <a:gdLst/>
              <a:ahLst/>
              <a:cxnLst/>
              <a:rect l="l" t="t" r="r" b="b"/>
              <a:pathLst>
                <a:path w="1737" h="851" extrusionOk="0">
                  <a:moveTo>
                    <a:pt x="247" y="1"/>
                  </a:moveTo>
                  <a:cubicBezTo>
                    <a:pt x="94" y="1"/>
                    <a:pt x="1" y="236"/>
                    <a:pt x="185" y="321"/>
                  </a:cubicBezTo>
                  <a:cubicBezTo>
                    <a:pt x="395" y="461"/>
                    <a:pt x="604" y="583"/>
                    <a:pt x="830" y="687"/>
                  </a:cubicBezTo>
                  <a:cubicBezTo>
                    <a:pt x="935" y="722"/>
                    <a:pt x="1040" y="757"/>
                    <a:pt x="1162" y="792"/>
                  </a:cubicBezTo>
                  <a:cubicBezTo>
                    <a:pt x="1253" y="831"/>
                    <a:pt x="1354" y="851"/>
                    <a:pt x="1458" y="851"/>
                  </a:cubicBezTo>
                  <a:cubicBezTo>
                    <a:pt x="1493" y="851"/>
                    <a:pt x="1528" y="848"/>
                    <a:pt x="1563" y="844"/>
                  </a:cubicBezTo>
                  <a:cubicBezTo>
                    <a:pt x="1702" y="792"/>
                    <a:pt x="1737" y="600"/>
                    <a:pt x="1597" y="513"/>
                  </a:cubicBezTo>
                  <a:cubicBezTo>
                    <a:pt x="1493" y="461"/>
                    <a:pt x="1388" y="426"/>
                    <a:pt x="1266" y="391"/>
                  </a:cubicBezTo>
                  <a:cubicBezTo>
                    <a:pt x="1162" y="373"/>
                    <a:pt x="1040" y="339"/>
                    <a:pt x="952" y="304"/>
                  </a:cubicBezTo>
                  <a:cubicBezTo>
                    <a:pt x="848" y="251"/>
                    <a:pt x="726" y="234"/>
                    <a:pt x="639" y="182"/>
                  </a:cubicBezTo>
                  <a:cubicBezTo>
                    <a:pt x="534" y="147"/>
                    <a:pt x="447" y="95"/>
                    <a:pt x="360" y="42"/>
                  </a:cubicBezTo>
                  <a:cubicBezTo>
                    <a:pt x="321" y="13"/>
                    <a:pt x="283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7692232" y="3492206"/>
              <a:ext cx="37167" cy="9284"/>
            </a:xfrm>
            <a:custGeom>
              <a:avLst/>
              <a:gdLst/>
              <a:ahLst/>
              <a:cxnLst/>
              <a:rect l="l" t="t" r="r" b="b"/>
              <a:pathLst>
                <a:path w="1221" h="305" extrusionOk="0">
                  <a:moveTo>
                    <a:pt x="831" y="1"/>
                  </a:moveTo>
                  <a:cubicBezTo>
                    <a:pt x="769" y="1"/>
                    <a:pt x="707" y="7"/>
                    <a:pt x="646" y="19"/>
                  </a:cubicBezTo>
                  <a:lnTo>
                    <a:pt x="402" y="19"/>
                  </a:lnTo>
                  <a:cubicBezTo>
                    <a:pt x="315" y="19"/>
                    <a:pt x="245" y="19"/>
                    <a:pt x="175" y="37"/>
                  </a:cubicBezTo>
                  <a:lnTo>
                    <a:pt x="105" y="37"/>
                  </a:lnTo>
                  <a:cubicBezTo>
                    <a:pt x="1" y="71"/>
                    <a:pt x="1" y="228"/>
                    <a:pt x="105" y="263"/>
                  </a:cubicBezTo>
                  <a:lnTo>
                    <a:pt x="175" y="263"/>
                  </a:lnTo>
                  <a:cubicBezTo>
                    <a:pt x="245" y="281"/>
                    <a:pt x="315" y="298"/>
                    <a:pt x="402" y="298"/>
                  </a:cubicBezTo>
                  <a:lnTo>
                    <a:pt x="646" y="298"/>
                  </a:lnTo>
                  <a:cubicBezTo>
                    <a:pt x="689" y="302"/>
                    <a:pt x="733" y="305"/>
                    <a:pt x="776" y="305"/>
                  </a:cubicBezTo>
                  <a:cubicBezTo>
                    <a:pt x="907" y="305"/>
                    <a:pt x="1038" y="285"/>
                    <a:pt x="1169" y="246"/>
                  </a:cubicBezTo>
                  <a:cubicBezTo>
                    <a:pt x="1221" y="211"/>
                    <a:pt x="1221" y="106"/>
                    <a:pt x="1169" y="54"/>
                  </a:cubicBezTo>
                  <a:cubicBezTo>
                    <a:pt x="1056" y="20"/>
                    <a:pt x="944" y="1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7775729" y="3482648"/>
              <a:ext cx="53270" cy="15981"/>
            </a:xfrm>
            <a:custGeom>
              <a:avLst/>
              <a:gdLst/>
              <a:ahLst/>
              <a:cxnLst/>
              <a:rect l="l" t="t" r="r" b="b"/>
              <a:pathLst>
                <a:path w="1750" h="525" extrusionOk="0">
                  <a:moveTo>
                    <a:pt x="1648" y="0"/>
                  </a:moveTo>
                  <a:cubicBezTo>
                    <a:pt x="1643" y="0"/>
                    <a:pt x="1638" y="1"/>
                    <a:pt x="1633" y="2"/>
                  </a:cubicBezTo>
                  <a:cubicBezTo>
                    <a:pt x="1563" y="2"/>
                    <a:pt x="1511" y="2"/>
                    <a:pt x="1459" y="19"/>
                  </a:cubicBezTo>
                  <a:cubicBezTo>
                    <a:pt x="1441" y="11"/>
                    <a:pt x="1419" y="6"/>
                    <a:pt x="1398" y="6"/>
                  </a:cubicBezTo>
                  <a:cubicBezTo>
                    <a:pt x="1376" y="6"/>
                    <a:pt x="1354" y="11"/>
                    <a:pt x="1337" y="19"/>
                  </a:cubicBezTo>
                  <a:cubicBezTo>
                    <a:pt x="1267" y="19"/>
                    <a:pt x="1197" y="37"/>
                    <a:pt x="1145" y="54"/>
                  </a:cubicBezTo>
                  <a:cubicBezTo>
                    <a:pt x="1040" y="89"/>
                    <a:pt x="936" y="107"/>
                    <a:pt x="814" y="141"/>
                  </a:cubicBezTo>
                  <a:lnTo>
                    <a:pt x="483" y="211"/>
                  </a:lnTo>
                  <a:lnTo>
                    <a:pt x="326" y="246"/>
                  </a:lnTo>
                  <a:cubicBezTo>
                    <a:pt x="256" y="246"/>
                    <a:pt x="204" y="281"/>
                    <a:pt x="151" y="298"/>
                  </a:cubicBezTo>
                  <a:cubicBezTo>
                    <a:pt x="1" y="315"/>
                    <a:pt x="27" y="508"/>
                    <a:pt x="153" y="508"/>
                  </a:cubicBezTo>
                  <a:cubicBezTo>
                    <a:pt x="158" y="508"/>
                    <a:pt x="163" y="508"/>
                    <a:pt x="169" y="507"/>
                  </a:cubicBezTo>
                  <a:cubicBezTo>
                    <a:pt x="239" y="507"/>
                    <a:pt x="291" y="525"/>
                    <a:pt x="361" y="525"/>
                  </a:cubicBezTo>
                  <a:lnTo>
                    <a:pt x="535" y="525"/>
                  </a:lnTo>
                  <a:cubicBezTo>
                    <a:pt x="657" y="507"/>
                    <a:pt x="761" y="490"/>
                    <a:pt x="883" y="473"/>
                  </a:cubicBezTo>
                  <a:cubicBezTo>
                    <a:pt x="1005" y="438"/>
                    <a:pt x="1110" y="420"/>
                    <a:pt x="1232" y="385"/>
                  </a:cubicBezTo>
                  <a:cubicBezTo>
                    <a:pt x="1284" y="368"/>
                    <a:pt x="1337" y="351"/>
                    <a:pt x="1389" y="333"/>
                  </a:cubicBezTo>
                  <a:cubicBezTo>
                    <a:pt x="1441" y="298"/>
                    <a:pt x="1494" y="281"/>
                    <a:pt x="1528" y="229"/>
                  </a:cubicBezTo>
                  <a:cubicBezTo>
                    <a:pt x="1581" y="211"/>
                    <a:pt x="1616" y="176"/>
                    <a:pt x="1668" y="141"/>
                  </a:cubicBezTo>
                  <a:cubicBezTo>
                    <a:pt x="1750" y="125"/>
                    <a:pt x="1724" y="0"/>
                    <a:pt x="1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7879012" y="3449194"/>
              <a:ext cx="56649" cy="21186"/>
            </a:xfrm>
            <a:custGeom>
              <a:avLst/>
              <a:gdLst/>
              <a:ahLst/>
              <a:cxnLst/>
              <a:rect l="l" t="t" r="r" b="b"/>
              <a:pathLst>
                <a:path w="1861" h="696" extrusionOk="0">
                  <a:moveTo>
                    <a:pt x="1731" y="1"/>
                  </a:moveTo>
                  <a:cubicBezTo>
                    <a:pt x="1724" y="1"/>
                    <a:pt x="1717" y="1"/>
                    <a:pt x="1709" y="3"/>
                  </a:cubicBezTo>
                  <a:cubicBezTo>
                    <a:pt x="1569" y="20"/>
                    <a:pt x="1447" y="72"/>
                    <a:pt x="1308" y="125"/>
                  </a:cubicBezTo>
                  <a:cubicBezTo>
                    <a:pt x="1168" y="177"/>
                    <a:pt x="1046" y="229"/>
                    <a:pt x="907" y="264"/>
                  </a:cubicBezTo>
                  <a:cubicBezTo>
                    <a:pt x="768" y="317"/>
                    <a:pt x="628" y="351"/>
                    <a:pt x="489" y="386"/>
                  </a:cubicBezTo>
                  <a:lnTo>
                    <a:pt x="297" y="421"/>
                  </a:lnTo>
                  <a:cubicBezTo>
                    <a:pt x="227" y="439"/>
                    <a:pt x="157" y="473"/>
                    <a:pt x="70" y="491"/>
                  </a:cubicBezTo>
                  <a:cubicBezTo>
                    <a:pt x="1" y="508"/>
                    <a:pt x="18" y="630"/>
                    <a:pt x="88" y="648"/>
                  </a:cubicBezTo>
                  <a:cubicBezTo>
                    <a:pt x="123" y="648"/>
                    <a:pt x="175" y="665"/>
                    <a:pt x="210" y="665"/>
                  </a:cubicBezTo>
                  <a:cubicBezTo>
                    <a:pt x="245" y="683"/>
                    <a:pt x="279" y="683"/>
                    <a:pt x="332" y="683"/>
                  </a:cubicBezTo>
                  <a:cubicBezTo>
                    <a:pt x="367" y="691"/>
                    <a:pt x="401" y="696"/>
                    <a:pt x="439" y="696"/>
                  </a:cubicBezTo>
                  <a:cubicBezTo>
                    <a:pt x="476" y="696"/>
                    <a:pt x="515" y="691"/>
                    <a:pt x="558" y="683"/>
                  </a:cubicBezTo>
                  <a:cubicBezTo>
                    <a:pt x="698" y="665"/>
                    <a:pt x="855" y="648"/>
                    <a:pt x="994" y="595"/>
                  </a:cubicBezTo>
                  <a:cubicBezTo>
                    <a:pt x="1308" y="543"/>
                    <a:pt x="1587" y="386"/>
                    <a:pt x="1796" y="160"/>
                  </a:cubicBezTo>
                  <a:cubicBezTo>
                    <a:pt x="1860" y="95"/>
                    <a:pt x="1821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7989388" y="3421676"/>
              <a:ext cx="55218" cy="19603"/>
            </a:xfrm>
            <a:custGeom>
              <a:avLst/>
              <a:gdLst/>
              <a:ahLst/>
              <a:cxnLst/>
              <a:rect l="l" t="t" r="r" b="b"/>
              <a:pathLst>
                <a:path w="1814" h="644" extrusionOk="0">
                  <a:moveTo>
                    <a:pt x="1674" y="0"/>
                  </a:moveTo>
                  <a:cubicBezTo>
                    <a:pt x="1534" y="18"/>
                    <a:pt x="1395" y="53"/>
                    <a:pt x="1273" y="122"/>
                  </a:cubicBezTo>
                  <a:cubicBezTo>
                    <a:pt x="1151" y="175"/>
                    <a:pt x="1011" y="210"/>
                    <a:pt x="889" y="244"/>
                  </a:cubicBezTo>
                  <a:cubicBezTo>
                    <a:pt x="750" y="279"/>
                    <a:pt x="610" y="314"/>
                    <a:pt x="488" y="332"/>
                  </a:cubicBezTo>
                  <a:cubicBezTo>
                    <a:pt x="349" y="366"/>
                    <a:pt x="209" y="384"/>
                    <a:pt x="87" y="436"/>
                  </a:cubicBezTo>
                  <a:cubicBezTo>
                    <a:pt x="0" y="454"/>
                    <a:pt x="0" y="558"/>
                    <a:pt x="87" y="593"/>
                  </a:cubicBezTo>
                  <a:cubicBezTo>
                    <a:pt x="227" y="626"/>
                    <a:pt x="367" y="643"/>
                    <a:pt x="507" y="643"/>
                  </a:cubicBezTo>
                  <a:cubicBezTo>
                    <a:pt x="664" y="643"/>
                    <a:pt x="820" y="622"/>
                    <a:pt x="976" y="576"/>
                  </a:cubicBezTo>
                  <a:cubicBezTo>
                    <a:pt x="1116" y="541"/>
                    <a:pt x="1255" y="488"/>
                    <a:pt x="1395" y="436"/>
                  </a:cubicBezTo>
                  <a:cubicBezTo>
                    <a:pt x="1534" y="384"/>
                    <a:pt x="1674" y="279"/>
                    <a:pt x="1761" y="175"/>
                  </a:cubicBezTo>
                  <a:cubicBezTo>
                    <a:pt x="1813" y="87"/>
                    <a:pt x="1761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8096568" y="3429286"/>
              <a:ext cx="48308" cy="14733"/>
            </a:xfrm>
            <a:custGeom>
              <a:avLst/>
              <a:gdLst/>
              <a:ahLst/>
              <a:cxnLst/>
              <a:rect l="l" t="t" r="r" b="b"/>
              <a:pathLst>
                <a:path w="1587" h="484" extrusionOk="0">
                  <a:moveTo>
                    <a:pt x="626" y="0"/>
                  </a:moveTo>
                  <a:cubicBezTo>
                    <a:pt x="569" y="0"/>
                    <a:pt x="511" y="5"/>
                    <a:pt x="454" y="12"/>
                  </a:cubicBezTo>
                  <a:cubicBezTo>
                    <a:pt x="384" y="12"/>
                    <a:pt x="314" y="29"/>
                    <a:pt x="262" y="29"/>
                  </a:cubicBezTo>
                  <a:cubicBezTo>
                    <a:pt x="227" y="47"/>
                    <a:pt x="192" y="47"/>
                    <a:pt x="157" y="64"/>
                  </a:cubicBezTo>
                  <a:cubicBezTo>
                    <a:pt x="140" y="82"/>
                    <a:pt x="122" y="82"/>
                    <a:pt x="88" y="82"/>
                  </a:cubicBezTo>
                  <a:cubicBezTo>
                    <a:pt x="0" y="99"/>
                    <a:pt x="35" y="238"/>
                    <a:pt x="122" y="238"/>
                  </a:cubicBezTo>
                  <a:cubicBezTo>
                    <a:pt x="175" y="238"/>
                    <a:pt x="227" y="256"/>
                    <a:pt x="279" y="273"/>
                  </a:cubicBezTo>
                  <a:lnTo>
                    <a:pt x="436" y="308"/>
                  </a:lnTo>
                  <a:cubicBezTo>
                    <a:pt x="558" y="326"/>
                    <a:pt x="680" y="343"/>
                    <a:pt x="785" y="360"/>
                  </a:cubicBezTo>
                  <a:cubicBezTo>
                    <a:pt x="907" y="378"/>
                    <a:pt x="1029" y="413"/>
                    <a:pt x="1133" y="430"/>
                  </a:cubicBezTo>
                  <a:cubicBezTo>
                    <a:pt x="1212" y="464"/>
                    <a:pt x="1298" y="483"/>
                    <a:pt x="1382" y="483"/>
                  </a:cubicBezTo>
                  <a:cubicBezTo>
                    <a:pt x="1428" y="483"/>
                    <a:pt x="1474" y="477"/>
                    <a:pt x="1517" y="465"/>
                  </a:cubicBezTo>
                  <a:cubicBezTo>
                    <a:pt x="1569" y="448"/>
                    <a:pt x="1587" y="395"/>
                    <a:pt x="1569" y="343"/>
                  </a:cubicBezTo>
                  <a:cubicBezTo>
                    <a:pt x="1517" y="221"/>
                    <a:pt x="1343" y="151"/>
                    <a:pt x="1238" y="116"/>
                  </a:cubicBezTo>
                  <a:cubicBezTo>
                    <a:pt x="1116" y="64"/>
                    <a:pt x="994" y="47"/>
                    <a:pt x="855" y="29"/>
                  </a:cubicBezTo>
                  <a:cubicBezTo>
                    <a:pt x="783" y="9"/>
                    <a:pt x="706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8184418" y="3447002"/>
              <a:ext cx="45356" cy="22465"/>
            </a:xfrm>
            <a:custGeom>
              <a:avLst/>
              <a:gdLst/>
              <a:ahLst/>
              <a:cxnLst/>
              <a:rect l="l" t="t" r="r" b="b"/>
              <a:pathLst>
                <a:path w="1490" h="738" extrusionOk="0">
                  <a:moveTo>
                    <a:pt x="135" y="0"/>
                  </a:moveTo>
                  <a:cubicBezTo>
                    <a:pt x="48" y="0"/>
                    <a:pt x="1" y="132"/>
                    <a:pt x="95" y="179"/>
                  </a:cubicBezTo>
                  <a:cubicBezTo>
                    <a:pt x="182" y="232"/>
                    <a:pt x="269" y="301"/>
                    <a:pt x="357" y="371"/>
                  </a:cubicBezTo>
                  <a:cubicBezTo>
                    <a:pt x="444" y="423"/>
                    <a:pt x="531" y="476"/>
                    <a:pt x="618" y="511"/>
                  </a:cubicBezTo>
                  <a:cubicBezTo>
                    <a:pt x="723" y="563"/>
                    <a:pt x="810" y="598"/>
                    <a:pt x="914" y="650"/>
                  </a:cubicBezTo>
                  <a:cubicBezTo>
                    <a:pt x="967" y="667"/>
                    <a:pt x="1036" y="702"/>
                    <a:pt x="1089" y="702"/>
                  </a:cubicBezTo>
                  <a:cubicBezTo>
                    <a:pt x="1158" y="720"/>
                    <a:pt x="1211" y="737"/>
                    <a:pt x="1280" y="737"/>
                  </a:cubicBezTo>
                  <a:cubicBezTo>
                    <a:pt x="1420" y="737"/>
                    <a:pt x="1490" y="563"/>
                    <a:pt x="1402" y="458"/>
                  </a:cubicBezTo>
                  <a:cubicBezTo>
                    <a:pt x="1350" y="406"/>
                    <a:pt x="1298" y="371"/>
                    <a:pt x="1246" y="354"/>
                  </a:cubicBezTo>
                  <a:cubicBezTo>
                    <a:pt x="1193" y="319"/>
                    <a:pt x="1141" y="284"/>
                    <a:pt x="1071" y="266"/>
                  </a:cubicBezTo>
                  <a:cubicBezTo>
                    <a:pt x="984" y="214"/>
                    <a:pt x="880" y="179"/>
                    <a:pt x="775" y="144"/>
                  </a:cubicBezTo>
                  <a:cubicBezTo>
                    <a:pt x="688" y="110"/>
                    <a:pt x="583" y="75"/>
                    <a:pt x="479" y="57"/>
                  </a:cubicBezTo>
                  <a:cubicBezTo>
                    <a:pt x="374" y="40"/>
                    <a:pt x="252" y="22"/>
                    <a:pt x="165" y="5"/>
                  </a:cubicBezTo>
                  <a:cubicBezTo>
                    <a:pt x="155" y="2"/>
                    <a:pt x="14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8273790" y="3493819"/>
              <a:ext cx="38233" cy="29892"/>
            </a:xfrm>
            <a:custGeom>
              <a:avLst/>
              <a:gdLst/>
              <a:ahLst/>
              <a:cxnLst/>
              <a:rect l="l" t="t" r="r" b="b"/>
              <a:pathLst>
                <a:path w="1256" h="982" extrusionOk="0">
                  <a:moveTo>
                    <a:pt x="122" y="1"/>
                  </a:moveTo>
                  <a:cubicBezTo>
                    <a:pt x="35" y="1"/>
                    <a:pt x="0" y="123"/>
                    <a:pt x="70" y="175"/>
                  </a:cubicBezTo>
                  <a:lnTo>
                    <a:pt x="122" y="210"/>
                  </a:lnTo>
                  <a:cubicBezTo>
                    <a:pt x="140" y="210"/>
                    <a:pt x="157" y="228"/>
                    <a:pt x="175" y="245"/>
                  </a:cubicBezTo>
                  <a:cubicBezTo>
                    <a:pt x="192" y="262"/>
                    <a:pt x="210" y="280"/>
                    <a:pt x="227" y="297"/>
                  </a:cubicBezTo>
                  <a:cubicBezTo>
                    <a:pt x="262" y="315"/>
                    <a:pt x="314" y="332"/>
                    <a:pt x="349" y="367"/>
                  </a:cubicBezTo>
                  <a:lnTo>
                    <a:pt x="366" y="384"/>
                  </a:lnTo>
                  <a:lnTo>
                    <a:pt x="384" y="402"/>
                  </a:lnTo>
                  <a:lnTo>
                    <a:pt x="436" y="437"/>
                  </a:lnTo>
                  <a:lnTo>
                    <a:pt x="506" y="489"/>
                  </a:lnTo>
                  <a:lnTo>
                    <a:pt x="541" y="506"/>
                  </a:lnTo>
                  <a:lnTo>
                    <a:pt x="558" y="524"/>
                  </a:lnTo>
                  <a:lnTo>
                    <a:pt x="593" y="559"/>
                  </a:lnTo>
                  <a:lnTo>
                    <a:pt x="645" y="594"/>
                  </a:lnTo>
                  <a:lnTo>
                    <a:pt x="750" y="698"/>
                  </a:lnTo>
                  <a:lnTo>
                    <a:pt x="837" y="803"/>
                  </a:lnTo>
                  <a:cubicBezTo>
                    <a:pt x="855" y="820"/>
                    <a:pt x="872" y="838"/>
                    <a:pt x="889" y="855"/>
                  </a:cubicBezTo>
                  <a:cubicBezTo>
                    <a:pt x="907" y="873"/>
                    <a:pt x="942" y="890"/>
                    <a:pt x="977" y="907"/>
                  </a:cubicBezTo>
                  <a:cubicBezTo>
                    <a:pt x="1014" y="944"/>
                    <a:pt x="1059" y="981"/>
                    <a:pt x="1114" y="981"/>
                  </a:cubicBezTo>
                  <a:cubicBezTo>
                    <a:pt x="1136" y="981"/>
                    <a:pt x="1160" y="975"/>
                    <a:pt x="1186" y="960"/>
                  </a:cubicBezTo>
                  <a:cubicBezTo>
                    <a:pt x="1238" y="925"/>
                    <a:pt x="1255" y="873"/>
                    <a:pt x="1255" y="803"/>
                  </a:cubicBezTo>
                  <a:cubicBezTo>
                    <a:pt x="1255" y="785"/>
                    <a:pt x="1255" y="768"/>
                    <a:pt x="1255" y="751"/>
                  </a:cubicBezTo>
                  <a:cubicBezTo>
                    <a:pt x="1255" y="733"/>
                    <a:pt x="1255" y="716"/>
                    <a:pt x="1255" y="716"/>
                  </a:cubicBezTo>
                  <a:cubicBezTo>
                    <a:pt x="1255" y="698"/>
                    <a:pt x="1255" y="681"/>
                    <a:pt x="1255" y="663"/>
                  </a:cubicBezTo>
                  <a:cubicBezTo>
                    <a:pt x="1238" y="628"/>
                    <a:pt x="1221" y="611"/>
                    <a:pt x="1203" y="576"/>
                  </a:cubicBezTo>
                  <a:cubicBezTo>
                    <a:pt x="1186" y="541"/>
                    <a:pt x="1151" y="506"/>
                    <a:pt x="1116" y="472"/>
                  </a:cubicBezTo>
                  <a:cubicBezTo>
                    <a:pt x="1081" y="419"/>
                    <a:pt x="1029" y="367"/>
                    <a:pt x="977" y="332"/>
                  </a:cubicBezTo>
                  <a:cubicBezTo>
                    <a:pt x="924" y="280"/>
                    <a:pt x="872" y="228"/>
                    <a:pt x="802" y="175"/>
                  </a:cubicBezTo>
                  <a:cubicBezTo>
                    <a:pt x="733" y="140"/>
                    <a:pt x="663" y="106"/>
                    <a:pt x="576" y="71"/>
                  </a:cubicBezTo>
                  <a:cubicBezTo>
                    <a:pt x="558" y="71"/>
                    <a:pt x="541" y="71"/>
                    <a:pt x="523" y="53"/>
                  </a:cubicBezTo>
                  <a:lnTo>
                    <a:pt x="488" y="53"/>
                  </a:lnTo>
                  <a:cubicBezTo>
                    <a:pt x="454" y="36"/>
                    <a:pt x="419" y="18"/>
                    <a:pt x="384" y="18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8342768" y="3553116"/>
              <a:ext cx="32936" cy="35402"/>
            </a:xfrm>
            <a:custGeom>
              <a:avLst/>
              <a:gdLst/>
              <a:ahLst/>
              <a:cxnLst/>
              <a:rect l="l" t="t" r="r" b="b"/>
              <a:pathLst>
                <a:path w="1082" h="1163" extrusionOk="0">
                  <a:moveTo>
                    <a:pt x="151" y="1"/>
                  </a:moveTo>
                  <a:cubicBezTo>
                    <a:pt x="118" y="1"/>
                    <a:pt x="88" y="14"/>
                    <a:pt x="70" y="40"/>
                  </a:cubicBezTo>
                  <a:cubicBezTo>
                    <a:pt x="0" y="75"/>
                    <a:pt x="0" y="145"/>
                    <a:pt x="35" y="197"/>
                  </a:cubicBezTo>
                  <a:cubicBezTo>
                    <a:pt x="53" y="232"/>
                    <a:pt x="88" y="284"/>
                    <a:pt x="105" y="319"/>
                  </a:cubicBezTo>
                  <a:cubicBezTo>
                    <a:pt x="105" y="354"/>
                    <a:pt x="122" y="371"/>
                    <a:pt x="157" y="406"/>
                  </a:cubicBezTo>
                  <a:cubicBezTo>
                    <a:pt x="157" y="424"/>
                    <a:pt x="175" y="441"/>
                    <a:pt x="175" y="458"/>
                  </a:cubicBezTo>
                  <a:cubicBezTo>
                    <a:pt x="192" y="476"/>
                    <a:pt x="210" y="493"/>
                    <a:pt x="210" y="511"/>
                  </a:cubicBezTo>
                  <a:cubicBezTo>
                    <a:pt x="279" y="580"/>
                    <a:pt x="314" y="650"/>
                    <a:pt x="367" y="737"/>
                  </a:cubicBezTo>
                  <a:cubicBezTo>
                    <a:pt x="419" y="807"/>
                    <a:pt x="471" y="859"/>
                    <a:pt x="523" y="912"/>
                  </a:cubicBezTo>
                  <a:cubicBezTo>
                    <a:pt x="576" y="981"/>
                    <a:pt x="645" y="1034"/>
                    <a:pt x="715" y="1086"/>
                  </a:cubicBezTo>
                  <a:lnTo>
                    <a:pt x="767" y="1138"/>
                  </a:lnTo>
                  <a:cubicBezTo>
                    <a:pt x="799" y="1154"/>
                    <a:pt x="834" y="1163"/>
                    <a:pt x="867" y="1163"/>
                  </a:cubicBezTo>
                  <a:cubicBezTo>
                    <a:pt x="908" y="1163"/>
                    <a:pt x="948" y="1150"/>
                    <a:pt x="977" y="1121"/>
                  </a:cubicBezTo>
                  <a:cubicBezTo>
                    <a:pt x="1046" y="1069"/>
                    <a:pt x="1081" y="964"/>
                    <a:pt x="1046" y="894"/>
                  </a:cubicBezTo>
                  <a:cubicBezTo>
                    <a:pt x="1046" y="877"/>
                    <a:pt x="1029" y="859"/>
                    <a:pt x="1029" y="825"/>
                  </a:cubicBezTo>
                  <a:cubicBezTo>
                    <a:pt x="1011" y="825"/>
                    <a:pt x="1011" y="825"/>
                    <a:pt x="1029" y="807"/>
                  </a:cubicBezTo>
                  <a:cubicBezTo>
                    <a:pt x="1011" y="772"/>
                    <a:pt x="994" y="755"/>
                    <a:pt x="977" y="737"/>
                  </a:cubicBezTo>
                  <a:cubicBezTo>
                    <a:pt x="942" y="703"/>
                    <a:pt x="924" y="668"/>
                    <a:pt x="889" y="633"/>
                  </a:cubicBezTo>
                  <a:cubicBezTo>
                    <a:pt x="855" y="580"/>
                    <a:pt x="802" y="528"/>
                    <a:pt x="750" y="476"/>
                  </a:cubicBezTo>
                  <a:cubicBezTo>
                    <a:pt x="733" y="458"/>
                    <a:pt x="698" y="424"/>
                    <a:pt x="680" y="406"/>
                  </a:cubicBezTo>
                  <a:lnTo>
                    <a:pt x="628" y="371"/>
                  </a:lnTo>
                  <a:lnTo>
                    <a:pt x="593" y="336"/>
                  </a:lnTo>
                  <a:lnTo>
                    <a:pt x="506" y="249"/>
                  </a:lnTo>
                  <a:cubicBezTo>
                    <a:pt x="489" y="232"/>
                    <a:pt x="454" y="214"/>
                    <a:pt x="436" y="197"/>
                  </a:cubicBezTo>
                  <a:cubicBezTo>
                    <a:pt x="401" y="162"/>
                    <a:pt x="367" y="127"/>
                    <a:pt x="314" y="110"/>
                  </a:cubicBezTo>
                  <a:cubicBezTo>
                    <a:pt x="297" y="75"/>
                    <a:pt x="262" y="58"/>
                    <a:pt x="245" y="40"/>
                  </a:cubicBezTo>
                  <a:cubicBezTo>
                    <a:pt x="218" y="14"/>
                    <a:pt x="183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8394090" y="3624072"/>
              <a:ext cx="20882" cy="37685"/>
            </a:xfrm>
            <a:custGeom>
              <a:avLst/>
              <a:gdLst/>
              <a:ahLst/>
              <a:cxnLst/>
              <a:rect l="l" t="t" r="r" b="b"/>
              <a:pathLst>
                <a:path w="686" h="1238" extrusionOk="0">
                  <a:moveTo>
                    <a:pt x="108" y="1"/>
                  </a:moveTo>
                  <a:cubicBezTo>
                    <a:pt x="51" y="1"/>
                    <a:pt x="0" y="47"/>
                    <a:pt x="23" y="115"/>
                  </a:cubicBezTo>
                  <a:cubicBezTo>
                    <a:pt x="40" y="202"/>
                    <a:pt x="40" y="306"/>
                    <a:pt x="75" y="394"/>
                  </a:cubicBezTo>
                  <a:cubicBezTo>
                    <a:pt x="110" y="481"/>
                    <a:pt x="127" y="568"/>
                    <a:pt x="162" y="655"/>
                  </a:cubicBezTo>
                  <a:cubicBezTo>
                    <a:pt x="197" y="760"/>
                    <a:pt x="232" y="864"/>
                    <a:pt x="284" y="951"/>
                  </a:cubicBezTo>
                  <a:cubicBezTo>
                    <a:pt x="284" y="986"/>
                    <a:pt x="319" y="1038"/>
                    <a:pt x="336" y="1073"/>
                  </a:cubicBezTo>
                  <a:cubicBezTo>
                    <a:pt x="371" y="1126"/>
                    <a:pt x="406" y="1160"/>
                    <a:pt x="441" y="1195"/>
                  </a:cubicBezTo>
                  <a:cubicBezTo>
                    <a:pt x="470" y="1224"/>
                    <a:pt x="505" y="1238"/>
                    <a:pt x="539" y="1238"/>
                  </a:cubicBezTo>
                  <a:cubicBezTo>
                    <a:pt x="608" y="1238"/>
                    <a:pt x="673" y="1184"/>
                    <a:pt x="685" y="1091"/>
                  </a:cubicBezTo>
                  <a:cubicBezTo>
                    <a:pt x="685" y="986"/>
                    <a:pt x="650" y="882"/>
                    <a:pt x="598" y="777"/>
                  </a:cubicBezTo>
                  <a:cubicBezTo>
                    <a:pt x="563" y="690"/>
                    <a:pt x="528" y="603"/>
                    <a:pt x="476" y="533"/>
                  </a:cubicBezTo>
                  <a:cubicBezTo>
                    <a:pt x="441" y="446"/>
                    <a:pt x="389" y="359"/>
                    <a:pt x="354" y="271"/>
                  </a:cubicBezTo>
                  <a:cubicBezTo>
                    <a:pt x="302" y="202"/>
                    <a:pt x="232" y="132"/>
                    <a:pt x="197" y="45"/>
                  </a:cubicBezTo>
                  <a:cubicBezTo>
                    <a:pt x="173" y="14"/>
                    <a:pt x="140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8426600" y="3689397"/>
              <a:ext cx="17016" cy="43681"/>
            </a:xfrm>
            <a:custGeom>
              <a:avLst/>
              <a:gdLst/>
              <a:ahLst/>
              <a:cxnLst/>
              <a:rect l="l" t="t" r="r" b="b"/>
              <a:pathLst>
                <a:path w="559" h="1435" extrusionOk="0">
                  <a:moveTo>
                    <a:pt x="175" y="1"/>
                  </a:moveTo>
                  <a:cubicBezTo>
                    <a:pt x="121" y="1"/>
                    <a:pt x="69" y="32"/>
                    <a:pt x="53" y="95"/>
                  </a:cubicBezTo>
                  <a:cubicBezTo>
                    <a:pt x="18" y="200"/>
                    <a:pt x="1" y="304"/>
                    <a:pt x="1" y="426"/>
                  </a:cubicBezTo>
                  <a:cubicBezTo>
                    <a:pt x="1" y="514"/>
                    <a:pt x="1" y="618"/>
                    <a:pt x="18" y="705"/>
                  </a:cubicBezTo>
                  <a:cubicBezTo>
                    <a:pt x="18" y="827"/>
                    <a:pt x="53" y="932"/>
                    <a:pt x="70" y="1036"/>
                  </a:cubicBezTo>
                  <a:cubicBezTo>
                    <a:pt x="88" y="1141"/>
                    <a:pt x="140" y="1246"/>
                    <a:pt x="210" y="1350"/>
                  </a:cubicBezTo>
                  <a:cubicBezTo>
                    <a:pt x="245" y="1409"/>
                    <a:pt x="298" y="1434"/>
                    <a:pt x="351" y="1434"/>
                  </a:cubicBezTo>
                  <a:cubicBezTo>
                    <a:pt x="455" y="1434"/>
                    <a:pt x="558" y="1338"/>
                    <a:pt x="524" y="1211"/>
                  </a:cubicBezTo>
                  <a:cubicBezTo>
                    <a:pt x="524" y="1159"/>
                    <a:pt x="506" y="1124"/>
                    <a:pt x="489" y="1071"/>
                  </a:cubicBezTo>
                  <a:cubicBezTo>
                    <a:pt x="489" y="1019"/>
                    <a:pt x="454" y="984"/>
                    <a:pt x="454" y="932"/>
                  </a:cubicBezTo>
                  <a:cubicBezTo>
                    <a:pt x="419" y="845"/>
                    <a:pt x="402" y="758"/>
                    <a:pt x="384" y="670"/>
                  </a:cubicBezTo>
                  <a:cubicBezTo>
                    <a:pt x="367" y="583"/>
                    <a:pt x="349" y="496"/>
                    <a:pt x="349" y="426"/>
                  </a:cubicBezTo>
                  <a:cubicBezTo>
                    <a:pt x="332" y="322"/>
                    <a:pt x="314" y="235"/>
                    <a:pt x="314" y="130"/>
                  </a:cubicBezTo>
                  <a:cubicBezTo>
                    <a:pt x="305" y="45"/>
                    <a:pt x="239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1" name="Google Shape;1391;p18"/>
          <p:cNvGrpSpPr/>
          <p:nvPr/>
        </p:nvGrpSpPr>
        <p:grpSpPr>
          <a:xfrm flipH="1">
            <a:off x="10816667" y="-28783"/>
            <a:ext cx="1332793" cy="474925"/>
            <a:chOff x="23" y="279277"/>
            <a:chExt cx="1106726" cy="394325"/>
          </a:xfrm>
        </p:grpSpPr>
        <p:sp>
          <p:nvSpPr>
            <p:cNvPr id="1392" name="Google Shape;1392;p18"/>
            <p:cNvSpPr/>
            <p:nvPr/>
          </p:nvSpPr>
          <p:spPr>
            <a:xfrm>
              <a:off x="23" y="482514"/>
              <a:ext cx="45358" cy="58974"/>
            </a:xfrm>
            <a:custGeom>
              <a:avLst/>
              <a:gdLst/>
              <a:ahLst/>
              <a:cxnLst/>
              <a:rect l="l" t="t" r="r" b="b"/>
              <a:pathLst>
                <a:path w="743" h="966" extrusionOk="0">
                  <a:moveTo>
                    <a:pt x="114" y="0"/>
                  </a:moveTo>
                  <a:cubicBezTo>
                    <a:pt x="92" y="0"/>
                    <a:pt x="70" y="9"/>
                    <a:pt x="53" y="26"/>
                  </a:cubicBezTo>
                  <a:cubicBezTo>
                    <a:pt x="0" y="61"/>
                    <a:pt x="0" y="113"/>
                    <a:pt x="18" y="166"/>
                  </a:cubicBezTo>
                  <a:lnTo>
                    <a:pt x="53" y="201"/>
                  </a:lnTo>
                  <a:cubicBezTo>
                    <a:pt x="53" y="236"/>
                    <a:pt x="70" y="270"/>
                    <a:pt x="87" y="305"/>
                  </a:cubicBezTo>
                  <a:cubicBezTo>
                    <a:pt x="87" y="305"/>
                    <a:pt x="105" y="323"/>
                    <a:pt x="105" y="340"/>
                  </a:cubicBezTo>
                  <a:lnTo>
                    <a:pt x="122" y="392"/>
                  </a:lnTo>
                  <a:lnTo>
                    <a:pt x="244" y="567"/>
                  </a:lnTo>
                  <a:cubicBezTo>
                    <a:pt x="279" y="636"/>
                    <a:pt x="314" y="706"/>
                    <a:pt x="349" y="758"/>
                  </a:cubicBezTo>
                  <a:cubicBezTo>
                    <a:pt x="401" y="811"/>
                    <a:pt x="401" y="828"/>
                    <a:pt x="436" y="863"/>
                  </a:cubicBezTo>
                  <a:cubicBezTo>
                    <a:pt x="453" y="898"/>
                    <a:pt x="488" y="915"/>
                    <a:pt x="541" y="950"/>
                  </a:cubicBezTo>
                  <a:cubicBezTo>
                    <a:pt x="558" y="961"/>
                    <a:pt x="577" y="966"/>
                    <a:pt x="596" y="966"/>
                  </a:cubicBezTo>
                  <a:cubicBezTo>
                    <a:pt x="671" y="966"/>
                    <a:pt x="743" y="891"/>
                    <a:pt x="715" y="793"/>
                  </a:cubicBezTo>
                  <a:cubicBezTo>
                    <a:pt x="715" y="741"/>
                    <a:pt x="697" y="706"/>
                    <a:pt x="663" y="671"/>
                  </a:cubicBezTo>
                  <a:cubicBezTo>
                    <a:pt x="645" y="636"/>
                    <a:pt x="645" y="602"/>
                    <a:pt x="628" y="584"/>
                  </a:cubicBezTo>
                  <a:cubicBezTo>
                    <a:pt x="610" y="549"/>
                    <a:pt x="541" y="462"/>
                    <a:pt x="488" y="410"/>
                  </a:cubicBezTo>
                  <a:lnTo>
                    <a:pt x="349" y="236"/>
                  </a:lnTo>
                  <a:cubicBezTo>
                    <a:pt x="314" y="166"/>
                    <a:pt x="279" y="113"/>
                    <a:pt x="209" y="79"/>
                  </a:cubicBezTo>
                  <a:lnTo>
                    <a:pt x="175" y="26"/>
                  </a:lnTo>
                  <a:cubicBezTo>
                    <a:pt x="157" y="9"/>
                    <a:pt x="135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93181" y="584774"/>
              <a:ext cx="81376" cy="45177"/>
            </a:xfrm>
            <a:custGeom>
              <a:avLst/>
              <a:gdLst/>
              <a:ahLst/>
              <a:cxnLst/>
              <a:rect l="l" t="t" r="r" b="b"/>
              <a:pathLst>
                <a:path w="1333" h="740" extrusionOk="0">
                  <a:moveTo>
                    <a:pt x="130" y="0"/>
                  </a:moveTo>
                  <a:cubicBezTo>
                    <a:pt x="57" y="0"/>
                    <a:pt x="0" y="87"/>
                    <a:pt x="60" y="147"/>
                  </a:cubicBezTo>
                  <a:lnTo>
                    <a:pt x="148" y="269"/>
                  </a:lnTo>
                  <a:cubicBezTo>
                    <a:pt x="200" y="304"/>
                    <a:pt x="235" y="338"/>
                    <a:pt x="287" y="373"/>
                  </a:cubicBezTo>
                  <a:cubicBezTo>
                    <a:pt x="374" y="426"/>
                    <a:pt x="461" y="495"/>
                    <a:pt x="549" y="548"/>
                  </a:cubicBezTo>
                  <a:cubicBezTo>
                    <a:pt x="636" y="600"/>
                    <a:pt x="740" y="635"/>
                    <a:pt x="845" y="670"/>
                  </a:cubicBezTo>
                  <a:cubicBezTo>
                    <a:pt x="897" y="687"/>
                    <a:pt x="949" y="705"/>
                    <a:pt x="1002" y="722"/>
                  </a:cubicBezTo>
                  <a:cubicBezTo>
                    <a:pt x="1037" y="722"/>
                    <a:pt x="1071" y="739"/>
                    <a:pt x="1106" y="739"/>
                  </a:cubicBezTo>
                  <a:cubicBezTo>
                    <a:pt x="1141" y="739"/>
                    <a:pt x="1176" y="722"/>
                    <a:pt x="1211" y="705"/>
                  </a:cubicBezTo>
                  <a:lnTo>
                    <a:pt x="1246" y="687"/>
                  </a:lnTo>
                  <a:cubicBezTo>
                    <a:pt x="1316" y="635"/>
                    <a:pt x="1333" y="530"/>
                    <a:pt x="1263" y="478"/>
                  </a:cubicBezTo>
                  <a:cubicBezTo>
                    <a:pt x="1246" y="443"/>
                    <a:pt x="1228" y="426"/>
                    <a:pt x="1193" y="408"/>
                  </a:cubicBezTo>
                  <a:cubicBezTo>
                    <a:pt x="1176" y="391"/>
                    <a:pt x="1141" y="373"/>
                    <a:pt x="1106" y="356"/>
                  </a:cubicBezTo>
                  <a:cubicBezTo>
                    <a:pt x="1054" y="338"/>
                    <a:pt x="1019" y="338"/>
                    <a:pt x="967" y="321"/>
                  </a:cubicBezTo>
                  <a:cubicBezTo>
                    <a:pt x="862" y="286"/>
                    <a:pt x="775" y="251"/>
                    <a:pt x="688" y="216"/>
                  </a:cubicBezTo>
                  <a:cubicBezTo>
                    <a:pt x="601" y="199"/>
                    <a:pt x="514" y="164"/>
                    <a:pt x="444" y="129"/>
                  </a:cubicBezTo>
                  <a:cubicBezTo>
                    <a:pt x="357" y="94"/>
                    <a:pt x="339" y="77"/>
                    <a:pt x="287" y="60"/>
                  </a:cubicBezTo>
                  <a:cubicBezTo>
                    <a:pt x="235" y="42"/>
                    <a:pt x="200" y="42"/>
                    <a:pt x="165" y="7"/>
                  </a:cubicBezTo>
                  <a:cubicBezTo>
                    <a:pt x="153" y="3"/>
                    <a:pt x="141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245799" y="649060"/>
              <a:ext cx="87359" cy="24542"/>
            </a:xfrm>
            <a:custGeom>
              <a:avLst/>
              <a:gdLst/>
              <a:ahLst/>
              <a:cxnLst/>
              <a:rect l="l" t="t" r="r" b="b"/>
              <a:pathLst>
                <a:path w="1431" h="402" extrusionOk="0">
                  <a:moveTo>
                    <a:pt x="541" y="0"/>
                  </a:moveTo>
                  <a:cubicBezTo>
                    <a:pt x="489" y="0"/>
                    <a:pt x="437" y="0"/>
                    <a:pt x="384" y="18"/>
                  </a:cubicBezTo>
                  <a:lnTo>
                    <a:pt x="227" y="18"/>
                  </a:lnTo>
                  <a:cubicBezTo>
                    <a:pt x="193" y="18"/>
                    <a:pt x="140" y="52"/>
                    <a:pt x="105" y="52"/>
                  </a:cubicBezTo>
                  <a:cubicBezTo>
                    <a:pt x="18" y="52"/>
                    <a:pt x="1" y="174"/>
                    <a:pt x="71" y="192"/>
                  </a:cubicBezTo>
                  <a:cubicBezTo>
                    <a:pt x="123" y="209"/>
                    <a:pt x="158" y="244"/>
                    <a:pt x="210" y="262"/>
                  </a:cubicBezTo>
                  <a:cubicBezTo>
                    <a:pt x="245" y="279"/>
                    <a:pt x="315" y="279"/>
                    <a:pt x="349" y="296"/>
                  </a:cubicBezTo>
                  <a:cubicBezTo>
                    <a:pt x="402" y="296"/>
                    <a:pt x="437" y="314"/>
                    <a:pt x="489" y="331"/>
                  </a:cubicBezTo>
                  <a:lnTo>
                    <a:pt x="646" y="349"/>
                  </a:lnTo>
                  <a:cubicBezTo>
                    <a:pt x="750" y="366"/>
                    <a:pt x="872" y="384"/>
                    <a:pt x="960" y="401"/>
                  </a:cubicBezTo>
                  <a:lnTo>
                    <a:pt x="1221" y="401"/>
                  </a:lnTo>
                  <a:cubicBezTo>
                    <a:pt x="1256" y="384"/>
                    <a:pt x="1273" y="366"/>
                    <a:pt x="1308" y="349"/>
                  </a:cubicBezTo>
                  <a:cubicBezTo>
                    <a:pt x="1430" y="296"/>
                    <a:pt x="1395" y="157"/>
                    <a:pt x="1308" y="87"/>
                  </a:cubicBezTo>
                  <a:lnTo>
                    <a:pt x="1291" y="87"/>
                  </a:lnTo>
                  <a:cubicBezTo>
                    <a:pt x="1204" y="18"/>
                    <a:pt x="1099" y="0"/>
                    <a:pt x="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439502" y="635202"/>
              <a:ext cx="86260" cy="29853"/>
            </a:xfrm>
            <a:custGeom>
              <a:avLst/>
              <a:gdLst/>
              <a:ahLst/>
              <a:cxnLst/>
              <a:rect l="l" t="t" r="r" b="b"/>
              <a:pathLst>
                <a:path w="1413" h="489" extrusionOk="0">
                  <a:moveTo>
                    <a:pt x="1308" y="1"/>
                  </a:moveTo>
                  <a:cubicBezTo>
                    <a:pt x="1203" y="1"/>
                    <a:pt x="1098" y="35"/>
                    <a:pt x="994" y="53"/>
                  </a:cubicBezTo>
                  <a:cubicBezTo>
                    <a:pt x="889" y="88"/>
                    <a:pt x="802" y="105"/>
                    <a:pt x="698" y="140"/>
                  </a:cubicBezTo>
                  <a:cubicBezTo>
                    <a:pt x="593" y="157"/>
                    <a:pt x="506" y="175"/>
                    <a:pt x="419" y="192"/>
                  </a:cubicBezTo>
                  <a:cubicBezTo>
                    <a:pt x="314" y="192"/>
                    <a:pt x="209" y="210"/>
                    <a:pt x="105" y="227"/>
                  </a:cubicBezTo>
                  <a:cubicBezTo>
                    <a:pt x="18" y="245"/>
                    <a:pt x="0" y="367"/>
                    <a:pt x="70" y="401"/>
                  </a:cubicBezTo>
                  <a:cubicBezTo>
                    <a:pt x="175" y="454"/>
                    <a:pt x="297" y="489"/>
                    <a:pt x="419" y="489"/>
                  </a:cubicBezTo>
                  <a:cubicBezTo>
                    <a:pt x="541" y="489"/>
                    <a:pt x="663" y="489"/>
                    <a:pt x="785" y="454"/>
                  </a:cubicBezTo>
                  <a:cubicBezTo>
                    <a:pt x="907" y="436"/>
                    <a:pt x="1011" y="401"/>
                    <a:pt x="1116" y="349"/>
                  </a:cubicBezTo>
                  <a:cubicBezTo>
                    <a:pt x="1151" y="314"/>
                    <a:pt x="1203" y="279"/>
                    <a:pt x="1238" y="262"/>
                  </a:cubicBezTo>
                  <a:cubicBezTo>
                    <a:pt x="1290" y="227"/>
                    <a:pt x="1343" y="175"/>
                    <a:pt x="1377" y="123"/>
                  </a:cubicBezTo>
                  <a:cubicBezTo>
                    <a:pt x="1412" y="70"/>
                    <a:pt x="1377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632655" y="575616"/>
              <a:ext cx="91022" cy="43956"/>
            </a:xfrm>
            <a:custGeom>
              <a:avLst/>
              <a:gdLst/>
              <a:ahLst/>
              <a:cxnLst/>
              <a:rect l="l" t="t" r="r" b="b"/>
              <a:pathLst>
                <a:path w="1491" h="720" extrusionOk="0">
                  <a:moveTo>
                    <a:pt x="1421" y="0"/>
                  </a:moveTo>
                  <a:cubicBezTo>
                    <a:pt x="1368" y="0"/>
                    <a:pt x="1299" y="0"/>
                    <a:pt x="1264" y="18"/>
                  </a:cubicBezTo>
                  <a:cubicBezTo>
                    <a:pt x="1159" y="35"/>
                    <a:pt x="1055" y="70"/>
                    <a:pt x="950" y="122"/>
                  </a:cubicBezTo>
                  <a:cubicBezTo>
                    <a:pt x="863" y="157"/>
                    <a:pt x="776" y="210"/>
                    <a:pt x="689" y="244"/>
                  </a:cubicBezTo>
                  <a:cubicBezTo>
                    <a:pt x="601" y="297"/>
                    <a:pt x="497" y="332"/>
                    <a:pt x="392" y="384"/>
                  </a:cubicBezTo>
                  <a:cubicBezTo>
                    <a:pt x="305" y="419"/>
                    <a:pt x="201" y="488"/>
                    <a:pt x="96" y="541"/>
                  </a:cubicBezTo>
                  <a:cubicBezTo>
                    <a:pt x="1" y="572"/>
                    <a:pt x="50" y="720"/>
                    <a:pt x="151" y="720"/>
                  </a:cubicBezTo>
                  <a:cubicBezTo>
                    <a:pt x="162" y="720"/>
                    <a:pt x="172" y="718"/>
                    <a:pt x="183" y="715"/>
                  </a:cubicBezTo>
                  <a:cubicBezTo>
                    <a:pt x="270" y="715"/>
                    <a:pt x="375" y="698"/>
                    <a:pt x="462" y="663"/>
                  </a:cubicBezTo>
                  <a:lnTo>
                    <a:pt x="741" y="576"/>
                  </a:lnTo>
                  <a:cubicBezTo>
                    <a:pt x="845" y="541"/>
                    <a:pt x="933" y="506"/>
                    <a:pt x="1037" y="471"/>
                  </a:cubicBezTo>
                  <a:cubicBezTo>
                    <a:pt x="1142" y="436"/>
                    <a:pt x="1229" y="384"/>
                    <a:pt x="1316" y="314"/>
                  </a:cubicBezTo>
                  <a:cubicBezTo>
                    <a:pt x="1351" y="297"/>
                    <a:pt x="1386" y="262"/>
                    <a:pt x="1421" y="227"/>
                  </a:cubicBezTo>
                  <a:cubicBezTo>
                    <a:pt x="1456" y="192"/>
                    <a:pt x="1490" y="157"/>
                    <a:pt x="1490" y="105"/>
                  </a:cubicBezTo>
                  <a:cubicBezTo>
                    <a:pt x="1490" y="53"/>
                    <a:pt x="1456" y="0"/>
                    <a:pt x="1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810852" y="470732"/>
              <a:ext cx="59643" cy="65690"/>
            </a:xfrm>
            <a:custGeom>
              <a:avLst/>
              <a:gdLst/>
              <a:ahLst/>
              <a:cxnLst/>
              <a:rect l="l" t="t" r="r" b="b"/>
              <a:pathLst>
                <a:path w="977" h="1076" extrusionOk="0">
                  <a:moveTo>
                    <a:pt x="891" y="1"/>
                  </a:moveTo>
                  <a:cubicBezTo>
                    <a:pt x="880" y="1"/>
                    <a:pt x="868" y="4"/>
                    <a:pt x="855" y="10"/>
                  </a:cubicBezTo>
                  <a:cubicBezTo>
                    <a:pt x="838" y="10"/>
                    <a:pt x="803" y="10"/>
                    <a:pt x="785" y="28"/>
                  </a:cubicBezTo>
                  <a:lnTo>
                    <a:pt x="750" y="28"/>
                  </a:lnTo>
                  <a:lnTo>
                    <a:pt x="733" y="45"/>
                  </a:lnTo>
                  <a:lnTo>
                    <a:pt x="715" y="45"/>
                  </a:lnTo>
                  <a:lnTo>
                    <a:pt x="681" y="62"/>
                  </a:lnTo>
                  <a:lnTo>
                    <a:pt x="628" y="97"/>
                  </a:lnTo>
                  <a:cubicBezTo>
                    <a:pt x="611" y="115"/>
                    <a:pt x="593" y="132"/>
                    <a:pt x="576" y="150"/>
                  </a:cubicBezTo>
                  <a:cubicBezTo>
                    <a:pt x="506" y="219"/>
                    <a:pt x="437" y="289"/>
                    <a:pt x="384" y="376"/>
                  </a:cubicBezTo>
                  <a:cubicBezTo>
                    <a:pt x="315" y="463"/>
                    <a:pt x="245" y="551"/>
                    <a:pt x="193" y="638"/>
                  </a:cubicBezTo>
                  <a:cubicBezTo>
                    <a:pt x="158" y="673"/>
                    <a:pt x="140" y="707"/>
                    <a:pt x="123" y="742"/>
                  </a:cubicBezTo>
                  <a:cubicBezTo>
                    <a:pt x="105" y="760"/>
                    <a:pt x="88" y="777"/>
                    <a:pt x="71" y="795"/>
                  </a:cubicBezTo>
                  <a:cubicBezTo>
                    <a:pt x="53" y="829"/>
                    <a:pt x="36" y="864"/>
                    <a:pt x="18" y="899"/>
                  </a:cubicBezTo>
                  <a:cubicBezTo>
                    <a:pt x="1" y="934"/>
                    <a:pt x="1" y="1004"/>
                    <a:pt x="36" y="1039"/>
                  </a:cubicBezTo>
                  <a:cubicBezTo>
                    <a:pt x="68" y="1060"/>
                    <a:pt x="100" y="1075"/>
                    <a:pt x="133" y="1075"/>
                  </a:cubicBezTo>
                  <a:cubicBezTo>
                    <a:pt x="153" y="1075"/>
                    <a:pt x="173" y="1069"/>
                    <a:pt x="193" y="1056"/>
                  </a:cubicBezTo>
                  <a:cubicBezTo>
                    <a:pt x="227" y="1039"/>
                    <a:pt x="280" y="1004"/>
                    <a:pt x="315" y="969"/>
                  </a:cubicBezTo>
                  <a:cubicBezTo>
                    <a:pt x="349" y="934"/>
                    <a:pt x="384" y="899"/>
                    <a:pt x="419" y="864"/>
                  </a:cubicBezTo>
                  <a:cubicBezTo>
                    <a:pt x="489" y="795"/>
                    <a:pt x="559" y="725"/>
                    <a:pt x="628" y="655"/>
                  </a:cubicBezTo>
                  <a:cubicBezTo>
                    <a:pt x="698" y="585"/>
                    <a:pt x="750" y="516"/>
                    <a:pt x="803" y="446"/>
                  </a:cubicBezTo>
                  <a:cubicBezTo>
                    <a:pt x="855" y="394"/>
                    <a:pt x="890" y="341"/>
                    <a:pt x="907" y="289"/>
                  </a:cubicBezTo>
                  <a:cubicBezTo>
                    <a:pt x="925" y="272"/>
                    <a:pt x="925" y="254"/>
                    <a:pt x="942" y="237"/>
                  </a:cubicBezTo>
                  <a:cubicBezTo>
                    <a:pt x="942" y="219"/>
                    <a:pt x="942" y="219"/>
                    <a:pt x="942" y="202"/>
                  </a:cubicBezTo>
                  <a:lnTo>
                    <a:pt x="942" y="184"/>
                  </a:lnTo>
                  <a:cubicBezTo>
                    <a:pt x="942" y="184"/>
                    <a:pt x="942" y="167"/>
                    <a:pt x="942" y="167"/>
                  </a:cubicBezTo>
                  <a:cubicBezTo>
                    <a:pt x="942" y="150"/>
                    <a:pt x="942" y="150"/>
                    <a:pt x="942" y="132"/>
                  </a:cubicBezTo>
                  <a:cubicBezTo>
                    <a:pt x="942" y="132"/>
                    <a:pt x="960" y="115"/>
                    <a:pt x="977" y="115"/>
                  </a:cubicBezTo>
                  <a:cubicBezTo>
                    <a:pt x="977" y="58"/>
                    <a:pt x="942" y="1"/>
                    <a:pt x="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925316" y="362794"/>
              <a:ext cx="87786" cy="75519"/>
            </a:xfrm>
            <a:custGeom>
              <a:avLst/>
              <a:gdLst/>
              <a:ahLst/>
              <a:cxnLst/>
              <a:rect l="l" t="t" r="r" b="b"/>
              <a:pathLst>
                <a:path w="1438" h="1237" extrusionOk="0">
                  <a:moveTo>
                    <a:pt x="1351" y="0"/>
                  </a:moveTo>
                  <a:cubicBezTo>
                    <a:pt x="1281" y="0"/>
                    <a:pt x="1211" y="18"/>
                    <a:pt x="1159" y="52"/>
                  </a:cubicBezTo>
                  <a:cubicBezTo>
                    <a:pt x="1072" y="70"/>
                    <a:pt x="1002" y="87"/>
                    <a:pt x="950" y="122"/>
                  </a:cubicBezTo>
                  <a:cubicBezTo>
                    <a:pt x="810" y="174"/>
                    <a:pt x="688" y="262"/>
                    <a:pt x="584" y="366"/>
                  </a:cubicBezTo>
                  <a:cubicBezTo>
                    <a:pt x="392" y="558"/>
                    <a:pt x="218" y="785"/>
                    <a:pt x="61" y="1011"/>
                  </a:cubicBezTo>
                  <a:cubicBezTo>
                    <a:pt x="0" y="1132"/>
                    <a:pt x="99" y="1236"/>
                    <a:pt x="195" y="1236"/>
                  </a:cubicBezTo>
                  <a:cubicBezTo>
                    <a:pt x="237" y="1236"/>
                    <a:pt x="278" y="1216"/>
                    <a:pt x="305" y="1168"/>
                  </a:cubicBezTo>
                  <a:cubicBezTo>
                    <a:pt x="374" y="1063"/>
                    <a:pt x="444" y="959"/>
                    <a:pt x="531" y="872"/>
                  </a:cubicBezTo>
                  <a:cubicBezTo>
                    <a:pt x="566" y="819"/>
                    <a:pt x="618" y="767"/>
                    <a:pt x="653" y="732"/>
                  </a:cubicBezTo>
                  <a:cubicBezTo>
                    <a:pt x="688" y="715"/>
                    <a:pt x="706" y="697"/>
                    <a:pt x="723" y="680"/>
                  </a:cubicBezTo>
                  <a:lnTo>
                    <a:pt x="793" y="628"/>
                  </a:lnTo>
                  <a:lnTo>
                    <a:pt x="1107" y="366"/>
                  </a:lnTo>
                  <a:cubicBezTo>
                    <a:pt x="1159" y="331"/>
                    <a:pt x="1194" y="297"/>
                    <a:pt x="1246" y="262"/>
                  </a:cubicBezTo>
                  <a:cubicBezTo>
                    <a:pt x="1298" y="209"/>
                    <a:pt x="1351" y="174"/>
                    <a:pt x="1385" y="122"/>
                  </a:cubicBezTo>
                  <a:cubicBezTo>
                    <a:pt x="1438" y="87"/>
                    <a:pt x="1403" y="18"/>
                    <a:pt x="1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1048631" y="279277"/>
              <a:ext cx="58117" cy="41514"/>
            </a:xfrm>
            <a:custGeom>
              <a:avLst/>
              <a:gdLst/>
              <a:ahLst/>
              <a:cxnLst/>
              <a:rect l="l" t="t" r="r" b="b"/>
              <a:pathLst>
                <a:path w="952" h="680" extrusionOk="0">
                  <a:moveTo>
                    <a:pt x="780" y="1"/>
                  </a:moveTo>
                  <a:cubicBezTo>
                    <a:pt x="693" y="1"/>
                    <a:pt x="607" y="72"/>
                    <a:pt x="533" y="131"/>
                  </a:cubicBezTo>
                  <a:lnTo>
                    <a:pt x="464" y="183"/>
                  </a:lnTo>
                  <a:lnTo>
                    <a:pt x="429" y="218"/>
                  </a:lnTo>
                  <a:cubicBezTo>
                    <a:pt x="429" y="218"/>
                    <a:pt x="395" y="240"/>
                    <a:pt x="400" y="240"/>
                  </a:cubicBezTo>
                  <a:cubicBezTo>
                    <a:pt x="401" y="240"/>
                    <a:pt x="404" y="239"/>
                    <a:pt x="411" y="235"/>
                  </a:cubicBezTo>
                  <a:lnTo>
                    <a:pt x="411" y="235"/>
                  </a:lnTo>
                  <a:cubicBezTo>
                    <a:pt x="342" y="270"/>
                    <a:pt x="289" y="322"/>
                    <a:pt x="237" y="375"/>
                  </a:cubicBezTo>
                  <a:cubicBezTo>
                    <a:pt x="202" y="392"/>
                    <a:pt x="185" y="409"/>
                    <a:pt x="167" y="427"/>
                  </a:cubicBezTo>
                  <a:cubicBezTo>
                    <a:pt x="157" y="447"/>
                    <a:pt x="147" y="456"/>
                    <a:pt x="144" y="456"/>
                  </a:cubicBezTo>
                  <a:cubicBezTo>
                    <a:pt x="141" y="456"/>
                    <a:pt x="143" y="452"/>
                    <a:pt x="150" y="444"/>
                  </a:cubicBezTo>
                  <a:lnTo>
                    <a:pt x="150" y="444"/>
                  </a:lnTo>
                  <a:lnTo>
                    <a:pt x="132" y="462"/>
                  </a:lnTo>
                  <a:lnTo>
                    <a:pt x="98" y="497"/>
                  </a:lnTo>
                  <a:cubicBezTo>
                    <a:pt x="1" y="566"/>
                    <a:pt x="69" y="679"/>
                    <a:pt x="153" y="679"/>
                  </a:cubicBezTo>
                  <a:cubicBezTo>
                    <a:pt x="175" y="679"/>
                    <a:pt x="198" y="671"/>
                    <a:pt x="220" y="654"/>
                  </a:cubicBezTo>
                  <a:lnTo>
                    <a:pt x="411" y="584"/>
                  </a:lnTo>
                  <a:cubicBezTo>
                    <a:pt x="464" y="549"/>
                    <a:pt x="516" y="514"/>
                    <a:pt x="586" y="497"/>
                  </a:cubicBezTo>
                  <a:cubicBezTo>
                    <a:pt x="638" y="462"/>
                    <a:pt x="690" y="444"/>
                    <a:pt x="760" y="409"/>
                  </a:cubicBezTo>
                  <a:cubicBezTo>
                    <a:pt x="812" y="375"/>
                    <a:pt x="812" y="375"/>
                    <a:pt x="847" y="357"/>
                  </a:cubicBezTo>
                  <a:cubicBezTo>
                    <a:pt x="899" y="322"/>
                    <a:pt x="952" y="253"/>
                    <a:pt x="952" y="165"/>
                  </a:cubicBezTo>
                  <a:cubicBezTo>
                    <a:pt x="952" y="131"/>
                    <a:pt x="934" y="96"/>
                    <a:pt x="917" y="78"/>
                  </a:cubicBezTo>
                  <a:cubicBezTo>
                    <a:pt x="899" y="43"/>
                    <a:pt x="865" y="26"/>
                    <a:pt x="830" y="9"/>
                  </a:cubicBezTo>
                  <a:cubicBezTo>
                    <a:pt x="813" y="3"/>
                    <a:pt x="797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00" name="Google Shape;1400;p18"/>
          <p:cNvGrpSpPr/>
          <p:nvPr/>
        </p:nvGrpSpPr>
        <p:grpSpPr>
          <a:xfrm flipH="1">
            <a:off x="-1" y="46208"/>
            <a:ext cx="952795" cy="1461651"/>
            <a:chOff x="4586061" y="559056"/>
            <a:chExt cx="407015" cy="624388"/>
          </a:xfrm>
        </p:grpSpPr>
        <p:sp>
          <p:nvSpPr>
            <p:cNvPr id="1401" name="Google Shape;1401;p18"/>
            <p:cNvSpPr/>
            <p:nvPr/>
          </p:nvSpPr>
          <p:spPr>
            <a:xfrm>
              <a:off x="4977825" y="1157935"/>
              <a:ext cx="15250" cy="25509"/>
            </a:xfrm>
            <a:custGeom>
              <a:avLst/>
              <a:gdLst/>
              <a:ahLst/>
              <a:cxnLst/>
              <a:rect l="l" t="t" r="r" b="b"/>
              <a:pathLst>
                <a:path w="501" h="838" extrusionOk="0">
                  <a:moveTo>
                    <a:pt x="150" y="0"/>
                  </a:moveTo>
                  <a:cubicBezTo>
                    <a:pt x="63" y="0"/>
                    <a:pt x="1" y="104"/>
                    <a:pt x="47" y="180"/>
                  </a:cubicBezTo>
                  <a:cubicBezTo>
                    <a:pt x="47" y="198"/>
                    <a:pt x="64" y="198"/>
                    <a:pt x="64" y="215"/>
                  </a:cubicBezTo>
                  <a:cubicBezTo>
                    <a:pt x="82" y="250"/>
                    <a:pt x="99" y="268"/>
                    <a:pt x="117" y="302"/>
                  </a:cubicBezTo>
                  <a:lnTo>
                    <a:pt x="134" y="320"/>
                  </a:lnTo>
                  <a:cubicBezTo>
                    <a:pt x="134" y="320"/>
                    <a:pt x="152" y="320"/>
                    <a:pt x="152" y="337"/>
                  </a:cubicBezTo>
                  <a:cubicBezTo>
                    <a:pt x="186" y="372"/>
                    <a:pt x="204" y="424"/>
                    <a:pt x="239" y="477"/>
                  </a:cubicBezTo>
                  <a:lnTo>
                    <a:pt x="239" y="512"/>
                  </a:lnTo>
                  <a:cubicBezTo>
                    <a:pt x="239" y="546"/>
                    <a:pt x="256" y="564"/>
                    <a:pt x="256" y="599"/>
                  </a:cubicBezTo>
                  <a:cubicBezTo>
                    <a:pt x="256" y="616"/>
                    <a:pt x="256" y="634"/>
                    <a:pt x="256" y="651"/>
                  </a:cubicBezTo>
                  <a:lnTo>
                    <a:pt x="256" y="686"/>
                  </a:lnTo>
                  <a:lnTo>
                    <a:pt x="256" y="703"/>
                  </a:lnTo>
                  <a:cubicBezTo>
                    <a:pt x="236" y="786"/>
                    <a:pt x="300" y="838"/>
                    <a:pt x="364" y="838"/>
                  </a:cubicBezTo>
                  <a:cubicBezTo>
                    <a:pt x="408" y="838"/>
                    <a:pt x="451" y="813"/>
                    <a:pt x="465" y="756"/>
                  </a:cubicBezTo>
                  <a:cubicBezTo>
                    <a:pt x="500" y="634"/>
                    <a:pt x="500" y="494"/>
                    <a:pt x="483" y="372"/>
                  </a:cubicBezTo>
                  <a:cubicBezTo>
                    <a:pt x="465" y="302"/>
                    <a:pt x="448" y="250"/>
                    <a:pt x="413" y="180"/>
                  </a:cubicBezTo>
                  <a:cubicBezTo>
                    <a:pt x="361" y="111"/>
                    <a:pt x="308" y="58"/>
                    <a:pt x="239" y="24"/>
                  </a:cubicBezTo>
                  <a:cubicBezTo>
                    <a:pt x="221" y="24"/>
                    <a:pt x="204" y="6"/>
                    <a:pt x="186" y="6"/>
                  </a:cubicBezTo>
                  <a:cubicBezTo>
                    <a:pt x="174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4943154" y="1098668"/>
              <a:ext cx="23378" cy="30805"/>
            </a:xfrm>
            <a:custGeom>
              <a:avLst/>
              <a:gdLst/>
              <a:ahLst/>
              <a:cxnLst/>
              <a:rect l="l" t="t" r="r" b="b"/>
              <a:pathLst>
                <a:path w="768" h="1012" extrusionOk="0">
                  <a:moveTo>
                    <a:pt x="140" y="1"/>
                  </a:moveTo>
                  <a:cubicBezTo>
                    <a:pt x="70" y="1"/>
                    <a:pt x="1" y="88"/>
                    <a:pt x="18" y="158"/>
                  </a:cubicBezTo>
                  <a:cubicBezTo>
                    <a:pt x="35" y="193"/>
                    <a:pt x="35" y="210"/>
                    <a:pt x="53" y="227"/>
                  </a:cubicBezTo>
                  <a:cubicBezTo>
                    <a:pt x="53" y="262"/>
                    <a:pt x="70" y="280"/>
                    <a:pt x="105" y="297"/>
                  </a:cubicBezTo>
                  <a:lnTo>
                    <a:pt x="175" y="384"/>
                  </a:lnTo>
                  <a:lnTo>
                    <a:pt x="262" y="489"/>
                  </a:lnTo>
                  <a:lnTo>
                    <a:pt x="297" y="524"/>
                  </a:lnTo>
                  <a:lnTo>
                    <a:pt x="314" y="541"/>
                  </a:lnTo>
                  <a:lnTo>
                    <a:pt x="314" y="559"/>
                  </a:lnTo>
                  <a:cubicBezTo>
                    <a:pt x="367" y="611"/>
                    <a:pt x="402" y="681"/>
                    <a:pt x="436" y="750"/>
                  </a:cubicBezTo>
                  <a:lnTo>
                    <a:pt x="471" y="803"/>
                  </a:lnTo>
                  <a:cubicBezTo>
                    <a:pt x="471" y="820"/>
                    <a:pt x="489" y="820"/>
                    <a:pt x="489" y="838"/>
                  </a:cubicBezTo>
                  <a:lnTo>
                    <a:pt x="506" y="855"/>
                  </a:lnTo>
                  <a:cubicBezTo>
                    <a:pt x="524" y="890"/>
                    <a:pt x="541" y="925"/>
                    <a:pt x="576" y="960"/>
                  </a:cubicBezTo>
                  <a:cubicBezTo>
                    <a:pt x="593" y="994"/>
                    <a:pt x="646" y="1012"/>
                    <a:pt x="680" y="1012"/>
                  </a:cubicBezTo>
                  <a:cubicBezTo>
                    <a:pt x="733" y="994"/>
                    <a:pt x="768" y="960"/>
                    <a:pt x="768" y="907"/>
                  </a:cubicBezTo>
                  <a:cubicBezTo>
                    <a:pt x="768" y="855"/>
                    <a:pt x="750" y="803"/>
                    <a:pt x="733" y="750"/>
                  </a:cubicBezTo>
                  <a:cubicBezTo>
                    <a:pt x="733" y="750"/>
                    <a:pt x="733" y="733"/>
                    <a:pt x="733" y="733"/>
                  </a:cubicBezTo>
                  <a:cubicBezTo>
                    <a:pt x="733" y="716"/>
                    <a:pt x="733" y="716"/>
                    <a:pt x="733" y="698"/>
                  </a:cubicBezTo>
                  <a:cubicBezTo>
                    <a:pt x="733" y="681"/>
                    <a:pt x="715" y="646"/>
                    <a:pt x="715" y="628"/>
                  </a:cubicBezTo>
                  <a:cubicBezTo>
                    <a:pt x="680" y="541"/>
                    <a:pt x="628" y="471"/>
                    <a:pt x="593" y="384"/>
                  </a:cubicBezTo>
                  <a:cubicBezTo>
                    <a:pt x="541" y="315"/>
                    <a:pt x="489" y="227"/>
                    <a:pt x="419" y="175"/>
                  </a:cubicBezTo>
                  <a:cubicBezTo>
                    <a:pt x="384" y="140"/>
                    <a:pt x="367" y="105"/>
                    <a:pt x="332" y="71"/>
                  </a:cubicBezTo>
                  <a:cubicBezTo>
                    <a:pt x="314" y="53"/>
                    <a:pt x="280" y="36"/>
                    <a:pt x="262" y="36"/>
                  </a:cubicBezTo>
                  <a:lnTo>
                    <a:pt x="227" y="36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4882943" y="1040680"/>
              <a:ext cx="31597" cy="26757"/>
            </a:xfrm>
            <a:custGeom>
              <a:avLst/>
              <a:gdLst/>
              <a:ahLst/>
              <a:cxnLst/>
              <a:rect l="l" t="t" r="r" b="b"/>
              <a:pathLst>
                <a:path w="1038" h="879" extrusionOk="0">
                  <a:moveTo>
                    <a:pt x="180" y="0"/>
                  </a:moveTo>
                  <a:cubicBezTo>
                    <a:pt x="76" y="0"/>
                    <a:pt x="1" y="122"/>
                    <a:pt x="79" y="215"/>
                  </a:cubicBezTo>
                  <a:cubicBezTo>
                    <a:pt x="113" y="320"/>
                    <a:pt x="218" y="372"/>
                    <a:pt x="288" y="424"/>
                  </a:cubicBezTo>
                  <a:cubicBezTo>
                    <a:pt x="323" y="442"/>
                    <a:pt x="358" y="459"/>
                    <a:pt x="392" y="494"/>
                  </a:cubicBezTo>
                  <a:lnTo>
                    <a:pt x="445" y="529"/>
                  </a:lnTo>
                  <a:lnTo>
                    <a:pt x="462" y="546"/>
                  </a:lnTo>
                  <a:cubicBezTo>
                    <a:pt x="532" y="598"/>
                    <a:pt x="584" y="651"/>
                    <a:pt x="654" y="703"/>
                  </a:cubicBezTo>
                  <a:cubicBezTo>
                    <a:pt x="724" y="755"/>
                    <a:pt x="793" y="808"/>
                    <a:pt x="863" y="860"/>
                  </a:cubicBezTo>
                  <a:cubicBezTo>
                    <a:pt x="883" y="873"/>
                    <a:pt x="903" y="879"/>
                    <a:pt x="922" y="879"/>
                  </a:cubicBezTo>
                  <a:cubicBezTo>
                    <a:pt x="953" y="879"/>
                    <a:pt x="981" y="864"/>
                    <a:pt x="1002" y="843"/>
                  </a:cubicBezTo>
                  <a:cubicBezTo>
                    <a:pt x="1037" y="808"/>
                    <a:pt x="1037" y="755"/>
                    <a:pt x="1020" y="721"/>
                  </a:cubicBezTo>
                  <a:cubicBezTo>
                    <a:pt x="985" y="633"/>
                    <a:pt x="933" y="564"/>
                    <a:pt x="863" y="494"/>
                  </a:cubicBezTo>
                  <a:cubicBezTo>
                    <a:pt x="811" y="424"/>
                    <a:pt x="741" y="372"/>
                    <a:pt x="689" y="302"/>
                  </a:cubicBezTo>
                  <a:cubicBezTo>
                    <a:pt x="619" y="250"/>
                    <a:pt x="567" y="198"/>
                    <a:pt x="497" y="145"/>
                  </a:cubicBezTo>
                  <a:cubicBezTo>
                    <a:pt x="427" y="76"/>
                    <a:pt x="323" y="23"/>
                    <a:pt x="218" y="6"/>
                  </a:cubicBezTo>
                  <a:cubicBezTo>
                    <a:pt x="205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4808395" y="1000103"/>
              <a:ext cx="34884" cy="19603"/>
            </a:xfrm>
            <a:custGeom>
              <a:avLst/>
              <a:gdLst/>
              <a:ahLst/>
              <a:cxnLst/>
              <a:rect l="l" t="t" r="r" b="b"/>
              <a:pathLst>
                <a:path w="1146" h="644" extrusionOk="0">
                  <a:moveTo>
                    <a:pt x="229" y="1"/>
                  </a:moveTo>
                  <a:cubicBezTo>
                    <a:pt x="209" y="1"/>
                    <a:pt x="192" y="5"/>
                    <a:pt x="174" y="14"/>
                  </a:cubicBezTo>
                  <a:lnTo>
                    <a:pt x="140" y="14"/>
                  </a:lnTo>
                  <a:cubicBezTo>
                    <a:pt x="122" y="14"/>
                    <a:pt x="105" y="14"/>
                    <a:pt x="70" y="31"/>
                  </a:cubicBezTo>
                  <a:cubicBezTo>
                    <a:pt x="35" y="31"/>
                    <a:pt x="0" y="84"/>
                    <a:pt x="18" y="119"/>
                  </a:cubicBezTo>
                  <a:cubicBezTo>
                    <a:pt x="52" y="223"/>
                    <a:pt x="122" y="293"/>
                    <a:pt x="209" y="345"/>
                  </a:cubicBezTo>
                  <a:cubicBezTo>
                    <a:pt x="296" y="398"/>
                    <a:pt x="384" y="432"/>
                    <a:pt x="453" y="485"/>
                  </a:cubicBezTo>
                  <a:cubicBezTo>
                    <a:pt x="558" y="520"/>
                    <a:pt x="645" y="554"/>
                    <a:pt x="750" y="589"/>
                  </a:cubicBezTo>
                  <a:cubicBezTo>
                    <a:pt x="767" y="589"/>
                    <a:pt x="785" y="607"/>
                    <a:pt x="819" y="607"/>
                  </a:cubicBezTo>
                  <a:lnTo>
                    <a:pt x="872" y="624"/>
                  </a:lnTo>
                  <a:lnTo>
                    <a:pt x="924" y="624"/>
                  </a:lnTo>
                  <a:cubicBezTo>
                    <a:pt x="959" y="624"/>
                    <a:pt x="976" y="642"/>
                    <a:pt x="994" y="642"/>
                  </a:cubicBezTo>
                  <a:cubicBezTo>
                    <a:pt x="1001" y="643"/>
                    <a:pt x="1007" y="643"/>
                    <a:pt x="1014" y="643"/>
                  </a:cubicBezTo>
                  <a:cubicBezTo>
                    <a:pt x="1105" y="643"/>
                    <a:pt x="1146" y="534"/>
                    <a:pt x="1081" y="485"/>
                  </a:cubicBezTo>
                  <a:cubicBezTo>
                    <a:pt x="1046" y="467"/>
                    <a:pt x="1029" y="450"/>
                    <a:pt x="994" y="432"/>
                  </a:cubicBezTo>
                  <a:cubicBezTo>
                    <a:pt x="976" y="398"/>
                    <a:pt x="959" y="380"/>
                    <a:pt x="924" y="363"/>
                  </a:cubicBezTo>
                  <a:cubicBezTo>
                    <a:pt x="889" y="328"/>
                    <a:pt x="854" y="293"/>
                    <a:pt x="802" y="276"/>
                  </a:cubicBezTo>
                  <a:cubicBezTo>
                    <a:pt x="767" y="241"/>
                    <a:pt x="662" y="188"/>
                    <a:pt x="593" y="136"/>
                  </a:cubicBezTo>
                  <a:cubicBezTo>
                    <a:pt x="506" y="101"/>
                    <a:pt x="436" y="49"/>
                    <a:pt x="349" y="31"/>
                  </a:cubicBezTo>
                  <a:lnTo>
                    <a:pt x="296" y="14"/>
                  </a:lnTo>
                  <a:cubicBezTo>
                    <a:pt x="270" y="5"/>
                    <a:pt x="248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4721367" y="942693"/>
              <a:ext cx="37898" cy="29557"/>
            </a:xfrm>
            <a:custGeom>
              <a:avLst/>
              <a:gdLst/>
              <a:ahLst/>
              <a:cxnLst/>
              <a:rect l="l" t="t" r="r" b="b"/>
              <a:pathLst>
                <a:path w="1245" h="971" extrusionOk="0">
                  <a:moveTo>
                    <a:pt x="88" y="0"/>
                  </a:moveTo>
                  <a:cubicBezTo>
                    <a:pt x="35" y="0"/>
                    <a:pt x="0" y="52"/>
                    <a:pt x="0" y="105"/>
                  </a:cubicBezTo>
                  <a:cubicBezTo>
                    <a:pt x="18" y="157"/>
                    <a:pt x="53" y="192"/>
                    <a:pt x="70" y="244"/>
                  </a:cubicBezTo>
                  <a:cubicBezTo>
                    <a:pt x="105" y="296"/>
                    <a:pt x="140" y="349"/>
                    <a:pt x="192" y="384"/>
                  </a:cubicBezTo>
                  <a:cubicBezTo>
                    <a:pt x="279" y="471"/>
                    <a:pt x="384" y="540"/>
                    <a:pt x="488" y="610"/>
                  </a:cubicBezTo>
                  <a:lnTo>
                    <a:pt x="750" y="784"/>
                  </a:lnTo>
                  <a:cubicBezTo>
                    <a:pt x="837" y="854"/>
                    <a:pt x="942" y="906"/>
                    <a:pt x="1046" y="959"/>
                  </a:cubicBezTo>
                  <a:cubicBezTo>
                    <a:pt x="1062" y="967"/>
                    <a:pt x="1078" y="970"/>
                    <a:pt x="1093" y="970"/>
                  </a:cubicBezTo>
                  <a:cubicBezTo>
                    <a:pt x="1178" y="970"/>
                    <a:pt x="1245" y="858"/>
                    <a:pt x="1186" y="784"/>
                  </a:cubicBezTo>
                  <a:cubicBezTo>
                    <a:pt x="1099" y="715"/>
                    <a:pt x="1029" y="628"/>
                    <a:pt x="942" y="558"/>
                  </a:cubicBezTo>
                  <a:lnTo>
                    <a:pt x="680" y="331"/>
                  </a:lnTo>
                  <a:cubicBezTo>
                    <a:pt x="593" y="262"/>
                    <a:pt x="506" y="192"/>
                    <a:pt x="419" y="122"/>
                  </a:cubicBezTo>
                  <a:cubicBezTo>
                    <a:pt x="366" y="87"/>
                    <a:pt x="297" y="52"/>
                    <a:pt x="244" y="35"/>
                  </a:cubicBezTo>
                  <a:cubicBezTo>
                    <a:pt x="192" y="18"/>
                    <a:pt x="14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4651842" y="865223"/>
              <a:ext cx="37806" cy="45508"/>
            </a:xfrm>
            <a:custGeom>
              <a:avLst/>
              <a:gdLst/>
              <a:ahLst/>
              <a:cxnLst/>
              <a:rect l="l" t="t" r="r" b="b"/>
              <a:pathLst>
                <a:path w="1242" h="1495" extrusionOk="0">
                  <a:moveTo>
                    <a:pt x="105" y="0"/>
                  </a:moveTo>
                  <a:cubicBezTo>
                    <a:pt x="71" y="0"/>
                    <a:pt x="36" y="18"/>
                    <a:pt x="18" y="35"/>
                  </a:cubicBezTo>
                  <a:cubicBezTo>
                    <a:pt x="1" y="70"/>
                    <a:pt x="1" y="122"/>
                    <a:pt x="1" y="157"/>
                  </a:cubicBezTo>
                  <a:cubicBezTo>
                    <a:pt x="18" y="192"/>
                    <a:pt x="18" y="227"/>
                    <a:pt x="36" y="262"/>
                  </a:cubicBezTo>
                  <a:cubicBezTo>
                    <a:pt x="53" y="349"/>
                    <a:pt x="88" y="418"/>
                    <a:pt x="140" y="488"/>
                  </a:cubicBezTo>
                  <a:cubicBezTo>
                    <a:pt x="227" y="610"/>
                    <a:pt x="315" y="750"/>
                    <a:pt x="419" y="872"/>
                  </a:cubicBezTo>
                  <a:cubicBezTo>
                    <a:pt x="454" y="924"/>
                    <a:pt x="506" y="976"/>
                    <a:pt x="559" y="1029"/>
                  </a:cubicBezTo>
                  <a:cubicBezTo>
                    <a:pt x="611" y="1081"/>
                    <a:pt x="663" y="1133"/>
                    <a:pt x="716" y="1185"/>
                  </a:cubicBezTo>
                  <a:cubicBezTo>
                    <a:pt x="838" y="1290"/>
                    <a:pt x="960" y="1377"/>
                    <a:pt x="1082" y="1482"/>
                  </a:cubicBezTo>
                  <a:cubicBezTo>
                    <a:pt x="1093" y="1491"/>
                    <a:pt x="1106" y="1494"/>
                    <a:pt x="1119" y="1494"/>
                  </a:cubicBezTo>
                  <a:cubicBezTo>
                    <a:pt x="1181" y="1494"/>
                    <a:pt x="1241" y="1400"/>
                    <a:pt x="1169" y="1342"/>
                  </a:cubicBezTo>
                  <a:cubicBezTo>
                    <a:pt x="977" y="1133"/>
                    <a:pt x="785" y="924"/>
                    <a:pt x="628" y="680"/>
                  </a:cubicBezTo>
                  <a:cubicBezTo>
                    <a:pt x="541" y="575"/>
                    <a:pt x="472" y="453"/>
                    <a:pt x="402" y="331"/>
                  </a:cubicBezTo>
                  <a:cubicBezTo>
                    <a:pt x="367" y="279"/>
                    <a:pt x="315" y="209"/>
                    <a:pt x="280" y="157"/>
                  </a:cubicBezTo>
                  <a:cubicBezTo>
                    <a:pt x="262" y="122"/>
                    <a:pt x="227" y="87"/>
                    <a:pt x="193" y="70"/>
                  </a:cubicBezTo>
                  <a:cubicBezTo>
                    <a:pt x="175" y="35"/>
                    <a:pt x="140" y="18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4611539" y="786474"/>
              <a:ext cx="22130" cy="42281"/>
            </a:xfrm>
            <a:custGeom>
              <a:avLst/>
              <a:gdLst/>
              <a:ahLst/>
              <a:cxnLst/>
              <a:rect l="l" t="t" r="r" b="b"/>
              <a:pathLst>
                <a:path w="727" h="1389" extrusionOk="0">
                  <a:moveTo>
                    <a:pt x="123" y="0"/>
                  </a:moveTo>
                  <a:cubicBezTo>
                    <a:pt x="89" y="0"/>
                    <a:pt x="48" y="17"/>
                    <a:pt x="35" y="42"/>
                  </a:cubicBezTo>
                  <a:cubicBezTo>
                    <a:pt x="0" y="112"/>
                    <a:pt x="18" y="164"/>
                    <a:pt x="18" y="216"/>
                  </a:cubicBezTo>
                  <a:cubicBezTo>
                    <a:pt x="18" y="286"/>
                    <a:pt x="18" y="356"/>
                    <a:pt x="35" y="426"/>
                  </a:cubicBezTo>
                  <a:cubicBezTo>
                    <a:pt x="70" y="548"/>
                    <a:pt x="122" y="670"/>
                    <a:pt x="192" y="792"/>
                  </a:cubicBezTo>
                  <a:cubicBezTo>
                    <a:pt x="244" y="896"/>
                    <a:pt x="296" y="1001"/>
                    <a:pt x="366" y="1105"/>
                  </a:cubicBezTo>
                  <a:cubicBezTo>
                    <a:pt x="401" y="1158"/>
                    <a:pt x="436" y="1193"/>
                    <a:pt x="471" y="1245"/>
                  </a:cubicBezTo>
                  <a:cubicBezTo>
                    <a:pt x="506" y="1280"/>
                    <a:pt x="523" y="1280"/>
                    <a:pt x="540" y="1315"/>
                  </a:cubicBezTo>
                  <a:cubicBezTo>
                    <a:pt x="575" y="1332"/>
                    <a:pt x="593" y="1350"/>
                    <a:pt x="610" y="1384"/>
                  </a:cubicBezTo>
                  <a:cubicBezTo>
                    <a:pt x="613" y="1387"/>
                    <a:pt x="619" y="1389"/>
                    <a:pt x="626" y="1389"/>
                  </a:cubicBezTo>
                  <a:cubicBezTo>
                    <a:pt x="660" y="1389"/>
                    <a:pt x="726" y="1358"/>
                    <a:pt x="697" y="1315"/>
                  </a:cubicBezTo>
                  <a:cubicBezTo>
                    <a:pt x="663" y="1210"/>
                    <a:pt x="628" y="1088"/>
                    <a:pt x="593" y="983"/>
                  </a:cubicBezTo>
                  <a:cubicBezTo>
                    <a:pt x="558" y="861"/>
                    <a:pt x="488" y="757"/>
                    <a:pt x="453" y="652"/>
                  </a:cubicBezTo>
                  <a:cubicBezTo>
                    <a:pt x="418" y="565"/>
                    <a:pt x="384" y="426"/>
                    <a:pt x="331" y="304"/>
                  </a:cubicBezTo>
                  <a:lnTo>
                    <a:pt x="296" y="234"/>
                  </a:lnTo>
                  <a:cubicBezTo>
                    <a:pt x="279" y="199"/>
                    <a:pt x="279" y="182"/>
                    <a:pt x="262" y="164"/>
                  </a:cubicBezTo>
                  <a:cubicBezTo>
                    <a:pt x="227" y="94"/>
                    <a:pt x="209" y="60"/>
                    <a:pt x="157" y="7"/>
                  </a:cubicBezTo>
                  <a:cubicBezTo>
                    <a:pt x="148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4587644" y="697863"/>
              <a:ext cx="17868" cy="48856"/>
            </a:xfrm>
            <a:custGeom>
              <a:avLst/>
              <a:gdLst/>
              <a:ahLst/>
              <a:cxnLst/>
              <a:rect l="l" t="t" r="r" b="b"/>
              <a:pathLst>
                <a:path w="587" h="1605" extrusionOk="0">
                  <a:moveTo>
                    <a:pt x="203" y="0"/>
                  </a:moveTo>
                  <a:cubicBezTo>
                    <a:pt x="189" y="0"/>
                    <a:pt x="174" y="2"/>
                    <a:pt x="158" y="7"/>
                  </a:cubicBezTo>
                  <a:cubicBezTo>
                    <a:pt x="1" y="60"/>
                    <a:pt x="53" y="286"/>
                    <a:pt x="70" y="408"/>
                  </a:cubicBezTo>
                  <a:cubicBezTo>
                    <a:pt x="88" y="513"/>
                    <a:pt x="123" y="652"/>
                    <a:pt x="158" y="774"/>
                  </a:cubicBezTo>
                  <a:cubicBezTo>
                    <a:pt x="227" y="1036"/>
                    <a:pt x="297" y="1297"/>
                    <a:pt x="402" y="1541"/>
                  </a:cubicBezTo>
                  <a:cubicBezTo>
                    <a:pt x="416" y="1585"/>
                    <a:pt x="452" y="1604"/>
                    <a:pt x="488" y="1604"/>
                  </a:cubicBezTo>
                  <a:cubicBezTo>
                    <a:pt x="537" y="1604"/>
                    <a:pt x="586" y="1567"/>
                    <a:pt x="576" y="1506"/>
                  </a:cubicBezTo>
                  <a:cubicBezTo>
                    <a:pt x="524" y="1227"/>
                    <a:pt x="489" y="966"/>
                    <a:pt x="436" y="687"/>
                  </a:cubicBezTo>
                  <a:cubicBezTo>
                    <a:pt x="419" y="565"/>
                    <a:pt x="402" y="443"/>
                    <a:pt x="384" y="321"/>
                  </a:cubicBezTo>
                  <a:cubicBezTo>
                    <a:pt x="368" y="211"/>
                    <a:pt x="33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4586061" y="627486"/>
              <a:ext cx="9589" cy="41307"/>
            </a:xfrm>
            <a:custGeom>
              <a:avLst/>
              <a:gdLst/>
              <a:ahLst/>
              <a:cxnLst/>
              <a:rect l="l" t="t" r="r" b="b"/>
              <a:pathLst>
                <a:path w="315" h="1357" extrusionOk="0">
                  <a:moveTo>
                    <a:pt x="157" y="1"/>
                  </a:moveTo>
                  <a:cubicBezTo>
                    <a:pt x="35" y="1"/>
                    <a:pt x="0" y="193"/>
                    <a:pt x="0" y="297"/>
                  </a:cubicBezTo>
                  <a:cubicBezTo>
                    <a:pt x="0" y="384"/>
                    <a:pt x="0" y="506"/>
                    <a:pt x="0" y="611"/>
                  </a:cubicBezTo>
                  <a:cubicBezTo>
                    <a:pt x="0" y="838"/>
                    <a:pt x="35" y="1064"/>
                    <a:pt x="70" y="1291"/>
                  </a:cubicBezTo>
                  <a:cubicBezTo>
                    <a:pt x="70" y="1334"/>
                    <a:pt x="109" y="1356"/>
                    <a:pt x="151" y="1356"/>
                  </a:cubicBezTo>
                  <a:cubicBezTo>
                    <a:pt x="192" y="1356"/>
                    <a:pt x="236" y="1334"/>
                    <a:pt x="244" y="1291"/>
                  </a:cubicBezTo>
                  <a:cubicBezTo>
                    <a:pt x="262" y="1082"/>
                    <a:pt x="297" y="838"/>
                    <a:pt x="297" y="611"/>
                  </a:cubicBezTo>
                  <a:cubicBezTo>
                    <a:pt x="297" y="506"/>
                    <a:pt x="297" y="402"/>
                    <a:pt x="314" y="297"/>
                  </a:cubicBezTo>
                  <a:cubicBezTo>
                    <a:pt x="314" y="175"/>
                    <a:pt x="297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4587126" y="559056"/>
              <a:ext cx="10106" cy="32388"/>
            </a:xfrm>
            <a:custGeom>
              <a:avLst/>
              <a:gdLst/>
              <a:ahLst/>
              <a:cxnLst/>
              <a:rect l="l" t="t" r="r" b="b"/>
              <a:pathLst>
                <a:path w="332" h="1064" extrusionOk="0">
                  <a:moveTo>
                    <a:pt x="209" y="0"/>
                  </a:moveTo>
                  <a:cubicBezTo>
                    <a:pt x="157" y="0"/>
                    <a:pt x="105" y="35"/>
                    <a:pt x="87" y="88"/>
                  </a:cubicBezTo>
                  <a:cubicBezTo>
                    <a:pt x="70" y="157"/>
                    <a:pt x="53" y="244"/>
                    <a:pt x="35" y="314"/>
                  </a:cubicBezTo>
                  <a:cubicBezTo>
                    <a:pt x="35" y="384"/>
                    <a:pt x="18" y="471"/>
                    <a:pt x="18" y="541"/>
                  </a:cubicBezTo>
                  <a:cubicBezTo>
                    <a:pt x="0" y="698"/>
                    <a:pt x="0" y="837"/>
                    <a:pt x="35" y="977"/>
                  </a:cubicBezTo>
                  <a:cubicBezTo>
                    <a:pt x="35" y="1029"/>
                    <a:pt x="87" y="1064"/>
                    <a:pt x="140" y="1064"/>
                  </a:cubicBezTo>
                  <a:cubicBezTo>
                    <a:pt x="192" y="1046"/>
                    <a:pt x="227" y="1011"/>
                    <a:pt x="227" y="959"/>
                  </a:cubicBezTo>
                  <a:cubicBezTo>
                    <a:pt x="244" y="820"/>
                    <a:pt x="227" y="680"/>
                    <a:pt x="244" y="541"/>
                  </a:cubicBezTo>
                  <a:cubicBezTo>
                    <a:pt x="244" y="471"/>
                    <a:pt x="262" y="419"/>
                    <a:pt x="279" y="349"/>
                  </a:cubicBezTo>
                  <a:cubicBezTo>
                    <a:pt x="297" y="279"/>
                    <a:pt x="314" y="210"/>
                    <a:pt x="314" y="140"/>
                  </a:cubicBezTo>
                  <a:cubicBezTo>
                    <a:pt x="331" y="70"/>
                    <a:pt x="279" y="18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11" name="Google Shape;1411;p18"/>
          <p:cNvSpPr txBox="1"/>
          <p:nvPr>
            <p:ph type="title"/>
          </p:nvPr>
        </p:nvSpPr>
        <p:spPr>
          <a:xfrm>
            <a:off x="2028267" y="3693500"/>
            <a:ext cx="2060400" cy="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2" name="Google Shape;1412;p18"/>
          <p:cNvSpPr txBox="1"/>
          <p:nvPr>
            <p:ph type="subTitle" idx="1"/>
          </p:nvPr>
        </p:nvSpPr>
        <p:spPr>
          <a:xfrm>
            <a:off x="2028267" y="4079504"/>
            <a:ext cx="2060400" cy="12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3" name="Google Shape;1413;p18"/>
          <p:cNvSpPr txBox="1"/>
          <p:nvPr>
            <p:ph type="title" idx="2"/>
          </p:nvPr>
        </p:nvSpPr>
        <p:spPr>
          <a:xfrm>
            <a:off x="5065800" y="3693500"/>
            <a:ext cx="2060400" cy="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4" name="Google Shape;1414;p18"/>
          <p:cNvSpPr txBox="1"/>
          <p:nvPr>
            <p:ph type="subTitle" idx="3"/>
          </p:nvPr>
        </p:nvSpPr>
        <p:spPr>
          <a:xfrm>
            <a:off x="5065800" y="4079504"/>
            <a:ext cx="2060400" cy="12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5" name="Google Shape;1415;p18"/>
          <p:cNvSpPr txBox="1"/>
          <p:nvPr>
            <p:ph type="title" idx="4"/>
          </p:nvPr>
        </p:nvSpPr>
        <p:spPr>
          <a:xfrm>
            <a:off x="8103333" y="3693500"/>
            <a:ext cx="2060400" cy="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6" name="Google Shape;1416;p18"/>
          <p:cNvSpPr txBox="1"/>
          <p:nvPr>
            <p:ph type="subTitle" idx="5"/>
          </p:nvPr>
        </p:nvSpPr>
        <p:spPr>
          <a:xfrm>
            <a:off x="8103333" y="4079504"/>
            <a:ext cx="2060400" cy="12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7" name="Google Shape;1417;p18"/>
          <p:cNvSpPr txBox="1"/>
          <p:nvPr>
            <p:ph type="title" idx="6"/>
          </p:nvPr>
        </p:nvSpPr>
        <p:spPr>
          <a:xfrm>
            <a:off x="957000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5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2_1_2">
    <p:bg>
      <p:bgPr>
        <a:solidFill>
          <a:schemeClr val="accent1"/>
        </a:solidFill>
        <a:effectLst/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19"/>
          <p:cNvGrpSpPr/>
          <p:nvPr/>
        </p:nvGrpSpPr>
        <p:grpSpPr>
          <a:xfrm rot="-6864609">
            <a:off x="9239208" y="1317419"/>
            <a:ext cx="3480175" cy="910556"/>
            <a:chOff x="6637390" y="3260496"/>
            <a:chExt cx="1806226" cy="472583"/>
          </a:xfrm>
        </p:grpSpPr>
        <p:sp>
          <p:nvSpPr>
            <p:cNvPr id="1420" name="Google Shape;1420;p19"/>
            <p:cNvSpPr/>
            <p:nvPr/>
          </p:nvSpPr>
          <p:spPr>
            <a:xfrm>
              <a:off x="6637390" y="3685653"/>
              <a:ext cx="11689" cy="46056"/>
            </a:xfrm>
            <a:custGeom>
              <a:avLst/>
              <a:gdLst/>
              <a:ahLst/>
              <a:cxnLst/>
              <a:rect l="l" t="t" r="r" b="b"/>
              <a:pathLst>
                <a:path w="384" h="1513" extrusionOk="0">
                  <a:moveTo>
                    <a:pt x="192" y="0"/>
                  </a:moveTo>
                  <a:cubicBezTo>
                    <a:pt x="118" y="0"/>
                    <a:pt x="44" y="44"/>
                    <a:pt x="18" y="131"/>
                  </a:cubicBezTo>
                  <a:cubicBezTo>
                    <a:pt x="1" y="236"/>
                    <a:pt x="1" y="358"/>
                    <a:pt x="18" y="480"/>
                  </a:cubicBezTo>
                  <a:lnTo>
                    <a:pt x="18" y="776"/>
                  </a:lnTo>
                  <a:cubicBezTo>
                    <a:pt x="18" y="1003"/>
                    <a:pt x="35" y="1212"/>
                    <a:pt x="88" y="1421"/>
                  </a:cubicBezTo>
                  <a:cubicBezTo>
                    <a:pt x="96" y="1482"/>
                    <a:pt x="144" y="1512"/>
                    <a:pt x="192" y="1512"/>
                  </a:cubicBezTo>
                  <a:cubicBezTo>
                    <a:pt x="240" y="1512"/>
                    <a:pt x="288" y="1482"/>
                    <a:pt x="297" y="1421"/>
                  </a:cubicBezTo>
                  <a:cubicBezTo>
                    <a:pt x="349" y="1212"/>
                    <a:pt x="367" y="1003"/>
                    <a:pt x="349" y="776"/>
                  </a:cubicBezTo>
                  <a:cubicBezTo>
                    <a:pt x="349" y="671"/>
                    <a:pt x="349" y="584"/>
                    <a:pt x="367" y="480"/>
                  </a:cubicBezTo>
                  <a:cubicBezTo>
                    <a:pt x="384" y="358"/>
                    <a:pt x="384" y="236"/>
                    <a:pt x="367" y="131"/>
                  </a:cubicBezTo>
                  <a:cubicBezTo>
                    <a:pt x="340" y="44"/>
                    <a:pt x="266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6646400" y="3580208"/>
              <a:ext cx="14885" cy="52874"/>
            </a:xfrm>
            <a:custGeom>
              <a:avLst/>
              <a:gdLst/>
              <a:ahLst/>
              <a:cxnLst/>
              <a:rect l="l" t="t" r="r" b="b"/>
              <a:pathLst>
                <a:path w="489" h="1737" extrusionOk="0">
                  <a:moveTo>
                    <a:pt x="386" y="0"/>
                  </a:moveTo>
                  <a:cubicBezTo>
                    <a:pt x="373" y="0"/>
                    <a:pt x="360" y="6"/>
                    <a:pt x="349" y="22"/>
                  </a:cubicBezTo>
                  <a:cubicBezTo>
                    <a:pt x="297" y="74"/>
                    <a:pt x="262" y="126"/>
                    <a:pt x="227" y="179"/>
                  </a:cubicBezTo>
                  <a:cubicBezTo>
                    <a:pt x="193" y="231"/>
                    <a:pt x="158" y="301"/>
                    <a:pt x="158" y="370"/>
                  </a:cubicBezTo>
                  <a:cubicBezTo>
                    <a:pt x="123" y="510"/>
                    <a:pt x="88" y="649"/>
                    <a:pt x="71" y="789"/>
                  </a:cubicBezTo>
                  <a:cubicBezTo>
                    <a:pt x="18" y="1068"/>
                    <a:pt x="1" y="1346"/>
                    <a:pt x="1" y="1625"/>
                  </a:cubicBezTo>
                  <a:cubicBezTo>
                    <a:pt x="1" y="1695"/>
                    <a:pt x="63" y="1736"/>
                    <a:pt x="123" y="1736"/>
                  </a:cubicBezTo>
                  <a:cubicBezTo>
                    <a:pt x="168" y="1736"/>
                    <a:pt x="212" y="1713"/>
                    <a:pt x="227" y="1660"/>
                  </a:cubicBezTo>
                  <a:cubicBezTo>
                    <a:pt x="280" y="1399"/>
                    <a:pt x="315" y="1137"/>
                    <a:pt x="367" y="858"/>
                  </a:cubicBezTo>
                  <a:cubicBezTo>
                    <a:pt x="384" y="736"/>
                    <a:pt x="419" y="614"/>
                    <a:pt x="454" y="492"/>
                  </a:cubicBezTo>
                  <a:cubicBezTo>
                    <a:pt x="471" y="405"/>
                    <a:pt x="489" y="335"/>
                    <a:pt x="489" y="266"/>
                  </a:cubicBezTo>
                  <a:cubicBezTo>
                    <a:pt x="471" y="196"/>
                    <a:pt x="471" y="144"/>
                    <a:pt x="454" y="74"/>
                  </a:cubicBezTo>
                  <a:cubicBezTo>
                    <a:pt x="454" y="37"/>
                    <a:pt x="419" y="0"/>
                    <a:pt x="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6677936" y="3499664"/>
              <a:ext cx="24748" cy="44382"/>
            </a:xfrm>
            <a:custGeom>
              <a:avLst/>
              <a:gdLst/>
              <a:ahLst/>
              <a:cxnLst/>
              <a:rect l="l" t="t" r="r" b="b"/>
              <a:pathLst>
                <a:path w="813" h="1458" extrusionOk="0">
                  <a:moveTo>
                    <a:pt x="708" y="1"/>
                  </a:moveTo>
                  <a:cubicBezTo>
                    <a:pt x="638" y="18"/>
                    <a:pt x="586" y="53"/>
                    <a:pt x="534" y="88"/>
                  </a:cubicBezTo>
                  <a:cubicBezTo>
                    <a:pt x="464" y="140"/>
                    <a:pt x="412" y="192"/>
                    <a:pt x="394" y="262"/>
                  </a:cubicBezTo>
                  <a:cubicBezTo>
                    <a:pt x="324" y="367"/>
                    <a:pt x="255" y="489"/>
                    <a:pt x="220" y="611"/>
                  </a:cubicBezTo>
                  <a:cubicBezTo>
                    <a:pt x="150" y="715"/>
                    <a:pt x="115" y="837"/>
                    <a:pt x="80" y="959"/>
                  </a:cubicBezTo>
                  <a:cubicBezTo>
                    <a:pt x="46" y="1029"/>
                    <a:pt x="28" y="1081"/>
                    <a:pt x="28" y="1151"/>
                  </a:cubicBezTo>
                  <a:cubicBezTo>
                    <a:pt x="11" y="1221"/>
                    <a:pt x="28" y="1291"/>
                    <a:pt x="11" y="1343"/>
                  </a:cubicBezTo>
                  <a:cubicBezTo>
                    <a:pt x="0" y="1415"/>
                    <a:pt x="52" y="1457"/>
                    <a:pt x="102" y="1457"/>
                  </a:cubicBezTo>
                  <a:cubicBezTo>
                    <a:pt x="137" y="1457"/>
                    <a:pt x="171" y="1438"/>
                    <a:pt x="185" y="1395"/>
                  </a:cubicBezTo>
                  <a:cubicBezTo>
                    <a:pt x="220" y="1343"/>
                    <a:pt x="237" y="1291"/>
                    <a:pt x="272" y="1238"/>
                  </a:cubicBezTo>
                  <a:lnTo>
                    <a:pt x="342" y="1064"/>
                  </a:lnTo>
                  <a:cubicBezTo>
                    <a:pt x="377" y="959"/>
                    <a:pt x="429" y="855"/>
                    <a:pt x="499" y="750"/>
                  </a:cubicBezTo>
                  <a:cubicBezTo>
                    <a:pt x="551" y="646"/>
                    <a:pt x="603" y="541"/>
                    <a:pt x="673" y="454"/>
                  </a:cubicBezTo>
                  <a:cubicBezTo>
                    <a:pt x="725" y="402"/>
                    <a:pt x="760" y="332"/>
                    <a:pt x="778" y="280"/>
                  </a:cubicBezTo>
                  <a:cubicBezTo>
                    <a:pt x="813" y="210"/>
                    <a:pt x="813" y="140"/>
                    <a:pt x="813" y="88"/>
                  </a:cubicBezTo>
                  <a:cubicBezTo>
                    <a:pt x="795" y="36"/>
                    <a:pt x="760" y="1"/>
                    <a:pt x="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6736625" y="3404995"/>
              <a:ext cx="33454" cy="42068"/>
            </a:xfrm>
            <a:custGeom>
              <a:avLst/>
              <a:gdLst/>
              <a:ahLst/>
              <a:cxnLst/>
              <a:rect l="l" t="t" r="r" b="b"/>
              <a:pathLst>
                <a:path w="1099" h="1382" extrusionOk="0">
                  <a:moveTo>
                    <a:pt x="854" y="1"/>
                  </a:moveTo>
                  <a:cubicBezTo>
                    <a:pt x="825" y="1"/>
                    <a:pt x="795" y="9"/>
                    <a:pt x="767" y="25"/>
                  </a:cubicBezTo>
                  <a:cubicBezTo>
                    <a:pt x="697" y="60"/>
                    <a:pt x="645" y="113"/>
                    <a:pt x="610" y="182"/>
                  </a:cubicBezTo>
                  <a:cubicBezTo>
                    <a:pt x="506" y="357"/>
                    <a:pt x="401" y="531"/>
                    <a:pt x="279" y="705"/>
                  </a:cubicBezTo>
                  <a:cubicBezTo>
                    <a:pt x="209" y="810"/>
                    <a:pt x="157" y="914"/>
                    <a:pt x="122" y="1019"/>
                  </a:cubicBezTo>
                  <a:cubicBezTo>
                    <a:pt x="87" y="1106"/>
                    <a:pt x="0" y="1228"/>
                    <a:pt x="35" y="1315"/>
                  </a:cubicBezTo>
                  <a:cubicBezTo>
                    <a:pt x="22" y="1353"/>
                    <a:pt x="55" y="1382"/>
                    <a:pt x="87" y="1382"/>
                  </a:cubicBezTo>
                  <a:cubicBezTo>
                    <a:pt x="100" y="1382"/>
                    <a:pt x="112" y="1377"/>
                    <a:pt x="122" y="1368"/>
                  </a:cubicBezTo>
                  <a:cubicBezTo>
                    <a:pt x="209" y="1350"/>
                    <a:pt x="244" y="1246"/>
                    <a:pt x="296" y="1176"/>
                  </a:cubicBezTo>
                  <a:cubicBezTo>
                    <a:pt x="349" y="1124"/>
                    <a:pt x="436" y="1019"/>
                    <a:pt x="506" y="949"/>
                  </a:cubicBezTo>
                  <a:cubicBezTo>
                    <a:pt x="628" y="775"/>
                    <a:pt x="750" y="618"/>
                    <a:pt x="889" y="461"/>
                  </a:cubicBezTo>
                  <a:cubicBezTo>
                    <a:pt x="976" y="374"/>
                    <a:pt x="1098" y="235"/>
                    <a:pt x="1011" y="95"/>
                  </a:cubicBezTo>
                  <a:cubicBezTo>
                    <a:pt x="976" y="36"/>
                    <a:pt x="916" y="1"/>
                    <a:pt x="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6790169" y="3338909"/>
              <a:ext cx="48887" cy="35371"/>
            </a:xfrm>
            <a:custGeom>
              <a:avLst/>
              <a:gdLst/>
              <a:ahLst/>
              <a:cxnLst/>
              <a:rect l="l" t="t" r="r" b="b"/>
              <a:pathLst>
                <a:path w="1606" h="1162" extrusionOk="0">
                  <a:moveTo>
                    <a:pt x="1501" y="0"/>
                  </a:moveTo>
                  <a:cubicBezTo>
                    <a:pt x="1431" y="0"/>
                    <a:pt x="1361" y="18"/>
                    <a:pt x="1309" y="52"/>
                  </a:cubicBezTo>
                  <a:cubicBezTo>
                    <a:pt x="1170" y="87"/>
                    <a:pt x="1065" y="157"/>
                    <a:pt x="960" y="244"/>
                  </a:cubicBezTo>
                  <a:cubicBezTo>
                    <a:pt x="856" y="314"/>
                    <a:pt x="769" y="401"/>
                    <a:pt x="664" y="488"/>
                  </a:cubicBezTo>
                  <a:lnTo>
                    <a:pt x="368" y="715"/>
                  </a:lnTo>
                  <a:cubicBezTo>
                    <a:pt x="281" y="802"/>
                    <a:pt x="176" y="889"/>
                    <a:pt x="89" y="976"/>
                  </a:cubicBezTo>
                  <a:cubicBezTo>
                    <a:pt x="0" y="1050"/>
                    <a:pt x="75" y="1162"/>
                    <a:pt x="163" y="1162"/>
                  </a:cubicBezTo>
                  <a:cubicBezTo>
                    <a:pt x="179" y="1162"/>
                    <a:pt x="195" y="1158"/>
                    <a:pt x="211" y="1151"/>
                  </a:cubicBezTo>
                  <a:cubicBezTo>
                    <a:pt x="315" y="1081"/>
                    <a:pt x="455" y="1029"/>
                    <a:pt x="560" y="959"/>
                  </a:cubicBezTo>
                  <a:lnTo>
                    <a:pt x="873" y="750"/>
                  </a:lnTo>
                  <a:cubicBezTo>
                    <a:pt x="978" y="680"/>
                    <a:pt x="1082" y="628"/>
                    <a:pt x="1187" y="558"/>
                  </a:cubicBezTo>
                  <a:cubicBezTo>
                    <a:pt x="1239" y="506"/>
                    <a:pt x="1292" y="471"/>
                    <a:pt x="1344" y="436"/>
                  </a:cubicBezTo>
                  <a:cubicBezTo>
                    <a:pt x="1396" y="384"/>
                    <a:pt x="1431" y="349"/>
                    <a:pt x="1466" y="296"/>
                  </a:cubicBezTo>
                  <a:cubicBezTo>
                    <a:pt x="1518" y="244"/>
                    <a:pt x="1571" y="192"/>
                    <a:pt x="1588" y="122"/>
                  </a:cubicBezTo>
                  <a:cubicBezTo>
                    <a:pt x="1605" y="52"/>
                    <a:pt x="1553" y="0"/>
                    <a:pt x="1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6885142" y="3285883"/>
              <a:ext cx="46756" cy="26848"/>
            </a:xfrm>
            <a:custGeom>
              <a:avLst/>
              <a:gdLst/>
              <a:ahLst/>
              <a:cxnLst/>
              <a:rect l="l" t="t" r="r" b="b"/>
              <a:pathLst>
                <a:path w="1536" h="882" extrusionOk="0">
                  <a:moveTo>
                    <a:pt x="1400" y="1"/>
                  </a:moveTo>
                  <a:cubicBezTo>
                    <a:pt x="1358" y="1"/>
                    <a:pt x="1315" y="16"/>
                    <a:pt x="1257" y="16"/>
                  </a:cubicBezTo>
                  <a:cubicBezTo>
                    <a:pt x="1187" y="34"/>
                    <a:pt x="1135" y="51"/>
                    <a:pt x="1065" y="86"/>
                  </a:cubicBezTo>
                  <a:cubicBezTo>
                    <a:pt x="961" y="138"/>
                    <a:pt x="856" y="208"/>
                    <a:pt x="734" y="278"/>
                  </a:cubicBezTo>
                  <a:cubicBezTo>
                    <a:pt x="612" y="348"/>
                    <a:pt x="507" y="400"/>
                    <a:pt x="403" y="470"/>
                  </a:cubicBezTo>
                  <a:cubicBezTo>
                    <a:pt x="298" y="539"/>
                    <a:pt x="194" y="626"/>
                    <a:pt x="89" y="696"/>
                  </a:cubicBezTo>
                  <a:cubicBezTo>
                    <a:pt x="0" y="770"/>
                    <a:pt x="37" y="882"/>
                    <a:pt x="114" y="882"/>
                  </a:cubicBezTo>
                  <a:cubicBezTo>
                    <a:pt x="128" y="882"/>
                    <a:pt x="143" y="878"/>
                    <a:pt x="159" y="871"/>
                  </a:cubicBezTo>
                  <a:cubicBezTo>
                    <a:pt x="263" y="818"/>
                    <a:pt x="403" y="783"/>
                    <a:pt x="525" y="749"/>
                  </a:cubicBezTo>
                  <a:cubicBezTo>
                    <a:pt x="629" y="696"/>
                    <a:pt x="751" y="644"/>
                    <a:pt x="873" y="574"/>
                  </a:cubicBezTo>
                  <a:lnTo>
                    <a:pt x="1222" y="417"/>
                  </a:lnTo>
                  <a:cubicBezTo>
                    <a:pt x="1274" y="382"/>
                    <a:pt x="1344" y="348"/>
                    <a:pt x="1396" y="295"/>
                  </a:cubicBezTo>
                  <a:cubicBezTo>
                    <a:pt x="1449" y="260"/>
                    <a:pt x="1518" y="226"/>
                    <a:pt x="1518" y="138"/>
                  </a:cubicBezTo>
                  <a:cubicBezTo>
                    <a:pt x="1536" y="104"/>
                    <a:pt x="1518" y="51"/>
                    <a:pt x="1466" y="16"/>
                  </a:cubicBezTo>
                  <a:cubicBezTo>
                    <a:pt x="1443" y="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6998745" y="3262352"/>
              <a:ext cx="45112" cy="15037"/>
            </a:xfrm>
            <a:custGeom>
              <a:avLst/>
              <a:gdLst/>
              <a:ahLst/>
              <a:cxnLst/>
              <a:rect l="l" t="t" r="r" b="b"/>
              <a:pathLst>
                <a:path w="1482" h="494" extrusionOk="0">
                  <a:moveTo>
                    <a:pt x="1281" y="1"/>
                  </a:moveTo>
                  <a:cubicBezTo>
                    <a:pt x="1267" y="1"/>
                    <a:pt x="1252" y="2"/>
                    <a:pt x="1238" y="5"/>
                  </a:cubicBezTo>
                  <a:cubicBezTo>
                    <a:pt x="1151" y="22"/>
                    <a:pt x="1063" y="40"/>
                    <a:pt x="976" y="75"/>
                  </a:cubicBezTo>
                  <a:cubicBezTo>
                    <a:pt x="889" y="110"/>
                    <a:pt x="785" y="127"/>
                    <a:pt x="697" y="144"/>
                  </a:cubicBezTo>
                  <a:cubicBezTo>
                    <a:pt x="610" y="162"/>
                    <a:pt x="523" y="179"/>
                    <a:pt x="419" y="197"/>
                  </a:cubicBezTo>
                  <a:cubicBezTo>
                    <a:pt x="331" y="214"/>
                    <a:pt x="244" y="232"/>
                    <a:pt x="157" y="232"/>
                  </a:cubicBezTo>
                  <a:cubicBezTo>
                    <a:pt x="0" y="232"/>
                    <a:pt x="0" y="476"/>
                    <a:pt x="157" y="476"/>
                  </a:cubicBezTo>
                  <a:cubicBezTo>
                    <a:pt x="262" y="476"/>
                    <a:pt x="366" y="493"/>
                    <a:pt x="471" y="493"/>
                  </a:cubicBezTo>
                  <a:cubicBezTo>
                    <a:pt x="558" y="493"/>
                    <a:pt x="663" y="476"/>
                    <a:pt x="750" y="458"/>
                  </a:cubicBezTo>
                  <a:cubicBezTo>
                    <a:pt x="959" y="458"/>
                    <a:pt x="1168" y="406"/>
                    <a:pt x="1377" y="319"/>
                  </a:cubicBezTo>
                  <a:cubicBezTo>
                    <a:pt x="1447" y="266"/>
                    <a:pt x="1482" y="179"/>
                    <a:pt x="1447" y="110"/>
                  </a:cubicBezTo>
                  <a:cubicBezTo>
                    <a:pt x="1418" y="37"/>
                    <a:pt x="1353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117066" y="3260496"/>
              <a:ext cx="54670" cy="11445"/>
            </a:xfrm>
            <a:custGeom>
              <a:avLst/>
              <a:gdLst/>
              <a:ahLst/>
              <a:cxnLst/>
              <a:rect l="l" t="t" r="r" b="b"/>
              <a:pathLst>
                <a:path w="1796" h="376" extrusionOk="0">
                  <a:moveTo>
                    <a:pt x="1133" y="1"/>
                  </a:moveTo>
                  <a:cubicBezTo>
                    <a:pt x="1064" y="1"/>
                    <a:pt x="994" y="5"/>
                    <a:pt x="924" y="14"/>
                  </a:cubicBezTo>
                  <a:cubicBezTo>
                    <a:pt x="645" y="14"/>
                    <a:pt x="366" y="49"/>
                    <a:pt x="87" y="101"/>
                  </a:cubicBezTo>
                  <a:cubicBezTo>
                    <a:pt x="0" y="118"/>
                    <a:pt x="0" y="258"/>
                    <a:pt x="87" y="275"/>
                  </a:cubicBezTo>
                  <a:cubicBezTo>
                    <a:pt x="366" y="327"/>
                    <a:pt x="645" y="362"/>
                    <a:pt x="924" y="362"/>
                  </a:cubicBezTo>
                  <a:cubicBezTo>
                    <a:pt x="994" y="371"/>
                    <a:pt x="1064" y="375"/>
                    <a:pt x="1133" y="375"/>
                  </a:cubicBezTo>
                  <a:cubicBezTo>
                    <a:pt x="1203" y="375"/>
                    <a:pt x="1273" y="371"/>
                    <a:pt x="1343" y="362"/>
                  </a:cubicBezTo>
                  <a:cubicBezTo>
                    <a:pt x="1412" y="362"/>
                    <a:pt x="1482" y="345"/>
                    <a:pt x="1552" y="327"/>
                  </a:cubicBezTo>
                  <a:cubicBezTo>
                    <a:pt x="1621" y="327"/>
                    <a:pt x="1691" y="310"/>
                    <a:pt x="1761" y="258"/>
                  </a:cubicBezTo>
                  <a:cubicBezTo>
                    <a:pt x="1796" y="223"/>
                    <a:pt x="1796" y="153"/>
                    <a:pt x="1761" y="118"/>
                  </a:cubicBezTo>
                  <a:cubicBezTo>
                    <a:pt x="1691" y="66"/>
                    <a:pt x="1621" y="49"/>
                    <a:pt x="1552" y="49"/>
                  </a:cubicBezTo>
                  <a:cubicBezTo>
                    <a:pt x="1482" y="31"/>
                    <a:pt x="1412" y="14"/>
                    <a:pt x="1343" y="14"/>
                  </a:cubicBezTo>
                  <a:cubicBezTo>
                    <a:pt x="1273" y="5"/>
                    <a:pt x="120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7230881" y="3276659"/>
              <a:ext cx="66359" cy="27487"/>
            </a:xfrm>
            <a:custGeom>
              <a:avLst/>
              <a:gdLst/>
              <a:ahLst/>
              <a:cxnLst/>
              <a:rect l="l" t="t" r="r" b="b"/>
              <a:pathLst>
                <a:path w="2180" h="903" extrusionOk="0">
                  <a:moveTo>
                    <a:pt x="102" y="1"/>
                  </a:moveTo>
                  <a:cubicBezTo>
                    <a:pt x="21" y="1"/>
                    <a:pt x="0" y="131"/>
                    <a:pt x="79" y="163"/>
                  </a:cubicBezTo>
                  <a:cubicBezTo>
                    <a:pt x="253" y="215"/>
                    <a:pt x="410" y="319"/>
                    <a:pt x="584" y="372"/>
                  </a:cubicBezTo>
                  <a:lnTo>
                    <a:pt x="1055" y="563"/>
                  </a:lnTo>
                  <a:lnTo>
                    <a:pt x="1526" y="738"/>
                  </a:lnTo>
                  <a:cubicBezTo>
                    <a:pt x="1613" y="773"/>
                    <a:pt x="1682" y="790"/>
                    <a:pt x="1770" y="807"/>
                  </a:cubicBezTo>
                  <a:cubicBezTo>
                    <a:pt x="1874" y="842"/>
                    <a:pt x="1944" y="877"/>
                    <a:pt x="2049" y="895"/>
                  </a:cubicBezTo>
                  <a:cubicBezTo>
                    <a:pt x="2060" y="900"/>
                    <a:pt x="2071" y="903"/>
                    <a:pt x="2081" y="903"/>
                  </a:cubicBezTo>
                  <a:cubicBezTo>
                    <a:pt x="2137" y="903"/>
                    <a:pt x="2180" y="834"/>
                    <a:pt x="2136" y="790"/>
                  </a:cubicBezTo>
                  <a:cubicBezTo>
                    <a:pt x="2066" y="720"/>
                    <a:pt x="1979" y="668"/>
                    <a:pt x="1909" y="616"/>
                  </a:cubicBezTo>
                  <a:cubicBezTo>
                    <a:pt x="1839" y="563"/>
                    <a:pt x="1787" y="511"/>
                    <a:pt x="1700" y="459"/>
                  </a:cubicBezTo>
                  <a:cubicBezTo>
                    <a:pt x="1526" y="372"/>
                    <a:pt x="1369" y="302"/>
                    <a:pt x="1194" y="250"/>
                  </a:cubicBezTo>
                  <a:cubicBezTo>
                    <a:pt x="1020" y="180"/>
                    <a:pt x="846" y="128"/>
                    <a:pt x="671" y="75"/>
                  </a:cubicBezTo>
                  <a:cubicBezTo>
                    <a:pt x="497" y="41"/>
                    <a:pt x="305" y="41"/>
                    <a:pt x="131" y="6"/>
                  </a:cubicBezTo>
                  <a:cubicBezTo>
                    <a:pt x="121" y="2"/>
                    <a:pt x="111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7330360" y="3314496"/>
              <a:ext cx="59449" cy="35797"/>
            </a:xfrm>
            <a:custGeom>
              <a:avLst/>
              <a:gdLst/>
              <a:ahLst/>
              <a:cxnLst/>
              <a:rect l="l" t="t" r="r" b="b"/>
              <a:pathLst>
                <a:path w="1953" h="1176" extrusionOk="0">
                  <a:moveTo>
                    <a:pt x="175" y="0"/>
                  </a:moveTo>
                  <a:cubicBezTo>
                    <a:pt x="140" y="0"/>
                    <a:pt x="105" y="0"/>
                    <a:pt x="70" y="18"/>
                  </a:cubicBezTo>
                  <a:cubicBezTo>
                    <a:pt x="36" y="18"/>
                    <a:pt x="1" y="70"/>
                    <a:pt x="36" y="87"/>
                  </a:cubicBezTo>
                  <a:cubicBezTo>
                    <a:pt x="53" y="122"/>
                    <a:pt x="88" y="140"/>
                    <a:pt x="105" y="157"/>
                  </a:cubicBezTo>
                  <a:cubicBezTo>
                    <a:pt x="158" y="209"/>
                    <a:pt x="210" y="262"/>
                    <a:pt x="262" y="279"/>
                  </a:cubicBezTo>
                  <a:cubicBezTo>
                    <a:pt x="332" y="331"/>
                    <a:pt x="419" y="366"/>
                    <a:pt x="489" y="419"/>
                  </a:cubicBezTo>
                  <a:lnTo>
                    <a:pt x="925" y="680"/>
                  </a:lnTo>
                  <a:lnTo>
                    <a:pt x="1360" y="942"/>
                  </a:lnTo>
                  <a:cubicBezTo>
                    <a:pt x="1430" y="994"/>
                    <a:pt x="1500" y="1046"/>
                    <a:pt x="1570" y="1098"/>
                  </a:cubicBezTo>
                  <a:cubicBezTo>
                    <a:pt x="1622" y="1116"/>
                    <a:pt x="1657" y="1133"/>
                    <a:pt x="1692" y="1151"/>
                  </a:cubicBezTo>
                  <a:cubicBezTo>
                    <a:pt x="1728" y="1163"/>
                    <a:pt x="1765" y="1175"/>
                    <a:pt x="1802" y="1175"/>
                  </a:cubicBezTo>
                  <a:cubicBezTo>
                    <a:pt x="1818" y="1175"/>
                    <a:pt x="1833" y="1173"/>
                    <a:pt x="1848" y="1168"/>
                  </a:cubicBezTo>
                  <a:cubicBezTo>
                    <a:pt x="1901" y="1151"/>
                    <a:pt x="1936" y="1098"/>
                    <a:pt x="1936" y="1046"/>
                  </a:cubicBezTo>
                  <a:cubicBezTo>
                    <a:pt x="1953" y="959"/>
                    <a:pt x="1866" y="854"/>
                    <a:pt x="1814" y="802"/>
                  </a:cubicBezTo>
                  <a:cubicBezTo>
                    <a:pt x="1744" y="732"/>
                    <a:pt x="1657" y="680"/>
                    <a:pt x="1587" y="628"/>
                  </a:cubicBezTo>
                  <a:cubicBezTo>
                    <a:pt x="1430" y="506"/>
                    <a:pt x="1273" y="401"/>
                    <a:pt x="1099" y="314"/>
                  </a:cubicBezTo>
                  <a:cubicBezTo>
                    <a:pt x="925" y="227"/>
                    <a:pt x="750" y="157"/>
                    <a:pt x="576" y="87"/>
                  </a:cubicBezTo>
                  <a:cubicBezTo>
                    <a:pt x="489" y="53"/>
                    <a:pt x="402" y="35"/>
                    <a:pt x="314" y="18"/>
                  </a:cubicBezTo>
                  <a:cubicBezTo>
                    <a:pt x="280" y="0"/>
                    <a:pt x="227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7438331" y="3372180"/>
              <a:ext cx="46360" cy="33088"/>
            </a:xfrm>
            <a:custGeom>
              <a:avLst/>
              <a:gdLst/>
              <a:ahLst/>
              <a:cxnLst/>
              <a:rect l="l" t="t" r="r" b="b"/>
              <a:pathLst>
                <a:path w="1523" h="1087" extrusionOk="0">
                  <a:moveTo>
                    <a:pt x="133" y="0"/>
                  </a:moveTo>
                  <a:cubicBezTo>
                    <a:pt x="36" y="0"/>
                    <a:pt x="1" y="132"/>
                    <a:pt x="79" y="180"/>
                  </a:cubicBezTo>
                  <a:lnTo>
                    <a:pt x="132" y="214"/>
                  </a:lnTo>
                  <a:cubicBezTo>
                    <a:pt x="167" y="267"/>
                    <a:pt x="219" y="302"/>
                    <a:pt x="254" y="336"/>
                  </a:cubicBezTo>
                  <a:cubicBezTo>
                    <a:pt x="306" y="371"/>
                    <a:pt x="376" y="406"/>
                    <a:pt x="428" y="441"/>
                  </a:cubicBezTo>
                  <a:cubicBezTo>
                    <a:pt x="498" y="476"/>
                    <a:pt x="533" y="511"/>
                    <a:pt x="585" y="546"/>
                  </a:cubicBezTo>
                  <a:lnTo>
                    <a:pt x="672" y="598"/>
                  </a:lnTo>
                  <a:lnTo>
                    <a:pt x="689" y="615"/>
                  </a:lnTo>
                  <a:cubicBezTo>
                    <a:pt x="707" y="633"/>
                    <a:pt x="724" y="633"/>
                    <a:pt x="724" y="650"/>
                  </a:cubicBezTo>
                  <a:lnTo>
                    <a:pt x="811" y="720"/>
                  </a:lnTo>
                  <a:lnTo>
                    <a:pt x="846" y="737"/>
                  </a:lnTo>
                  <a:lnTo>
                    <a:pt x="864" y="737"/>
                  </a:lnTo>
                  <a:lnTo>
                    <a:pt x="934" y="807"/>
                  </a:lnTo>
                  <a:lnTo>
                    <a:pt x="986" y="842"/>
                  </a:lnTo>
                  <a:cubicBezTo>
                    <a:pt x="1003" y="859"/>
                    <a:pt x="1038" y="877"/>
                    <a:pt x="1073" y="894"/>
                  </a:cubicBezTo>
                  <a:lnTo>
                    <a:pt x="1108" y="929"/>
                  </a:lnTo>
                  <a:cubicBezTo>
                    <a:pt x="1143" y="947"/>
                    <a:pt x="1178" y="947"/>
                    <a:pt x="1195" y="964"/>
                  </a:cubicBezTo>
                  <a:cubicBezTo>
                    <a:pt x="1247" y="999"/>
                    <a:pt x="1300" y="1034"/>
                    <a:pt x="1352" y="1069"/>
                  </a:cubicBezTo>
                  <a:cubicBezTo>
                    <a:pt x="1369" y="1081"/>
                    <a:pt x="1387" y="1087"/>
                    <a:pt x="1406" y="1087"/>
                  </a:cubicBezTo>
                  <a:cubicBezTo>
                    <a:pt x="1465" y="1087"/>
                    <a:pt x="1522" y="1030"/>
                    <a:pt x="1509" y="964"/>
                  </a:cubicBezTo>
                  <a:cubicBezTo>
                    <a:pt x="1474" y="894"/>
                    <a:pt x="1456" y="842"/>
                    <a:pt x="1404" y="790"/>
                  </a:cubicBezTo>
                  <a:cubicBezTo>
                    <a:pt x="1404" y="755"/>
                    <a:pt x="1387" y="720"/>
                    <a:pt x="1369" y="702"/>
                  </a:cubicBezTo>
                  <a:cubicBezTo>
                    <a:pt x="1352" y="668"/>
                    <a:pt x="1317" y="633"/>
                    <a:pt x="1300" y="615"/>
                  </a:cubicBezTo>
                  <a:cubicBezTo>
                    <a:pt x="1212" y="493"/>
                    <a:pt x="1090" y="406"/>
                    <a:pt x="968" y="319"/>
                  </a:cubicBezTo>
                  <a:cubicBezTo>
                    <a:pt x="864" y="249"/>
                    <a:pt x="742" y="180"/>
                    <a:pt x="637" y="127"/>
                  </a:cubicBezTo>
                  <a:cubicBezTo>
                    <a:pt x="536" y="55"/>
                    <a:pt x="410" y="18"/>
                    <a:pt x="290" y="18"/>
                  </a:cubicBezTo>
                  <a:cubicBezTo>
                    <a:pt x="266" y="18"/>
                    <a:pt x="242" y="20"/>
                    <a:pt x="219" y="23"/>
                  </a:cubicBezTo>
                  <a:lnTo>
                    <a:pt x="167" y="5"/>
                  </a:lnTo>
                  <a:cubicBezTo>
                    <a:pt x="155" y="2"/>
                    <a:pt x="143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7516410" y="3423137"/>
              <a:ext cx="47973" cy="34793"/>
            </a:xfrm>
            <a:custGeom>
              <a:avLst/>
              <a:gdLst/>
              <a:ahLst/>
              <a:cxnLst/>
              <a:rect l="l" t="t" r="r" b="b"/>
              <a:pathLst>
                <a:path w="1576" h="1143" extrusionOk="0">
                  <a:moveTo>
                    <a:pt x="189" y="1"/>
                  </a:moveTo>
                  <a:cubicBezTo>
                    <a:pt x="80" y="1"/>
                    <a:pt x="0" y="184"/>
                    <a:pt x="129" y="249"/>
                  </a:cubicBezTo>
                  <a:cubicBezTo>
                    <a:pt x="181" y="266"/>
                    <a:pt x="234" y="301"/>
                    <a:pt x="286" y="318"/>
                  </a:cubicBezTo>
                  <a:lnTo>
                    <a:pt x="338" y="371"/>
                  </a:lnTo>
                  <a:cubicBezTo>
                    <a:pt x="373" y="388"/>
                    <a:pt x="391" y="423"/>
                    <a:pt x="425" y="440"/>
                  </a:cubicBezTo>
                  <a:lnTo>
                    <a:pt x="513" y="493"/>
                  </a:lnTo>
                  <a:cubicBezTo>
                    <a:pt x="513" y="493"/>
                    <a:pt x="546" y="515"/>
                    <a:pt x="542" y="515"/>
                  </a:cubicBezTo>
                  <a:cubicBezTo>
                    <a:pt x="540" y="515"/>
                    <a:pt x="537" y="514"/>
                    <a:pt x="530" y="510"/>
                  </a:cubicBezTo>
                  <a:lnTo>
                    <a:pt x="530" y="510"/>
                  </a:lnTo>
                  <a:lnTo>
                    <a:pt x="582" y="545"/>
                  </a:lnTo>
                  <a:cubicBezTo>
                    <a:pt x="589" y="552"/>
                    <a:pt x="600" y="562"/>
                    <a:pt x="600" y="562"/>
                  </a:cubicBezTo>
                  <a:lnTo>
                    <a:pt x="652" y="597"/>
                  </a:lnTo>
                  <a:lnTo>
                    <a:pt x="722" y="667"/>
                  </a:lnTo>
                  <a:lnTo>
                    <a:pt x="739" y="667"/>
                  </a:lnTo>
                  <a:lnTo>
                    <a:pt x="896" y="806"/>
                  </a:lnTo>
                  <a:lnTo>
                    <a:pt x="1053" y="946"/>
                  </a:lnTo>
                  <a:lnTo>
                    <a:pt x="1140" y="1016"/>
                  </a:lnTo>
                  <a:lnTo>
                    <a:pt x="1192" y="1050"/>
                  </a:lnTo>
                  <a:cubicBezTo>
                    <a:pt x="1210" y="1068"/>
                    <a:pt x="1227" y="1068"/>
                    <a:pt x="1245" y="1085"/>
                  </a:cubicBezTo>
                  <a:lnTo>
                    <a:pt x="1280" y="1120"/>
                  </a:lnTo>
                  <a:cubicBezTo>
                    <a:pt x="1297" y="1138"/>
                    <a:pt x="1332" y="1138"/>
                    <a:pt x="1367" y="1138"/>
                  </a:cubicBezTo>
                  <a:cubicBezTo>
                    <a:pt x="1376" y="1141"/>
                    <a:pt x="1386" y="1142"/>
                    <a:pt x="1396" y="1142"/>
                  </a:cubicBezTo>
                  <a:cubicBezTo>
                    <a:pt x="1443" y="1142"/>
                    <a:pt x="1495" y="1111"/>
                    <a:pt x="1524" y="1068"/>
                  </a:cubicBezTo>
                  <a:cubicBezTo>
                    <a:pt x="1576" y="981"/>
                    <a:pt x="1558" y="894"/>
                    <a:pt x="1506" y="806"/>
                  </a:cubicBezTo>
                  <a:cubicBezTo>
                    <a:pt x="1506" y="789"/>
                    <a:pt x="1489" y="754"/>
                    <a:pt x="1471" y="719"/>
                  </a:cubicBezTo>
                  <a:cubicBezTo>
                    <a:pt x="1454" y="702"/>
                    <a:pt x="1419" y="667"/>
                    <a:pt x="1402" y="650"/>
                  </a:cubicBezTo>
                  <a:cubicBezTo>
                    <a:pt x="1349" y="597"/>
                    <a:pt x="1314" y="545"/>
                    <a:pt x="1262" y="510"/>
                  </a:cubicBezTo>
                  <a:cubicBezTo>
                    <a:pt x="1158" y="423"/>
                    <a:pt x="1053" y="336"/>
                    <a:pt x="931" y="266"/>
                  </a:cubicBezTo>
                  <a:cubicBezTo>
                    <a:pt x="879" y="231"/>
                    <a:pt x="809" y="196"/>
                    <a:pt x="757" y="162"/>
                  </a:cubicBezTo>
                  <a:lnTo>
                    <a:pt x="687" y="162"/>
                  </a:lnTo>
                  <a:lnTo>
                    <a:pt x="582" y="109"/>
                  </a:lnTo>
                  <a:cubicBezTo>
                    <a:pt x="530" y="74"/>
                    <a:pt x="460" y="57"/>
                    <a:pt x="391" y="57"/>
                  </a:cubicBezTo>
                  <a:cubicBezTo>
                    <a:pt x="338" y="39"/>
                    <a:pt x="286" y="22"/>
                    <a:pt x="216" y="5"/>
                  </a:cubicBezTo>
                  <a:cubicBezTo>
                    <a:pt x="207" y="2"/>
                    <a:pt x="198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7588979" y="3467093"/>
              <a:ext cx="52874" cy="25904"/>
            </a:xfrm>
            <a:custGeom>
              <a:avLst/>
              <a:gdLst/>
              <a:ahLst/>
              <a:cxnLst/>
              <a:rect l="l" t="t" r="r" b="b"/>
              <a:pathLst>
                <a:path w="1737" h="851" extrusionOk="0">
                  <a:moveTo>
                    <a:pt x="247" y="1"/>
                  </a:moveTo>
                  <a:cubicBezTo>
                    <a:pt x="94" y="1"/>
                    <a:pt x="1" y="236"/>
                    <a:pt x="185" y="321"/>
                  </a:cubicBezTo>
                  <a:cubicBezTo>
                    <a:pt x="395" y="461"/>
                    <a:pt x="604" y="583"/>
                    <a:pt x="830" y="687"/>
                  </a:cubicBezTo>
                  <a:cubicBezTo>
                    <a:pt x="935" y="722"/>
                    <a:pt x="1040" y="757"/>
                    <a:pt x="1162" y="792"/>
                  </a:cubicBezTo>
                  <a:cubicBezTo>
                    <a:pt x="1253" y="831"/>
                    <a:pt x="1354" y="851"/>
                    <a:pt x="1458" y="851"/>
                  </a:cubicBezTo>
                  <a:cubicBezTo>
                    <a:pt x="1493" y="851"/>
                    <a:pt x="1528" y="848"/>
                    <a:pt x="1563" y="844"/>
                  </a:cubicBezTo>
                  <a:cubicBezTo>
                    <a:pt x="1702" y="792"/>
                    <a:pt x="1737" y="600"/>
                    <a:pt x="1597" y="513"/>
                  </a:cubicBezTo>
                  <a:cubicBezTo>
                    <a:pt x="1493" y="461"/>
                    <a:pt x="1388" y="426"/>
                    <a:pt x="1266" y="391"/>
                  </a:cubicBezTo>
                  <a:cubicBezTo>
                    <a:pt x="1162" y="373"/>
                    <a:pt x="1040" y="339"/>
                    <a:pt x="952" y="304"/>
                  </a:cubicBezTo>
                  <a:cubicBezTo>
                    <a:pt x="848" y="251"/>
                    <a:pt x="726" y="234"/>
                    <a:pt x="639" y="182"/>
                  </a:cubicBezTo>
                  <a:cubicBezTo>
                    <a:pt x="534" y="147"/>
                    <a:pt x="447" y="95"/>
                    <a:pt x="360" y="42"/>
                  </a:cubicBezTo>
                  <a:cubicBezTo>
                    <a:pt x="321" y="13"/>
                    <a:pt x="283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7692232" y="3492206"/>
              <a:ext cx="37167" cy="9284"/>
            </a:xfrm>
            <a:custGeom>
              <a:avLst/>
              <a:gdLst/>
              <a:ahLst/>
              <a:cxnLst/>
              <a:rect l="l" t="t" r="r" b="b"/>
              <a:pathLst>
                <a:path w="1221" h="305" extrusionOk="0">
                  <a:moveTo>
                    <a:pt x="831" y="1"/>
                  </a:moveTo>
                  <a:cubicBezTo>
                    <a:pt x="769" y="1"/>
                    <a:pt x="707" y="7"/>
                    <a:pt x="646" y="19"/>
                  </a:cubicBezTo>
                  <a:lnTo>
                    <a:pt x="402" y="19"/>
                  </a:lnTo>
                  <a:cubicBezTo>
                    <a:pt x="315" y="19"/>
                    <a:pt x="245" y="19"/>
                    <a:pt x="175" y="37"/>
                  </a:cubicBezTo>
                  <a:lnTo>
                    <a:pt x="105" y="37"/>
                  </a:lnTo>
                  <a:cubicBezTo>
                    <a:pt x="1" y="71"/>
                    <a:pt x="1" y="228"/>
                    <a:pt x="105" y="263"/>
                  </a:cubicBezTo>
                  <a:lnTo>
                    <a:pt x="175" y="263"/>
                  </a:lnTo>
                  <a:cubicBezTo>
                    <a:pt x="245" y="281"/>
                    <a:pt x="315" y="298"/>
                    <a:pt x="402" y="298"/>
                  </a:cubicBezTo>
                  <a:lnTo>
                    <a:pt x="646" y="298"/>
                  </a:lnTo>
                  <a:cubicBezTo>
                    <a:pt x="689" y="302"/>
                    <a:pt x="733" y="305"/>
                    <a:pt x="776" y="305"/>
                  </a:cubicBezTo>
                  <a:cubicBezTo>
                    <a:pt x="907" y="305"/>
                    <a:pt x="1038" y="285"/>
                    <a:pt x="1169" y="246"/>
                  </a:cubicBezTo>
                  <a:cubicBezTo>
                    <a:pt x="1221" y="211"/>
                    <a:pt x="1221" y="106"/>
                    <a:pt x="1169" y="54"/>
                  </a:cubicBezTo>
                  <a:cubicBezTo>
                    <a:pt x="1056" y="20"/>
                    <a:pt x="944" y="1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775729" y="3482648"/>
              <a:ext cx="53270" cy="15981"/>
            </a:xfrm>
            <a:custGeom>
              <a:avLst/>
              <a:gdLst/>
              <a:ahLst/>
              <a:cxnLst/>
              <a:rect l="l" t="t" r="r" b="b"/>
              <a:pathLst>
                <a:path w="1750" h="525" extrusionOk="0">
                  <a:moveTo>
                    <a:pt x="1648" y="0"/>
                  </a:moveTo>
                  <a:cubicBezTo>
                    <a:pt x="1643" y="0"/>
                    <a:pt x="1638" y="1"/>
                    <a:pt x="1633" y="2"/>
                  </a:cubicBezTo>
                  <a:cubicBezTo>
                    <a:pt x="1563" y="2"/>
                    <a:pt x="1511" y="2"/>
                    <a:pt x="1459" y="19"/>
                  </a:cubicBezTo>
                  <a:cubicBezTo>
                    <a:pt x="1441" y="11"/>
                    <a:pt x="1419" y="6"/>
                    <a:pt x="1398" y="6"/>
                  </a:cubicBezTo>
                  <a:cubicBezTo>
                    <a:pt x="1376" y="6"/>
                    <a:pt x="1354" y="11"/>
                    <a:pt x="1337" y="19"/>
                  </a:cubicBezTo>
                  <a:cubicBezTo>
                    <a:pt x="1267" y="19"/>
                    <a:pt x="1197" y="37"/>
                    <a:pt x="1145" y="54"/>
                  </a:cubicBezTo>
                  <a:cubicBezTo>
                    <a:pt x="1040" y="89"/>
                    <a:pt x="936" y="107"/>
                    <a:pt x="814" y="141"/>
                  </a:cubicBezTo>
                  <a:lnTo>
                    <a:pt x="483" y="211"/>
                  </a:lnTo>
                  <a:lnTo>
                    <a:pt x="326" y="246"/>
                  </a:lnTo>
                  <a:cubicBezTo>
                    <a:pt x="256" y="246"/>
                    <a:pt x="204" y="281"/>
                    <a:pt x="151" y="298"/>
                  </a:cubicBezTo>
                  <a:cubicBezTo>
                    <a:pt x="1" y="315"/>
                    <a:pt x="27" y="508"/>
                    <a:pt x="153" y="508"/>
                  </a:cubicBezTo>
                  <a:cubicBezTo>
                    <a:pt x="158" y="508"/>
                    <a:pt x="163" y="508"/>
                    <a:pt x="169" y="507"/>
                  </a:cubicBezTo>
                  <a:cubicBezTo>
                    <a:pt x="239" y="507"/>
                    <a:pt x="291" y="525"/>
                    <a:pt x="361" y="525"/>
                  </a:cubicBezTo>
                  <a:lnTo>
                    <a:pt x="535" y="525"/>
                  </a:lnTo>
                  <a:cubicBezTo>
                    <a:pt x="657" y="507"/>
                    <a:pt x="761" y="490"/>
                    <a:pt x="883" y="473"/>
                  </a:cubicBezTo>
                  <a:cubicBezTo>
                    <a:pt x="1005" y="438"/>
                    <a:pt x="1110" y="420"/>
                    <a:pt x="1232" y="385"/>
                  </a:cubicBezTo>
                  <a:cubicBezTo>
                    <a:pt x="1284" y="368"/>
                    <a:pt x="1337" y="351"/>
                    <a:pt x="1389" y="333"/>
                  </a:cubicBezTo>
                  <a:cubicBezTo>
                    <a:pt x="1441" y="298"/>
                    <a:pt x="1494" y="281"/>
                    <a:pt x="1528" y="229"/>
                  </a:cubicBezTo>
                  <a:cubicBezTo>
                    <a:pt x="1581" y="211"/>
                    <a:pt x="1616" y="176"/>
                    <a:pt x="1668" y="141"/>
                  </a:cubicBezTo>
                  <a:cubicBezTo>
                    <a:pt x="1750" y="125"/>
                    <a:pt x="1724" y="0"/>
                    <a:pt x="1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7879012" y="3449194"/>
              <a:ext cx="56649" cy="21186"/>
            </a:xfrm>
            <a:custGeom>
              <a:avLst/>
              <a:gdLst/>
              <a:ahLst/>
              <a:cxnLst/>
              <a:rect l="l" t="t" r="r" b="b"/>
              <a:pathLst>
                <a:path w="1861" h="696" extrusionOk="0">
                  <a:moveTo>
                    <a:pt x="1731" y="1"/>
                  </a:moveTo>
                  <a:cubicBezTo>
                    <a:pt x="1724" y="1"/>
                    <a:pt x="1717" y="1"/>
                    <a:pt x="1709" y="3"/>
                  </a:cubicBezTo>
                  <a:cubicBezTo>
                    <a:pt x="1569" y="20"/>
                    <a:pt x="1447" y="72"/>
                    <a:pt x="1308" y="125"/>
                  </a:cubicBezTo>
                  <a:cubicBezTo>
                    <a:pt x="1168" y="177"/>
                    <a:pt x="1046" y="229"/>
                    <a:pt x="907" y="264"/>
                  </a:cubicBezTo>
                  <a:cubicBezTo>
                    <a:pt x="768" y="317"/>
                    <a:pt x="628" y="351"/>
                    <a:pt x="489" y="386"/>
                  </a:cubicBezTo>
                  <a:lnTo>
                    <a:pt x="297" y="421"/>
                  </a:lnTo>
                  <a:cubicBezTo>
                    <a:pt x="227" y="439"/>
                    <a:pt x="157" y="473"/>
                    <a:pt x="70" y="491"/>
                  </a:cubicBezTo>
                  <a:cubicBezTo>
                    <a:pt x="1" y="508"/>
                    <a:pt x="18" y="630"/>
                    <a:pt x="88" y="648"/>
                  </a:cubicBezTo>
                  <a:cubicBezTo>
                    <a:pt x="123" y="648"/>
                    <a:pt x="175" y="665"/>
                    <a:pt x="210" y="665"/>
                  </a:cubicBezTo>
                  <a:cubicBezTo>
                    <a:pt x="245" y="683"/>
                    <a:pt x="279" y="683"/>
                    <a:pt x="332" y="683"/>
                  </a:cubicBezTo>
                  <a:cubicBezTo>
                    <a:pt x="367" y="691"/>
                    <a:pt x="401" y="696"/>
                    <a:pt x="439" y="696"/>
                  </a:cubicBezTo>
                  <a:cubicBezTo>
                    <a:pt x="476" y="696"/>
                    <a:pt x="515" y="691"/>
                    <a:pt x="558" y="683"/>
                  </a:cubicBezTo>
                  <a:cubicBezTo>
                    <a:pt x="698" y="665"/>
                    <a:pt x="855" y="648"/>
                    <a:pt x="994" y="595"/>
                  </a:cubicBezTo>
                  <a:cubicBezTo>
                    <a:pt x="1308" y="543"/>
                    <a:pt x="1587" y="386"/>
                    <a:pt x="1796" y="160"/>
                  </a:cubicBezTo>
                  <a:cubicBezTo>
                    <a:pt x="1860" y="95"/>
                    <a:pt x="1821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7989388" y="3421676"/>
              <a:ext cx="55218" cy="19603"/>
            </a:xfrm>
            <a:custGeom>
              <a:avLst/>
              <a:gdLst/>
              <a:ahLst/>
              <a:cxnLst/>
              <a:rect l="l" t="t" r="r" b="b"/>
              <a:pathLst>
                <a:path w="1814" h="644" extrusionOk="0">
                  <a:moveTo>
                    <a:pt x="1674" y="0"/>
                  </a:moveTo>
                  <a:cubicBezTo>
                    <a:pt x="1534" y="18"/>
                    <a:pt x="1395" y="53"/>
                    <a:pt x="1273" y="122"/>
                  </a:cubicBezTo>
                  <a:cubicBezTo>
                    <a:pt x="1151" y="175"/>
                    <a:pt x="1011" y="210"/>
                    <a:pt x="889" y="244"/>
                  </a:cubicBezTo>
                  <a:cubicBezTo>
                    <a:pt x="750" y="279"/>
                    <a:pt x="610" y="314"/>
                    <a:pt x="488" y="332"/>
                  </a:cubicBezTo>
                  <a:cubicBezTo>
                    <a:pt x="349" y="366"/>
                    <a:pt x="209" y="384"/>
                    <a:pt x="87" y="436"/>
                  </a:cubicBezTo>
                  <a:cubicBezTo>
                    <a:pt x="0" y="454"/>
                    <a:pt x="0" y="558"/>
                    <a:pt x="87" y="593"/>
                  </a:cubicBezTo>
                  <a:cubicBezTo>
                    <a:pt x="227" y="626"/>
                    <a:pt x="367" y="643"/>
                    <a:pt x="507" y="643"/>
                  </a:cubicBezTo>
                  <a:cubicBezTo>
                    <a:pt x="664" y="643"/>
                    <a:pt x="820" y="622"/>
                    <a:pt x="976" y="576"/>
                  </a:cubicBezTo>
                  <a:cubicBezTo>
                    <a:pt x="1116" y="541"/>
                    <a:pt x="1255" y="488"/>
                    <a:pt x="1395" y="436"/>
                  </a:cubicBezTo>
                  <a:cubicBezTo>
                    <a:pt x="1534" y="384"/>
                    <a:pt x="1674" y="279"/>
                    <a:pt x="1761" y="175"/>
                  </a:cubicBezTo>
                  <a:cubicBezTo>
                    <a:pt x="1813" y="87"/>
                    <a:pt x="1761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096568" y="3429286"/>
              <a:ext cx="48308" cy="14733"/>
            </a:xfrm>
            <a:custGeom>
              <a:avLst/>
              <a:gdLst/>
              <a:ahLst/>
              <a:cxnLst/>
              <a:rect l="l" t="t" r="r" b="b"/>
              <a:pathLst>
                <a:path w="1587" h="484" extrusionOk="0">
                  <a:moveTo>
                    <a:pt x="626" y="0"/>
                  </a:moveTo>
                  <a:cubicBezTo>
                    <a:pt x="569" y="0"/>
                    <a:pt x="511" y="5"/>
                    <a:pt x="454" y="12"/>
                  </a:cubicBezTo>
                  <a:cubicBezTo>
                    <a:pt x="384" y="12"/>
                    <a:pt x="314" y="29"/>
                    <a:pt x="262" y="29"/>
                  </a:cubicBezTo>
                  <a:cubicBezTo>
                    <a:pt x="227" y="47"/>
                    <a:pt x="192" y="47"/>
                    <a:pt x="157" y="64"/>
                  </a:cubicBezTo>
                  <a:cubicBezTo>
                    <a:pt x="140" y="82"/>
                    <a:pt x="122" y="82"/>
                    <a:pt x="88" y="82"/>
                  </a:cubicBezTo>
                  <a:cubicBezTo>
                    <a:pt x="0" y="99"/>
                    <a:pt x="35" y="238"/>
                    <a:pt x="122" y="238"/>
                  </a:cubicBezTo>
                  <a:cubicBezTo>
                    <a:pt x="175" y="238"/>
                    <a:pt x="227" y="256"/>
                    <a:pt x="279" y="273"/>
                  </a:cubicBezTo>
                  <a:lnTo>
                    <a:pt x="436" y="308"/>
                  </a:lnTo>
                  <a:cubicBezTo>
                    <a:pt x="558" y="326"/>
                    <a:pt x="680" y="343"/>
                    <a:pt x="785" y="360"/>
                  </a:cubicBezTo>
                  <a:cubicBezTo>
                    <a:pt x="907" y="378"/>
                    <a:pt x="1029" y="413"/>
                    <a:pt x="1133" y="430"/>
                  </a:cubicBezTo>
                  <a:cubicBezTo>
                    <a:pt x="1212" y="464"/>
                    <a:pt x="1298" y="483"/>
                    <a:pt x="1382" y="483"/>
                  </a:cubicBezTo>
                  <a:cubicBezTo>
                    <a:pt x="1428" y="483"/>
                    <a:pt x="1474" y="477"/>
                    <a:pt x="1517" y="465"/>
                  </a:cubicBezTo>
                  <a:cubicBezTo>
                    <a:pt x="1569" y="448"/>
                    <a:pt x="1587" y="395"/>
                    <a:pt x="1569" y="343"/>
                  </a:cubicBezTo>
                  <a:cubicBezTo>
                    <a:pt x="1517" y="221"/>
                    <a:pt x="1343" y="151"/>
                    <a:pt x="1238" y="116"/>
                  </a:cubicBezTo>
                  <a:cubicBezTo>
                    <a:pt x="1116" y="64"/>
                    <a:pt x="994" y="47"/>
                    <a:pt x="855" y="29"/>
                  </a:cubicBezTo>
                  <a:cubicBezTo>
                    <a:pt x="783" y="9"/>
                    <a:pt x="706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8184418" y="3447002"/>
              <a:ext cx="45356" cy="22465"/>
            </a:xfrm>
            <a:custGeom>
              <a:avLst/>
              <a:gdLst/>
              <a:ahLst/>
              <a:cxnLst/>
              <a:rect l="l" t="t" r="r" b="b"/>
              <a:pathLst>
                <a:path w="1490" h="738" extrusionOk="0">
                  <a:moveTo>
                    <a:pt x="135" y="0"/>
                  </a:moveTo>
                  <a:cubicBezTo>
                    <a:pt x="48" y="0"/>
                    <a:pt x="1" y="132"/>
                    <a:pt x="95" y="179"/>
                  </a:cubicBezTo>
                  <a:cubicBezTo>
                    <a:pt x="182" y="232"/>
                    <a:pt x="269" y="301"/>
                    <a:pt x="357" y="371"/>
                  </a:cubicBezTo>
                  <a:cubicBezTo>
                    <a:pt x="444" y="423"/>
                    <a:pt x="531" y="476"/>
                    <a:pt x="618" y="511"/>
                  </a:cubicBezTo>
                  <a:cubicBezTo>
                    <a:pt x="723" y="563"/>
                    <a:pt x="810" y="598"/>
                    <a:pt x="914" y="650"/>
                  </a:cubicBezTo>
                  <a:cubicBezTo>
                    <a:pt x="967" y="667"/>
                    <a:pt x="1036" y="702"/>
                    <a:pt x="1089" y="702"/>
                  </a:cubicBezTo>
                  <a:cubicBezTo>
                    <a:pt x="1158" y="720"/>
                    <a:pt x="1211" y="737"/>
                    <a:pt x="1280" y="737"/>
                  </a:cubicBezTo>
                  <a:cubicBezTo>
                    <a:pt x="1420" y="737"/>
                    <a:pt x="1490" y="563"/>
                    <a:pt x="1402" y="458"/>
                  </a:cubicBezTo>
                  <a:cubicBezTo>
                    <a:pt x="1350" y="406"/>
                    <a:pt x="1298" y="371"/>
                    <a:pt x="1246" y="354"/>
                  </a:cubicBezTo>
                  <a:cubicBezTo>
                    <a:pt x="1193" y="319"/>
                    <a:pt x="1141" y="284"/>
                    <a:pt x="1071" y="266"/>
                  </a:cubicBezTo>
                  <a:cubicBezTo>
                    <a:pt x="984" y="214"/>
                    <a:pt x="880" y="179"/>
                    <a:pt x="775" y="144"/>
                  </a:cubicBezTo>
                  <a:cubicBezTo>
                    <a:pt x="688" y="110"/>
                    <a:pt x="583" y="75"/>
                    <a:pt x="479" y="57"/>
                  </a:cubicBezTo>
                  <a:cubicBezTo>
                    <a:pt x="374" y="40"/>
                    <a:pt x="252" y="22"/>
                    <a:pt x="165" y="5"/>
                  </a:cubicBezTo>
                  <a:cubicBezTo>
                    <a:pt x="155" y="2"/>
                    <a:pt x="14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8273790" y="3493819"/>
              <a:ext cx="38233" cy="29892"/>
            </a:xfrm>
            <a:custGeom>
              <a:avLst/>
              <a:gdLst/>
              <a:ahLst/>
              <a:cxnLst/>
              <a:rect l="l" t="t" r="r" b="b"/>
              <a:pathLst>
                <a:path w="1256" h="982" extrusionOk="0">
                  <a:moveTo>
                    <a:pt x="122" y="1"/>
                  </a:moveTo>
                  <a:cubicBezTo>
                    <a:pt x="35" y="1"/>
                    <a:pt x="0" y="123"/>
                    <a:pt x="70" y="175"/>
                  </a:cubicBezTo>
                  <a:lnTo>
                    <a:pt x="122" y="210"/>
                  </a:lnTo>
                  <a:cubicBezTo>
                    <a:pt x="140" y="210"/>
                    <a:pt x="157" y="228"/>
                    <a:pt x="175" y="245"/>
                  </a:cubicBezTo>
                  <a:cubicBezTo>
                    <a:pt x="192" y="262"/>
                    <a:pt x="210" y="280"/>
                    <a:pt x="227" y="297"/>
                  </a:cubicBezTo>
                  <a:cubicBezTo>
                    <a:pt x="262" y="315"/>
                    <a:pt x="314" y="332"/>
                    <a:pt x="349" y="367"/>
                  </a:cubicBezTo>
                  <a:lnTo>
                    <a:pt x="366" y="384"/>
                  </a:lnTo>
                  <a:lnTo>
                    <a:pt x="384" y="402"/>
                  </a:lnTo>
                  <a:lnTo>
                    <a:pt x="436" y="437"/>
                  </a:lnTo>
                  <a:lnTo>
                    <a:pt x="506" y="489"/>
                  </a:lnTo>
                  <a:lnTo>
                    <a:pt x="541" y="506"/>
                  </a:lnTo>
                  <a:lnTo>
                    <a:pt x="558" y="524"/>
                  </a:lnTo>
                  <a:lnTo>
                    <a:pt x="593" y="559"/>
                  </a:lnTo>
                  <a:lnTo>
                    <a:pt x="645" y="594"/>
                  </a:lnTo>
                  <a:lnTo>
                    <a:pt x="750" y="698"/>
                  </a:lnTo>
                  <a:lnTo>
                    <a:pt x="837" y="803"/>
                  </a:lnTo>
                  <a:cubicBezTo>
                    <a:pt x="855" y="820"/>
                    <a:pt x="872" y="838"/>
                    <a:pt x="889" y="855"/>
                  </a:cubicBezTo>
                  <a:cubicBezTo>
                    <a:pt x="907" y="873"/>
                    <a:pt x="942" y="890"/>
                    <a:pt x="977" y="907"/>
                  </a:cubicBezTo>
                  <a:cubicBezTo>
                    <a:pt x="1014" y="944"/>
                    <a:pt x="1059" y="981"/>
                    <a:pt x="1114" y="981"/>
                  </a:cubicBezTo>
                  <a:cubicBezTo>
                    <a:pt x="1136" y="981"/>
                    <a:pt x="1160" y="975"/>
                    <a:pt x="1186" y="960"/>
                  </a:cubicBezTo>
                  <a:cubicBezTo>
                    <a:pt x="1238" y="925"/>
                    <a:pt x="1255" y="873"/>
                    <a:pt x="1255" y="803"/>
                  </a:cubicBezTo>
                  <a:cubicBezTo>
                    <a:pt x="1255" y="785"/>
                    <a:pt x="1255" y="768"/>
                    <a:pt x="1255" y="751"/>
                  </a:cubicBezTo>
                  <a:cubicBezTo>
                    <a:pt x="1255" y="733"/>
                    <a:pt x="1255" y="716"/>
                    <a:pt x="1255" y="716"/>
                  </a:cubicBezTo>
                  <a:cubicBezTo>
                    <a:pt x="1255" y="698"/>
                    <a:pt x="1255" y="681"/>
                    <a:pt x="1255" y="663"/>
                  </a:cubicBezTo>
                  <a:cubicBezTo>
                    <a:pt x="1238" y="628"/>
                    <a:pt x="1221" y="611"/>
                    <a:pt x="1203" y="576"/>
                  </a:cubicBezTo>
                  <a:cubicBezTo>
                    <a:pt x="1186" y="541"/>
                    <a:pt x="1151" y="506"/>
                    <a:pt x="1116" y="472"/>
                  </a:cubicBezTo>
                  <a:cubicBezTo>
                    <a:pt x="1081" y="419"/>
                    <a:pt x="1029" y="367"/>
                    <a:pt x="977" y="332"/>
                  </a:cubicBezTo>
                  <a:cubicBezTo>
                    <a:pt x="924" y="280"/>
                    <a:pt x="872" y="228"/>
                    <a:pt x="802" y="175"/>
                  </a:cubicBezTo>
                  <a:cubicBezTo>
                    <a:pt x="733" y="140"/>
                    <a:pt x="663" y="106"/>
                    <a:pt x="576" y="71"/>
                  </a:cubicBezTo>
                  <a:cubicBezTo>
                    <a:pt x="558" y="71"/>
                    <a:pt x="541" y="71"/>
                    <a:pt x="523" y="53"/>
                  </a:cubicBezTo>
                  <a:lnTo>
                    <a:pt x="488" y="53"/>
                  </a:lnTo>
                  <a:cubicBezTo>
                    <a:pt x="454" y="36"/>
                    <a:pt x="419" y="18"/>
                    <a:pt x="384" y="18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8342768" y="3553116"/>
              <a:ext cx="32936" cy="35402"/>
            </a:xfrm>
            <a:custGeom>
              <a:avLst/>
              <a:gdLst/>
              <a:ahLst/>
              <a:cxnLst/>
              <a:rect l="l" t="t" r="r" b="b"/>
              <a:pathLst>
                <a:path w="1082" h="1163" extrusionOk="0">
                  <a:moveTo>
                    <a:pt x="151" y="1"/>
                  </a:moveTo>
                  <a:cubicBezTo>
                    <a:pt x="118" y="1"/>
                    <a:pt x="88" y="14"/>
                    <a:pt x="70" y="40"/>
                  </a:cubicBezTo>
                  <a:cubicBezTo>
                    <a:pt x="0" y="75"/>
                    <a:pt x="0" y="145"/>
                    <a:pt x="35" y="197"/>
                  </a:cubicBezTo>
                  <a:cubicBezTo>
                    <a:pt x="53" y="232"/>
                    <a:pt x="88" y="284"/>
                    <a:pt x="105" y="319"/>
                  </a:cubicBezTo>
                  <a:cubicBezTo>
                    <a:pt x="105" y="354"/>
                    <a:pt x="122" y="371"/>
                    <a:pt x="157" y="406"/>
                  </a:cubicBezTo>
                  <a:cubicBezTo>
                    <a:pt x="157" y="424"/>
                    <a:pt x="175" y="441"/>
                    <a:pt x="175" y="458"/>
                  </a:cubicBezTo>
                  <a:cubicBezTo>
                    <a:pt x="192" y="476"/>
                    <a:pt x="210" y="493"/>
                    <a:pt x="210" y="511"/>
                  </a:cubicBezTo>
                  <a:cubicBezTo>
                    <a:pt x="279" y="580"/>
                    <a:pt x="314" y="650"/>
                    <a:pt x="367" y="737"/>
                  </a:cubicBezTo>
                  <a:cubicBezTo>
                    <a:pt x="419" y="807"/>
                    <a:pt x="471" y="859"/>
                    <a:pt x="523" y="912"/>
                  </a:cubicBezTo>
                  <a:cubicBezTo>
                    <a:pt x="576" y="981"/>
                    <a:pt x="645" y="1034"/>
                    <a:pt x="715" y="1086"/>
                  </a:cubicBezTo>
                  <a:lnTo>
                    <a:pt x="767" y="1138"/>
                  </a:lnTo>
                  <a:cubicBezTo>
                    <a:pt x="799" y="1154"/>
                    <a:pt x="834" y="1163"/>
                    <a:pt x="867" y="1163"/>
                  </a:cubicBezTo>
                  <a:cubicBezTo>
                    <a:pt x="908" y="1163"/>
                    <a:pt x="948" y="1150"/>
                    <a:pt x="977" y="1121"/>
                  </a:cubicBezTo>
                  <a:cubicBezTo>
                    <a:pt x="1046" y="1069"/>
                    <a:pt x="1081" y="964"/>
                    <a:pt x="1046" y="894"/>
                  </a:cubicBezTo>
                  <a:cubicBezTo>
                    <a:pt x="1046" y="877"/>
                    <a:pt x="1029" y="859"/>
                    <a:pt x="1029" y="825"/>
                  </a:cubicBezTo>
                  <a:cubicBezTo>
                    <a:pt x="1011" y="825"/>
                    <a:pt x="1011" y="825"/>
                    <a:pt x="1029" y="807"/>
                  </a:cubicBezTo>
                  <a:cubicBezTo>
                    <a:pt x="1011" y="772"/>
                    <a:pt x="994" y="755"/>
                    <a:pt x="977" y="737"/>
                  </a:cubicBezTo>
                  <a:cubicBezTo>
                    <a:pt x="942" y="703"/>
                    <a:pt x="924" y="668"/>
                    <a:pt x="889" y="633"/>
                  </a:cubicBezTo>
                  <a:cubicBezTo>
                    <a:pt x="855" y="580"/>
                    <a:pt x="802" y="528"/>
                    <a:pt x="750" y="476"/>
                  </a:cubicBezTo>
                  <a:cubicBezTo>
                    <a:pt x="733" y="458"/>
                    <a:pt x="698" y="424"/>
                    <a:pt x="680" y="406"/>
                  </a:cubicBezTo>
                  <a:lnTo>
                    <a:pt x="628" y="371"/>
                  </a:lnTo>
                  <a:lnTo>
                    <a:pt x="593" y="336"/>
                  </a:lnTo>
                  <a:lnTo>
                    <a:pt x="506" y="249"/>
                  </a:lnTo>
                  <a:cubicBezTo>
                    <a:pt x="489" y="232"/>
                    <a:pt x="454" y="214"/>
                    <a:pt x="436" y="197"/>
                  </a:cubicBezTo>
                  <a:cubicBezTo>
                    <a:pt x="401" y="162"/>
                    <a:pt x="367" y="127"/>
                    <a:pt x="314" y="110"/>
                  </a:cubicBezTo>
                  <a:cubicBezTo>
                    <a:pt x="297" y="75"/>
                    <a:pt x="262" y="58"/>
                    <a:pt x="245" y="40"/>
                  </a:cubicBezTo>
                  <a:cubicBezTo>
                    <a:pt x="218" y="14"/>
                    <a:pt x="183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8394090" y="3624072"/>
              <a:ext cx="20882" cy="37685"/>
            </a:xfrm>
            <a:custGeom>
              <a:avLst/>
              <a:gdLst/>
              <a:ahLst/>
              <a:cxnLst/>
              <a:rect l="l" t="t" r="r" b="b"/>
              <a:pathLst>
                <a:path w="686" h="1238" extrusionOk="0">
                  <a:moveTo>
                    <a:pt x="108" y="1"/>
                  </a:moveTo>
                  <a:cubicBezTo>
                    <a:pt x="51" y="1"/>
                    <a:pt x="0" y="47"/>
                    <a:pt x="23" y="115"/>
                  </a:cubicBezTo>
                  <a:cubicBezTo>
                    <a:pt x="40" y="202"/>
                    <a:pt x="40" y="306"/>
                    <a:pt x="75" y="394"/>
                  </a:cubicBezTo>
                  <a:cubicBezTo>
                    <a:pt x="110" y="481"/>
                    <a:pt x="127" y="568"/>
                    <a:pt x="162" y="655"/>
                  </a:cubicBezTo>
                  <a:cubicBezTo>
                    <a:pt x="197" y="760"/>
                    <a:pt x="232" y="864"/>
                    <a:pt x="284" y="951"/>
                  </a:cubicBezTo>
                  <a:cubicBezTo>
                    <a:pt x="284" y="986"/>
                    <a:pt x="319" y="1038"/>
                    <a:pt x="336" y="1073"/>
                  </a:cubicBezTo>
                  <a:cubicBezTo>
                    <a:pt x="371" y="1126"/>
                    <a:pt x="406" y="1160"/>
                    <a:pt x="441" y="1195"/>
                  </a:cubicBezTo>
                  <a:cubicBezTo>
                    <a:pt x="470" y="1224"/>
                    <a:pt x="505" y="1238"/>
                    <a:pt x="539" y="1238"/>
                  </a:cubicBezTo>
                  <a:cubicBezTo>
                    <a:pt x="608" y="1238"/>
                    <a:pt x="673" y="1184"/>
                    <a:pt x="685" y="1091"/>
                  </a:cubicBezTo>
                  <a:cubicBezTo>
                    <a:pt x="685" y="986"/>
                    <a:pt x="650" y="882"/>
                    <a:pt x="598" y="777"/>
                  </a:cubicBezTo>
                  <a:cubicBezTo>
                    <a:pt x="563" y="690"/>
                    <a:pt x="528" y="603"/>
                    <a:pt x="476" y="533"/>
                  </a:cubicBezTo>
                  <a:cubicBezTo>
                    <a:pt x="441" y="446"/>
                    <a:pt x="389" y="359"/>
                    <a:pt x="354" y="271"/>
                  </a:cubicBezTo>
                  <a:cubicBezTo>
                    <a:pt x="302" y="202"/>
                    <a:pt x="232" y="132"/>
                    <a:pt x="197" y="45"/>
                  </a:cubicBezTo>
                  <a:cubicBezTo>
                    <a:pt x="173" y="14"/>
                    <a:pt x="140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8426600" y="3689397"/>
              <a:ext cx="17016" cy="43681"/>
            </a:xfrm>
            <a:custGeom>
              <a:avLst/>
              <a:gdLst/>
              <a:ahLst/>
              <a:cxnLst/>
              <a:rect l="l" t="t" r="r" b="b"/>
              <a:pathLst>
                <a:path w="559" h="1435" extrusionOk="0">
                  <a:moveTo>
                    <a:pt x="175" y="1"/>
                  </a:moveTo>
                  <a:cubicBezTo>
                    <a:pt x="121" y="1"/>
                    <a:pt x="69" y="32"/>
                    <a:pt x="53" y="95"/>
                  </a:cubicBezTo>
                  <a:cubicBezTo>
                    <a:pt x="18" y="200"/>
                    <a:pt x="1" y="304"/>
                    <a:pt x="1" y="426"/>
                  </a:cubicBezTo>
                  <a:cubicBezTo>
                    <a:pt x="1" y="514"/>
                    <a:pt x="1" y="618"/>
                    <a:pt x="18" y="705"/>
                  </a:cubicBezTo>
                  <a:cubicBezTo>
                    <a:pt x="18" y="827"/>
                    <a:pt x="53" y="932"/>
                    <a:pt x="70" y="1036"/>
                  </a:cubicBezTo>
                  <a:cubicBezTo>
                    <a:pt x="88" y="1141"/>
                    <a:pt x="140" y="1246"/>
                    <a:pt x="210" y="1350"/>
                  </a:cubicBezTo>
                  <a:cubicBezTo>
                    <a:pt x="245" y="1409"/>
                    <a:pt x="298" y="1434"/>
                    <a:pt x="351" y="1434"/>
                  </a:cubicBezTo>
                  <a:cubicBezTo>
                    <a:pt x="455" y="1434"/>
                    <a:pt x="558" y="1338"/>
                    <a:pt x="524" y="1211"/>
                  </a:cubicBezTo>
                  <a:cubicBezTo>
                    <a:pt x="524" y="1159"/>
                    <a:pt x="506" y="1124"/>
                    <a:pt x="489" y="1071"/>
                  </a:cubicBezTo>
                  <a:cubicBezTo>
                    <a:pt x="489" y="1019"/>
                    <a:pt x="454" y="984"/>
                    <a:pt x="454" y="932"/>
                  </a:cubicBezTo>
                  <a:cubicBezTo>
                    <a:pt x="419" y="845"/>
                    <a:pt x="402" y="758"/>
                    <a:pt x="384" y="670"/>
                  </a:cubicBezTo>
                  <a:cubicBezTo>
                    <a:pt x="367" y="583"/>
                    <a:pt x="349" y="496"/>
                    <a:pt x="349" y="426"/>
                  </a:cubicBezTo>
                  <a:cubicBezTo>
                    <a:pt x="332" y="322"/>
                    <a:pt x="314" y="235"/>
                    <a:pt x="314" y="130"/>
                  </a:cubicBezTo>
                  <a:cubicBezTo>
                    <a:pt x="305" y="45"/>
                    <a:pt x="239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3" name="Google Shape;1443;p19"/>
          <p:cNvGrpSpPr/>
          <p:nvPr/>
        </p:nvGrpSpPr>
        <p:grpSpPr>
          <a:xfrm>
            <a:off x="-1" y="5407441"/>
            <a:ext cx="952795" cy="1461651"/>
            <a:chOff x="4586061" y="559056"/>
            <a:chExt cx="407015" cy="624388"/>
          </a:xfrm>
        </p:grpSpPr>
        <p:sp>
          <p:nvSpPr>
            <p:cNvPr id="1444" name="Google Shape;1444;p19"/>
            <p:cNvSpPr/>
            <p:nvPr/>
          </p:nvSpPr>
          <p:spPr>
            <a:xfrm>
              <a:off x="4977825" y="1157935"/>
              <a:ext cx="15250" cy="25509"/>
            </a:xfrm>
            <a:custGeom>
              <a:avLst/>
              <a:gdLst/>
              <a:ahLst/>
              <a:cxnLst/>
              <a:rect l="l" t="t" r="r" b="b"/>
              <a:pathLst>
                <a:path w="501" h="838" extrusionOk="0">
                  <a:moveTo>
                    <a:pt x="150" y="0"/>
                  </a:moveTo>
                  <a:cubicBezTo>
                    <a:pt x="63" y="0"/>
                    <a:pt x="1" y="104"/>
                    <a:pt x="47" y="180"/>
                  </a:cubicBezTo>
                  <a:cubicBezTo>
                    <a:pt x="47" y="198"/>
                    <a:pt x="64" y="198"/>
                    <a:pt x="64" y="215"/>
                  </a:cubicBezTo>
                  <a:cubicBezTo>
                    <a:pt x="82" y="250"/>
                    <a:pt x="99" y="268"/>
                    <a:pt x="117" y="302"/>
                  </a:cubicBezTo>
                  <a:lnTo>
                    <a:pt x="134" y="320"/>
                  </a:lnTo>
                  <a:cubicBezTo>
                    <a:pt x="134" y="320"/>
                    <a:pt x="152" y="320"/>
                    <a:pt x="152" y="337"/>
                  </a:cubicBezTo>
                  <a:cubicBezTo>
                    <a:pt x="186" y="372"/>
                    <a:pt x="204" y="424"/>
                    <a:pt x="239" y="477"/>
                  </a:cubicBezTo>
                  <a:lnTo>
                    <a:pt x="239" y="512"/>
                  </a:lnTo>
                  <a:cubicBezTo>
                    <a:pt x="239" y="546"/>
                    <a:pt x="256" y="564"/>
                    <a:pt x="256" y="599"/>
                  </a:cubicBezTo>
                  <a:cubicBezTo>
                    <a:pt x="256" y="616"/>
                    <a:pt x="256" y="634"/>
                    <a:pt x="256" y="651"/>
                  </a:cubicBezTo>
                  <a:lnTo>
                    <a:pt x="256" y="686"/>
                  </a:lnTo>
                  <a:lnTo>
                    <a:pt x="256" y="703"/>
                  </a:lnTo>
                  <a:cubicBezTo>
                    <a:pt x="236" y="786"/>
                    <a:pt x="300" y="838"/>
                    <a:pt x="364" y="838"/>
                  </a:cubicBezTo>
                  <a:cubicBezTo>
                    <a:pt x="408" y="838"/>
                    <a:pt x="451" y="813"/>
                    <a:pt x="465" y="756"/>
                  </a:cubicBezTo>
                  <a:cubicBezTo>
                    <a:pt x="500" y="634"/>
                    <a:pt x="500" y="494"/>
                    <a:pt x="483" y="372"/>
                  </a:cubicBezTo>
                  <a:cubicBezTo>
                    <a:pt x="465" y="302"/>
                    <a:pt x="448" y="250"/>
                    <a:pt x="413" y="180"/>
                  </a:cubicBezTo>
                  <a:cubicBezTo>
                    <a:pt x="361" y="111"/>
                    <a:pt x="308" y="58"/>
                    <a:pt x="239" y="24"/>
                  </a:cubicBezTo>
                  <a:cubicBezTo>
                    <a:pt x="221" y="24"/>
                    <a:pt x="204" y="6"/>
                    <a:pt x="186" y="6"/>
                  </a:cubicBezTo>
                  <a:cubicBezTo>
                    <a:pt x="174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4943154" y="1098668"/>
              <a:ext cx="23378" cy="30805"/>
            </a:xfrm>
            <a:custGeom>
              <a:avLst/>
              <a:gdLst/>
              <a:ahLst/>
              <a:cxnLst/>
              <a:rect l="l" t="t" r="r" b="b"/>
              <a:pathLst>
                <a:path w="768" h="1012" extrusionOk="0">
                  <a:moveTo>
                    <a:pt x="140" y="1"/>
                  </a:moveTo>
                  <a:cubicBezTo>
                    <a:pt x="70" y="1"/>
                    <a:pt x="1" y="88"/>
                    <a:pt x="18" y="158"/>
                  </a:cubicBezTo>
                  <a:cubicBezTo>
                    <a:pt x="35" y="193"/>
                    <a:pt x="35" y="210"/>
                    <a:pt x="53" y="227"/>
                  </a:cubicBezTo>
                  <a:cubicBezTo>
                    <a:pt x="53" y="262"/>
                    <a:pt x="70" y="280"/>
                    <a:pt x="105" y="297"/>
                  </a:cubicBezTo>
                  <a:lnTo>
                    <a:pt x="175" y="384"/>
                  </a:lnTo>
                  <a:lnTo>
                    <a:pt x="262" y="489"/>
                  </a:lnTo>
                  <a:lnTo>
                    <a:pt x="297" y="524"/>
                  </a:lnTo>
                  <a:lnTo>
                    <a:pt x="314" y="541"/>
                  </a:lnTo>
                  <a:lnTo>
                    <a:pt x="314" y="559"/>
                  </a:lnTo>
                  <a:cubicBezTo>
                    <a:pt x="367" y="611"/>
                    <a:pt x="402" y="681"/>
                    <a:pt x="436" y="750"/>
                  </a:cubicBezTo>
                  <a:lnTo>
                    <a:pt x="471" y="803"/>
                  </a:lnTo>
                  <a:cubicBezTo>
                    <a:pt x="471" y="820"/>
                    <a:pt x="489" y="820"/>
                    <a:pt x="489" y="838"/>
                  </a:cubicBezTo>
                  <a:lnTo>
                    <a:pt x="506" y="855"/>
                  </a:lnTo>
                  <a:cubicBezTo>
                    <a:pt x="524" y="890"/>
                    <a:pt x="541" y="925"/>
                    <a:pt x="576" y="960"/>
                  </a:cubicBezTo>
                  <a:cubicBezTo>
                    <a:pt x="593" y="994"/>
                    <a:pt x="646" y="1012"/>
                    <a:pt x="680" y="1012"/>
                  </a:cubicBezTo>
                  <a:cubicBezTo>
                    <a:pt x="733" y="994"/>
                    <a:pt x="768" y="960"/>
                    <a:pt x="768" y="907"/>
                  </a:cubicBezTo>
                  <a:cubicBezTo>
                    <a:pt x="768" y="855"/>
                    <a:pt x="750" y="803"/>
                    <a:pt x="733" y="750"/>
                  </a:cubicBezTo>
                  <a:cubicBezTo>
                    <a:pt x="733" y="750"/>
                    <a:pt x="733" y="733"/>
                    <a:pt x="733" y="733"/>
                  </a:cubicBezTo>
                  <a:cubicBezTo>
                    <a:pt x="733" y="716"/>
                    <a:pt x="733" y="716"/>
                    <a:pt x="733" y="698"/>
                  </a:cubicBezTo>
                  <a:cubicBezTo>
                    <a:pt x="733" y="681"/>
                    <a:pt x="715" y="646"/>
                    <a:pt x="715" y="628"/>
                  </a:cubicBezTo>
                  <a:cubicBezTo>
                    <a:pt x="680" y="541"/>
                    <a:pt x="628" y="471"/>
                    <a:pt x="593" y="384"/>
                  </a:cubicBezTo>
                  <a:cubicBezTo>
                    <a:pt x="541" y="315"/>
                    <a:pt x="489" y="227"/>
                    <a:pt x="419" y="175"/>
                  </a:cubicBezTo>
                  <a:cubicBezTo>
                    <a:pt x="384" y="140"/>
                    <a:pt x="367" y="105"/>
                    <a:pt x="332" y="71"/>
                  </a:cubicBezTo>
                  <a:cubicBezTo>
                    <a:pt x="314" y="53"/>
                    <a:pt x="280" y="36"/>
                    <a:pt x="262" y="36"/>
                  </a:cubicBezTo>
                  <a:lnTo>
                    <a:pt x="227" y="36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4882943" y="1040680"/>
              <a:ext cx="31597" cy="26757"/>
            </a:xfrm>
            <a:custGeom>
              <a:avLst/>
              <a:gdLst/>
              <a:ahLst/>
              <a:cxnLst/>
              <a:rect l="l" t="t" r="r" b="b"/>
              <a:pathLst>
                <a:path w="1038" h="879" extrusionOk="0">
                  <a:moveTo>
                    <a:pt x="180" y="0"/>
                  </a:moveTo>
                  <a:cubicBezTo>
                    <a:pt x="76" y="0"/>
                    <a:pt x="1" y="122"/>
                    <a:pt x="79" y="215"/>
                  </a:cubicBezTo>
                  <a:cubicBezTo>
                    <a:pt x="113" y="320"/>
                    <a:pt x="218" y="372"/>
                    <a:pt x="288" y="424"/>
                  </a:cubicBezTo>
                  <a:cubicBezTo>
                    <a:pt x="323" y="442"/>
                    <a:pt x="358" y="459"/>
                    <a:pt x="392" y="494"/>
                  </a:cubicBezTo>
                  <a:lnTo>
                    <a:pt x="445" y="529"/>
                  </a:lnTo>
                  <a:lnTo>
                    <a:pt x="462" y="546"/>
                  </a:lnTo>
                  <a:cubicBezTo>
                    <a:pt x="532" y="598"/>
                    <a:pt x="584" y="651"/>
                    <a:pt x="654" y="703"/>
                  </a:cubicBezTo>
                  <a:cubicBezTo>
                    <a:pt x="724" y="755"/>
                    <a:pt x="793" y="808"/>
                    <a:pt x="863" y="860"/>
                  </a:cubicBezTo>
                  <a:cubicBezTo>
                    <a:pt x="883" y="873"/>
                    <a:pt x="903" y="879"/>
                    <a:pt x="922" y="879"/>
                  </a:cubicBezTo>
                  <a:cubicBezTo>
                    <a:pt x="953" y="879"/>
                    <a:pt x="981" y="864"/>
                    <a:pt x="1002" y="843"/>
                  </a:cubicBezTo>
                  <a:cubicBezTo>
                    <a:pt x="1037" y="808"/>
                    <a:pt x="1037" y="755"/>
                    <a:pt x="1020" y="721"/>
                  </a:cubicBezTo>
                  <a:cubicBezTo>
                    <a:pt x="985" y="633"/>
                    <a:pt x="933" y="564"/>
                    <a:pt x="863" y="494"/>
                  </a:cubicBezTo>
                  <a:cubicBezTo>
                    <a:pt x="811" y="424"/>
                    <a:pt x="741" y="372"/>
                    <a:pt x="689" y="302"/>
                  </a:cubicBezTo>
                  <a:cubicBezTo>
                    <a:pt x="619" y="250"/>
                    <a:pt x="567" y="198"/>
                    <a:pt x="497" y="145"/>
                  </a:cubicBezTo>
                  <a:cubicBezTo>
                    <a:pt x="427" y="76"/>
                    <a:pt x="323" y="23"/>
                    <a:pt x="218" y="6"/>
                  </a:cubicBezTo>
                  <a:cubicBezTo>
                    <a:pt x="205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4808395" y="1000103"/>
              <a:ext cx="34884" cy="19603"/>
            </a:xfrm>
            <a:custGeom>
              <a:avLst/>
              <a:gdLst/>
              <a:ahLst/>
              <a:cxnLst/>
              <a:rect l="l" t="t" r="r" b="b"/>
              <a:pathLst>
                <a:path w="1146" h="644" extrusionOk="0">
                  <a:moveTo>
                    <a:pt x="229" y="1"/>
                  </a:moveTo>
                  <a:cubicBezTo>
                    <a:pt x="209" y="1"/>
                    <a:pt x="192" y="5"/>
                    <a:pt x="174" y="14"/>
                  </a:cubicBezTo>
                  <a:lnTo>
                    <a:pt x="140" y="14"/>
                  </a:lnTo>
                  <a:cubicBezTo>
                    <a:pt x="122" y="14"/>
                    <a:pt x="105" y="14"/>
                    <a:pt x="70" y="31"/>
                  </a:cubicBezTo>
                  <a:cubicBezTo>
                    <a:pt x="35" y="31"/>
                    <a:pt x="0" y="84"/>
                    <a:pt x="18" y="119"/>
                  </a:cubicBezTo>
                  <a:cubicBezTo>
                    <a:pt x="52" y="223"/>
                    <a:pt x="122" y="293"/>
                    <a:pt x="209" y="345"/>
                  </a:cubicBezTo>
                  <a:cubicBezTo>
                    <a:pt x="296" y="398"/>
                    <a:pt x="384" y="432"/>
                    <a:pt x="453" y="485"/>
                  </a:cubicBezTo>
                  <a:cubicBezTo>
                    <a:pt x="558" y="520"/>
                    <a:pt x="645" y="554"/>
                    <a:pt x="750" y="589"/>
                  </a:cubicBezTo>
                  <a:cubicBezTo>
                    <a:pt x="767" y="589"/>
                    <a:pt x="785" y="607"/>
                    <a:pt x="819" y="607"/>
                  </a:cubicBezTo>
                  <a:lnTo>
                    <a:pt x="872" y="624"/>
                  </a:lnTo>
                  <a:lnTo>
                    <a:pt x="924" y="624"/>
                  </a:lnTo>
                  <a:cubicBezTo>
                    <a:pt x="959" y="624"/>
                    <a:pt x="976" y="642"/>
                    <a:pt x="994" y="642"/>
                  </a:cubicBezTo>
                  <a:cubicBezTo>
                    <a:pt x="1001" y="643"/>
                    <a:pt x="1007" y="643"/>
                    <a:pt x="1014" y="643"/>
                  </a:cubicBezTo>
                  <a:cubicBezTo>
                    <a:pt x="1105" y="643"/>
                    <a:pt x="1146" y="534"/>
                    <a:pt x="1081" y="485"/>
                  </a:cubicBezTo>
                  <a:cubicBezTo>
                    <a:pt x="1046" y="467"/>
                    <a:pt x="1029" y="450"/>
                    <a:pt x="994" y="432"/>
                  </a:cubicBezTo>
                  <a:cubicBezTo>
                    <a:pt x="976" y="398"/>
                    <a:pt x="959" y="380"/>
                    <a:pt x="924" y="363"/>
                  </a:cubicBezTo>
                  <a:cubicBezTo>
                    <a:pt x="889" y="328"/>
                    <a:pt x="854" y="293"/>
                    <a:pt x="802" y="276"/>
                  </a:cubicBezTo>
                  <a:cubicBezTo>
                    <a:pt x="767" y="241"/>
                    <a:pt x="662" y="188"/>
                    <a:pt x="593" y="136"/>
                  </a:cubicBezTo>
                  <a:cubicBezTo>
                    <a:pt x="506" y="101"/>
                    <a:pt x="436" y="49"/>
                    <a:pt x="349" y="31"/>
                  </a:cubicBezTo>
                  <a:lnTo>
                    <a:pt x="296" y="14"/>
                  </a:lnTo>
                  <a:cubicBezTo>
                    <a:pt x="270" y="5"/>
                    <a:pt x="248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4721367" y="942693"/>
              <a:ext cx="37898" cy="29557"/>
            </a:xfrm>
            <a:custGeom>
              <a:avLst/>
              <a:gdLst/>
              <a:ahLst/>
              <a:cxnLst/>
              <a:rect l="l" t="t" r="r" b="b"/>
              <a:pathLst>
                <a:path w="1245" h="971" extrusionOk="0">
                  <a:moveTo>
                    <a:pt x="88" y="0"/>
                  </a:moveTo>
                  <a:cubicBezTo>
                    <a:pt x="35" y="0"/>
                    <a:pt x="0" y="52"/>
                    <a:pt x="0" y="105"/>
                  </a:cubicBezTo>
                  <a:cubicBezTo>
                    <a:pt x="18" y="157"/>
                    <a:pt x="53" y="192"/>
                    <a:pt x="70" y="244"/>
                  </a:cubicBezTo>
                  <a:cubicBezTo>
                    <a:pt x="105" y="296"/>
                    <a:pt x="140" y="349"/>
                    <a:pt x="192" y="384"/>
                  </a:cubicBezTo>
                  <a:cubicBezTo>
                    <a:pt x="279" y="471"/>
                    <a:pt x="384" y="540"/>
                    <a:pt x="488" y="610"/>
                  </a:cubicBezTo>
                  <a:lnTo>
                    <a:pt x="750" y="784"/>
                  </a:lnTo>
                  <a:cubicBezTo>
                    <a:pt x="837" y="854"/>
                    <a:pt x="942" y="906"/>
                    <a:pt x="1046" y="959"/>
                  </a:cubicBezTo>
                  <a:cubicBezTo>
                    <a:pt x="1062" y="967"/>
                    <a:pt x="1078" y="970"/>
                    <a:pt x="1093" y="970"/>
                  </a:cubicBezTo>
                  <a:cubicBezTo>
                    <a:pt x="1178" y="970"/>
                    <a:pt x="1245" y="858"/>
                    <a:pt x="1186" y="784"/>
                  </a:cubicBezTo>
                  <a:cubicBezTo>
                    <a:pt x="1099" y="715"/>
                    <a:pt x="1029" y="628"/>
                    <a:pt x="942" y="558"/>
                  </a:cubicBezTo>
                  <a:lnTo>
                    <a:pt x="680" y="331"/>
                  </a:lnTo>
                  <a:cubicBezTo>
                    <a:pt x="593" y="262"/>
                    <a:pt x="506" y="192"/>
                    <a:pt x="419" y="122"/>
                  </a:cubicBezTo>
                  <a:cubicBezTo>
                    <a:pt x="366" y="87"/>
                    <a:pt x="297" y="52"/>
                    <a:pt x="244" y="35"/>
                  </a:cubicBezTo>
                  <a:cubicBezTo>
                    <a:pt x="192" y="18"/>
                    <a:pt x="14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4651842" y="865223"/>
              <a:ext cx="37806" cy="45508"/>
            </a:xfrm>
            <a:custGeom>
              <a:avLst/>
              <a:gdLst/>
              <a:ahLst/>
              <a:cxnLst/>
              <a:rect l="l" t="t" r="r" b="b"/>
              <a:pathLst>
                <a:path w="1242" h="1495" extrusionOk="0">
                  <a:moveTo>
                    <a:pt x="105" y="0"/>
                  </a:moveTo>
                  <a:cubicBezTo>
                    <a:pt x="71" y="0"/>
                    <a:pt x="36" y="18"/>
                    <a:pt x="18" y="35"/>
                  </a:cubicBezTo>
                  <a:cubicBezTo>
                    <a:pt x="1" y="70"/>
                    <a:pt x="1" y="122"/>
                    <a:pt x="1" y="157"/>
                  </a:cubicBezTo>
                  <a:cubicBezTo>
                    <a:pt x="18" y="192"/>
                    <a:pt x="18" y="227"/>
                    <a:pt x="36" y="262"/>
                  </a:cubicBezTo>
                  <a:cubicBezTo>
                    <a:pt x="53" y="349"/>
                    <a:pt x="88" y="418"/>
                    <a:pt x="140" y="488"/>
                  </a:cubicBezTo>
                  <a:cubicBezTo>
                    <a:pt x="227" y="610"/>
                    <a:pt x="315" y="750"/>
                    <a:pt x="419" y="872"/>
                  </a:cubicBezTo>
                  <a:cubicBezTo>
                    <a:pt x="454" y="924"/>
                    <a:pt x="506" y="976"/>
                    <a:pt x="559" y="1029"/>
                  </a:cubicBezTo>
                  <a:cubicBezTo>
                    <a:pt x="611" y="1081"/>
                    <a:pt x="663" y="1133"/>
                    <a:pt x="716" y="1185"/>
                  </a:cubicBezTo>
                  <a:cubicBezTo>
                    <a:pt x="838" y="1290"/>
                    <a:pt x="960" y="1377"/>
                    <a:pt x="1082" y="1482"/>
                  </a:cubicBezTo>
                  <a:cubicBezTo>
                    <a:pt x="1093" y="1491"/>
                    <a:pt x="1106" y="1494"/>
                    <a:pt x="1119" y="1494"/>
                  </a:cubicBezTo>
                  <a:cubicBezTo>
                    <a:pt x="1181" y="1494"/>
                    <a:pt x="1241" y="1400"/>
                    <a:pt x="1169" y="1342"/>
                  </a:cubicBezTo>
                  <a:cubicBezTo>
                    <a:pt x="977" y="1133"/>
                    <a:pt x="785" y="924"/>
                    <a:pt x="628" y="680"/>
                  </a:cubicBezTo>
                  <a:cubicBezTo>
                    <a:pt x="541" y="575"/>
                    <a:pt x="472" y="453"/>
                    <a:pt x="402" y="331"/>
                  </a:cubicBezTo>
                  <a:cubicBezTo>
                    <a:pt x="367" y="279"/>
                    <a:pt x="315" y="209"/>
                    <a:pt x="280" y="157"/>
                  </a:cubicBezTo>
                  <a:cubicBezTo>
                    <a:pt x="262" y="122"/>
                    <a:pt x="227" y="87"/>
                    <a:pt x="193" y="70"/>
                  </a:cubicBezTo>
                  <a:cubicBezTo>
                    <a:pt x="175" y="35"/>
                    <a:pt x="140" y="18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4611539" y="786474"/>
              <a:ext cx="22130" cy="42281"/>
            </a:xfrm>
            <a:custGeom>
              <a:avLst/>
              <a:gdLst/>
              <a:ahLst/>
              <a:cxnLst/>
              <a:rect l="l" t="t" r="r" b="b"/>
              <a:pathLst>
                <a:path w="727" h="1389" extrusionOk="0">
                  <a:moveTo>
                    <a:pt x="123" y="0"/>
                  </a:moveTo>
                  <a:cubicBezTo>
                    <a:pt x="89" y="0"/>
                    <a:pt x="48" y="17"/>
                    <a:pt x="35" y="42"/>
                  </a:cubicBezTo>
                  <a:cubicBezTo>
                    <a:pt x="0" y="112"/>
                    <a:pt x="18" y="164"/>
                    <a:pt x="18" y="216"/>
                  </a:cubicBezTo>
                  <a:cubicBezTo>
                    <a:pt x="18" y="286"/>
                    <a:pt x="18" y="356"/>
                    <a:pt x="35" y="426"/>
                  </a:cubicBezTo>
                  <a:cubicBezTo>
                    <a:pt x="70" y="548"/>
                    <a:pt x="122" y="670"/>
                    <a:pt x="192" y="792"/>
                  </a:cubicBezTo>
                  <a:cubicBezTo>
                    <a:pt x="244" y="896"/>
                    <a:pt x="296" y="1001"/>
                    <a:pt x="366" y="1105"/>
                  </a:cubicBezTo>
                  <a:cubicBezTo>
                    <a:pt x="401" y="1158"/>
                    <a:pt x="436" y="1193"/>
                    <a:pt x="471" y="1245"/>
                  </a:cubicBezTo>
                  <a:cubicBezTo>
                    <a:pt x="506" y="1280"/>
                    <a:pt x="523" y="1280"/>
                    <a:pt x="540" y="1315"/>
                  </a:cubicBezTo>
                  <a:cubicBezTo>
                    <a:pt x="575" y="1332"/>
                    <a:pt x="593" y="1350"/>
                    <a:pt x="610" y="1384"/>
                  </a:cubicBezTo>
                  <a:cubicBezTo>
                    <a:pt x="613" y="1387"/>
                    <a:pt x="619" y="1389"/>
                    <a:pt x="626" y="1389"/>
                  </a:cubicBezTo>
                  <a:cubicBezTo>
                    <a:pt x="660" y="1389"/>
                    <a:pt x="726" y="1358"/>
                    <a:pt x="697" y="1315"/>
                  </a:cubicBezTo>
                  <a:cubicBezTo>
                    <a:pt x="663" y="1210"/>
                    <a:pt x="628" y="1088"/>
                    <a:pt x="593" y="983"/>
                  </a:cubicBezTo>
                  <a:cubicBezTo>
                    <a:pt x="558" y="861"/>
                    <a:pt x="488" y="757"/>
                    <a:pt x="453" y="652"/>
                  </a:cubicBezTo>
                  <a:cubicBezTo>
                    <a:pt x="418" y="565"/>
                    <a:pt x="384" y="426"/>
                    <a:pt x="331" y="304"/>
                  </a:cubicBezTo>
                  <a:lnTo>
                    <a:pt x="296" y="234"/>
                  </a:lnTo>
                  <a:cubicBezTo>
                    <a:pt x="279" y="199"/>
                    <a:pt x="279" y="182"/>
                    <a:pt x="262" y="164"/>
                  </a:cubicBezTo>
                  <a:cubicBezTo>
                    <a:pt x="227" y="94"/>
                    <a:pt x="209" y="60"/>
                    <a:pt x="157" y="7"/>
                  </a:cubicBezTo>
                  <a:cubicBezTo>
                    <a:pt x="148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4587644" y="697863"/>
              <a:ext cx="17868" cy="48856"/>
            </a:xfrm>
            <a:custGeom>
              <a:avLst/>
              <a:gdLst/>
              <a:ahLst/>
              <a:cxnLst/>
              <a:rect l="l" t="t" r="r" b="b"/>
              <a:pathLst>
                <a:path w="587" h="1605" extrusionOk="0">
                  <a:moveTo>
                    <a:pt x="203" y="0"/>
                  </a:moveTo>
                  <a:cubicBezTo>
                    <a:pt x="189" y="0"/>
                    <a:pt x="174" y="2"/>
                    <a:pt x="158" y="7"/>
                  </a:cubicBezTo>
                  <a:cubicBezTo>
                    <a:pt x="1" y="60"/>
                    <a:pt x="53" y="286"/>
                    <a:pt x="70" y="408"/>
                  </a:cubicBezTo>
                  <a:cubicBezTo>
                    <a:pt x="88" y="513"/>
                    <a:pt x="123" y="652"/>
                    <a:pt x="158" y="774"/>
                  </a:cubicBezTo>
                  <a:cubicBezTo>
                    <a:pt x="227" y="1036"/>
                    <a:pt x="297" y="1297"/>
                    <a:pt x="402" y="1541"/>
                  </a:cubicBezTo>
                  <a:cubicBezTo>
                    <a:pt x="416" y="1585"/>
                    <a:pt x="452" y="1604"/>
                    <a:pt x="488" y="1604"/>
                  </a:cubicBezTo>
                  <a:cubicBezTo>
                    <a:pt x="537" y="1604"/>
                    <a:pt x="586" y="1567"/>
                    <a:pt x="576" y="1506"/>
                  </a:cubicBezTo>
                  <a:cubicBezTo>
                    <a:pt x="524" y="1227"/>
                    <a:pt x="489" y="966"/>
                    <a:pt x="436" y="687"/>
                  </a:cubicBezTo>
                  <a:cubicBezTo>
                    <a:pt x="419" y="565"/>
                    <a:pt x="402" y="443"/>
                    <a:pt x="384" y="321"/>
                  </a:cubicBezTo>
                  <a:cubicBezTo>
                    <a:pt x="368" y="211"/>
                    <a:pt x="33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4586061" y="627486"/>
              <a:ext cx="9589" cy="41307"/>
            </a:xfrm>
            <a:custGeom>
              <a:avLst/>
              <a:gdLst/>
              <a:ahLst/>
              <a:cxnLst/>
              <a:rect l="l" t="t" r="r" b="b"/>
              <a:pathLst>
                <a:path w="315" h="1357" extrusionOk="0">
                  <a:moveTo>
                    <a:pt x="157" y="1"/>
                  </a:moveTo>
                  <a:cubicBezTo>
                    <a:pt x="35" y="1"/>
                    <a:pt x="0" y="193"/>
                    <a:pt x="0" y="297"/>
                  </a:cubicBezTo>
                  <a:cubicBezTo>
                    <a:pt x="0" y="384"/>
                    <a:pt x="0" y="506"/>
                    <a:pt x="0" y="611"/>
                  </a:cubicBezTo>
                  <a:cubicBezTo>
                    <a:pt x="0" y="838"/>
                    <a:pt x="35" y="1064"/>
                    <a:pt x="70" y="1291"/>
                  </a:cubicBezTo>
                  <a:cubicBezTo>
                    <a:pt x="70" y="1334"/>
                    <a:pt x="109" y="1356"/>
                    <a:pt x="151" y="1356"/>
                  </a:cubicBezTo>
                  <a:cubicBezTo>
                    <a:pt x="192" y="1356"/>
                    <a:pt x="236" y="1334"/>
                    <a:pt x="244" y="1291"/>
                  </a:cubicBezTo>
                  <a:cubicBezTo>
                    <a:pt x="262" y="1082"/>
                    <a:pt x="297" y="838"/>
                    <a:pt x="297" y="611"/>
                  </a:cubicBezTo>
                  <a:cubicBezTo>
                    <a:pt x="297" y="506"/>
                    <a:pt x="297" y="402"/>
                    <a:pt x="314" y="297"/>
                  </a:cubicBezTo>
                  <a:cubicBezTo>
                    <a:pt x="314" y="175"/>
                    <a:pt x="297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4587126" y="559056"/>
              <a:ext cx="10106" cy="32388"/>
            </a:xfrm>
            <a:custGeom>
              <a:avLst/>
              <a:gdLst/>
              <a:ahLst/>
              <a:cxnLst/>
              <a:rect l="l" t="t" r="r" b="b"/>
              <a:pathLst>
                <a:path w="332" h="1064" extrusionOk="0">
                  <a:moveTo>
                    <a:pt x="209" y="0"/>
                  </a:moveTo>
                  <a:cubicBezTo>
                    <a:pt x="157" y="0"/>
                    <a:pt x="105" y="35"/>
                    <a:pt x="87" y="88"/>
                  </a:cubicBezTo>
                  <a:cubicBezTo>
                    <a:pt x="70" y="157"/>
                    <a:pt x="53" y="244"/>
                    <a:pt x="35" y="314"/>
                  </a:cubicBezTo>
                  <a:cubicBezTo>
                    <a:pt x="35" y="384"/>
                    <a:pt x="18" y="471"/>
                    <a:pt x="18" y="541"/>
                  </a:cubicBezTo>
                  <a:cubicBezTo>
                    <a:pt x="0" y="698"/>
                    <a:pt x="0" y="837"/>
                    <a:pt x="35" y="977"/>
                  </a:cubicBezTo>
                  <a:cubicBezTo>
                    <a:pt x="35" y="1029"/>
                    <a:pt x="87" y="1064"/>
                    <a:pt x="140" y="1064"/>
                  </a:cubicBezTo>
                  <a:cubicBezTo>
                    <a:pt x="192" y="1046"/>
                    <a:pt x="227" y="1011"/>
                    <a:pt x="227" y="959"/>
                  </a:cubicBezTo>
                  <a:cubicBezTo>
                    <a:pt x="244" y="820"/>
                    <a:pt x="227" y="680"/>
                    <a:pt x="244" y="541"/>
                  </a:cubicBezTo>
                  <a:cubicBezTo>
                    <a:pt x="244" y="471"/>
                    <a:pt x="262" y="419"/>
                    <a:pt x="279" y="349"/>
                  </a:cubicBezTo>
                  <a:cubicBezTo>
                    <a:pt x="297" y="279"/>
                    <a:pt x="314" y="210"/>
                    <a:pt x="314" y="140"/>
                  </a:cubicBezTo>
                  <a:cubicBezTo>
                    <a:pt x="331" y="70"/>
                    <a:pt x="279" y="18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54" name="Google Shape;1454;p19"/>
          <p:cNvSpPr/>
          <p:nvPr/>
        </p:nvSpPr>
        <p:spPr>
          <a:xfrm>
            <a:off x="680951" y="1135843"/>
            <a:ext cx="736556" cy="352400"/>
          </a:xfrm>
          <a:custGeom>
            <a:avLst/>
            <a:gdLst/>
            <a:ahLst/>
            <a:cxnLst/>
            <a:rect l="l" t="t" r="r" b="b"/>
            <a:pathLst>
              <a:path w="20458" h="9788" extrusionOk="0">
                <a:moveTo>
                  <a:pt x="1" y="1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5" name="Google Shape;1455;p19"/>
          <p:cNvSpPr/>
          <p:nvPr/>
        </p:nvSpPr>
        <p:spPr>
          <a:xfrm>
            <a:off x="1310144" y="1574713"/>
            <a:ext cx="735440" cy="352400"/>
          </a:xfrm>
          <a:custGeom>
            <a:avLst/>
            <a:gdLst/>
            <a:ahLst/>
            <a:cxnLst/>
            <a:rect l="l" t="t" r="r" b="b"/>
            <a:pathLst>
              <a:path w="20427" h="9788" extrusionOk="0">
                <a:moveTo>
                  <a:pt x="1" y="0"/>
                </a:moveTo>
                <a:lnTo>
                  <a:pt x="1" y="9787"/>
                </a:lnTo>
                <a:lnTo>
                  <a:pt x="20427" y="9787"/>
                </a:lnTo>
                <a:lnTo>
                  <a:pt x="204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6" name="Google Shape;1456;p19"/>
          <p:cNvSpPr/>
          <p:nvPr/>
        </p:nvSpPr>
        <p:spPr>
          <a:xfrm>
            <a:off x="464283" y="1574688"/>
            <a:ext cx="736520" cy="352400"/>
          </a:xfrm>
          <a:custGeom>
            <a:avLst/>
            <a:gdLst/>
            <a:ahLst/>
            <a:cxnLst/>
            <a:rect l="l" t="t" r="r" b="b"/>
            <a:pathLst>
              <a:path w="20457" h="9788" extrusionOk="0">
                <a:moveTo>
                  <a:pt x="1" y="0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7" name="Google Shape;1457;p19"/>
          <p:cNvSpPr/>
          <p:nvPr/>
        </p:nvSpPr>
        <p:spPr>
          <a:xfrm>
            <a:off x="11034703" y="5059531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8" name="Google Shape;1458;p19"/>
          <p:cNvSpPr/>
          <p:nvPr/>
        </p:nvSpPr>
        <p:spPr>
          <a:xfrm>
            <a:off x="10619736" y="5518431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9" name="Google Shape;1459;p19"/>
          <p:cNvSpPr txBox="1"/>
          <p:nvPr>
            <p:ph type="title"/>
          </p:nvPr>
        </p:nvSpPr>
        <p:spPr>
          <a:xfrm>
            <a:off x="1786833" y="5059533"/>
            <a:ext cx="24872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l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/>
        </p:txBody>
      </p:sp>
      <p:sp>
        <p:nvSpPr>
          <p:cNvPr id="1460" name="Google Shape;1460;p19"/>
          <p:cNvSpPr txBox="1"/>
          <p:nvPr>
            <p:ph type="subTitle" idx="1"/>
          </p:nvPr>
        </p:nvSpPr>
        <p:spPr>
          <a:xfrm>
            <a:off x="1785433" y="5638133"/>
            <a:ext cx="2490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9pPr>
          </a:lstStyle>
          <a:p/>
        </p:txBody>
      </p:sp>
      <p:sp>
        <p:nvSpPr>
          <p:cNvPr id="1461" name="Google Shape;1461;p19"/>
          <p:cNvSpPr txBox="1"/>
          <p:nvPr>
            <p:ph type="title" idx="2"/>
          </p:nvPr>
        </p:nvSpPr>
        <p:spPr>
          <a:xfrm>
            <a:off x="4876767" y="5059533"/>
            <a:ext cx="24872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l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/>
        </p:txBody>
      </p:sp>
      <p:sp>
        <p:nvSpPr>
          <p:cNvPr id="1462" name="Google Shape;1462;p19"/>
          <p:cNvSpPr txBox="1"/>
          <p:nvPr>
            <p:ph type="subTitle" idx="3"/>
          </p:nvPr>
        </p:nvSpPr>
        <p:spPr>
          <a:xfrm>
            <a:off x="4875367" y="5638133"/>
            <a:ext cx="2490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9pPr>
          </a:lstStyle>
          <a:p/>
        </p:txBody>
      </p:sp>
      <p:sp>
        <p:nvSpPr>
          <p:cNvPr id="1463" name="Google Shape;1463;p19"/>
          <p:cNvSpPr txBox="1"/>
          <p:nvPr>
            <p:ph type="title" idx="4"/>
          </p:nvPr>
        </p:nvSpPr>
        <p:spPr>
          <a:xfrm>
            <a:off x="7934833" y="5059533"/>
            <a:ext cx="24900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l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/>
        </p:txBody>
      </p:sp>
      <p:sp>
        <p:nvSpPr>
          <p:cNvPr id="1464" name="Google Shape;1464;p19"/>
          <p:cNvSpPr txBox="1"/>
          <p:nvPr>
            <p:ph type="subTitle" idx="5"/>
          </p:nvPr>
        </p:nvSpPr>
        <p:spPr>
          <a:xfrm>
            <a:off x="7934833" y="5638133"/>
            <a:ext cx="2490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9pPr>
          </a:lstStyle>
          <a:p/>
        </p:txBody>
      </p:sp>
      <p:sp>
        <p:nvSpPr>
          <p:cNvPr id="1465" name="Google Shape;1465;p19"/>
          <p:cNvSpPr txBox="1"/>
          <p:nvPr>
            <p:ph type="title" idx="6"/>
          </p:nvPr>
        </p:nvSpPr>
        <p:spPr>
          <a:xfrm>
            <a:off x="1786833" y="2665933"/>
            <a:ext cx="24872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l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/>
        </p:txBody>
      </p:sp>
      <p:sp>
        <p:nvSpPr>
          <p:cNvPr id="1466" name="Google Shape;1466;p19"/>
          <p:cNvSpPr txBox="1"/>
          <p:nvPr>
            <p:ph type="subTitle" idx="7"/>
          </p:nvPr>
        </p:nvSpPr>
        <p:spPr>
          <a:xfrm>
            <a:off x="1785433" y="3244533"/>
            <a:ext cx="2490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9pPr>
          </a:lstStyle>
          <a:p/>
        </p:txBody>
      </p:sp>
      <p:sp>
        <p:nvSpPr>
          <p:cNvPr id="1467" name="Google Shape;1467;p19"/>
          <p:cNvSpPr txBox="1"/>
          <p:nvPr>
            <p:ph type="title" idx="8"/>
          </p:nvPr>
        </p:nvSpPr>
        <p:spPr>
          <a:xfrm>
            <a:off x="4875367" y="2665933"/>
            <a:ext cx="24900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l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/>
        </p:txBody>
      </p:sp>
      <p:sp>
        <p:nvSpPr>
          <p:cNvPr id="1468" name="Google Shape;1468;p19"/>
          <p:cNvSpPr txBox="1"/>
          <p:nvPr>
            <p:ph type="subTitle" idx="9"/>
          </p:nvPr>
        </p:nvSpPr>
        <p:spPr>
          <a:xfrm>
            <a:off x="4875367" y="3244533"/>
            <a:ext cx="2490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9pPr>
          </a:lstStyle>
          <a:p/>
        </p:txBody>
      </p:sp>
      <p:sp>
        <p:nvSpPr>
          <p:cNvPr id="1469" name="Google Shape;1469;p19"/>
          <p:cNvSpPr txBox="1"/>
          <p:nvPr>
            <p:ph type="title" idx="13"/>
          </p:nvPr>
        </p:nvSpPr>
        <p:spPr>
          <a:xfrm>
            <a:off x="7936233" y="2665933"/>
            <a:ext cx="24872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l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au Philomene One"/>
              <a:buNone/>
              <a:defRPr sz="2400">
                <a:solidFill>
                  <a:schemeClr val="accen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/>
        </p:txBody>
      </p:sp>
      <p:sp>
        <p:nvSpPr>
          <p:cNvPr id="1470" name="Google Shape;1470;p19"/>
          <p:cNvSpPr txBox="1"/>
          <p:nvPr>
            <p:ph type="subTitle" idx="14"/>
          </p:nvPr>
        </p:nvSpPr>
        <p:spPr>
          <a:xfrm>
            <a:off x="7934833" y="3244533"/>
            <a:ext cx="2490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pa Sans"/>
              <a:buNone/>
              <a:defRPr sz="2135"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9pPr>
          </a:lstStyle>
          <a:p/>
        </p:txBody>
      </p:sp>
      <p:sp>
        <p:nvSpPr>
          <p:cNvPr id="1471" name="Google Shape;1471;p19"/>
          <p:cNvSpPr txBox="1"/>
          <p:nvPr>
            <p:ph type="title" idx="15"/>
          </p:nvPr>
        </p:nvSpPr>
        <p:spPr>
          <a:xfrm>
            <a:off x="957000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5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01">
  <p:cSld name="BIG_NUMBER_1_1_2_1_3">
    <p:bg>
      <p:bgPr>
        <a:solidFill>
          <a:schemeClr val="accent1"/>
        </a:solidFill>
        <a:effectLst/>
      </p:bgPr>
    </p:bg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0"/>
          <p:cNvSpPr/>
          <p:nvPr/>
        </p:nvSpPr>
        <p:spPr>
          <a:xfrm>
            <a:off x="972784" y="636876"/>
            <a:ext cx="736556" cy="352400"/>
          </a:xfrm>
          <a:custGeom>
            <a:avLst/>
            <a:gdLst/>
            <a:ahLst/>
            <a:cxnLst/>
            <a:rect l="l" t="t" r="r" b="b"/>
            <a:pathLst>
              <a:path w="20458" h="9788" extrusionOk="0">
                <a:moveTo>
                  <a:pt x="1" y="1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4" name="Google Shape;1474;p20"/>
          <p:cNvSpPr/>
          <p:nvPr/>
        </p:nvSpPr>
        <p:spPr>
          <a:xfrm>
            <a:off x="1601977" y="1075747"/>
            <a:ext cx="735440" cy="352400"/>
          </a:xfrm>
          <a:custGeom>
            <a:avLst/>
            <a:gdLst/>
            <a:ahLst/>
            <a:cxnLst/>
            <a:rect l="l" t="t" r="r" b="b"/>
            <a:pathLst>
              <a:path w="20427" h="9788" extrusionOk="0">
                <a:moveTo>
                  <a:pt x="1" y="0"/>
                </a:moveTo>
                <a:lnTo>
                  <a:pt x="1" y="9787"/>
                </a:lnTo>
                <a:lnTo>
                  <a:pt x="20427" y="9787"/>
                </a:lnTo>
                <a:lnTo>
                  <a:pt x="204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5" name="Google Shape;1475;p20"/>
          <p:cNvSpPr/>
          <p:nvPr/>
        </p:nvSpPr>
        <p:spPr>
          <a:xfrm>
            <a:off x="756116" y="1075721"/>
            <a:ext cx="736520" cy="352400"/>
          </a:xfrm>
          <a:custGeom>
            <a:avLst/>
            <a:gdLst/>
            <a:ahLst/>
            <a:cxnLst/>
            <a:rect l="l" t="t" r="r" b="b"/>
            <a:pathLst>
              <a:path w="20457" h="9788" extrusionOk="0">
                <a:moveTo>
                  <a:pt x="1" y="0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6" name="Google Shape;1476;p20"/>
          <p:cNvSpPr/>
          <p:nvPr/>
        </p:nvSpPr>
        <p:spPr>
          <a:xfrm>
            <a:off x="414969" y="4797131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7" name="Google Shape;1477;p20"/>
          <p:cNvSpPr/>
          <p:nvPr/>
        </p:nvSpPr>
        <p:spPr>
          <a:xfrm>
            <a:off x="3" y="5256031"/>
            <a:ext cx="736520" cy="353517"/>
          </a:xfrm>
          <a:custGeom>
            <a:avLst/>
            <a:gdLst/>
            <a:ahLst/>
            <a:cxnLst/>
            <a:rect l="l" t="t" r="r" b="b"/>
            <a:pathLst>
              <a:path w="20457" h="9819" extrusionOk="0">
                <a:moveTo>
                  <a:pt x="0" y="0"/>
                </a:moveTo>
                <a:lnTo>
                  <a:pt x="0" y="9818"/>
                </a:lnTo>
                <a:lnTo>
                  <a:pt x="20456" y="9818"/>
                </a:lnTo>
                <a:lnTo>
                  <a:pt x="20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8" name="Google Shape;1478;p20"/>
          <p:cNvSpPr/>
          <p:nvPr/>
        </p:nvSpPr>
        <p:spPr>
          <a:xfrm>
            <a:off x="9942635" y="5609543"/>
            <a:ext cx="736556" cy="352400"/>
          </a:xfrm>
          <a:custGeom>
            <a:avLst/>
            <a:gdLst/>
            <a:ahLst/>
            <a:cxnLst/>
            <a:rect l="l" t="t" r="r" b="b"/>
            <a:pathLst>
              <a:path w="20458" h="9788" extrusionOk="0">
                <a:moveTo>
                  <a:pt x="1" y="1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9" name="Google Shape;1479;p20"/>
          <p:cNvSpPr/>
          <p:nvPr/>
        </p:nvSpPr>
        <p:spPr>
          <a:xfrm>
            <a:off x="10309633" y="6048388"/>
            <a:ext cx="736520" cy="352400"/>
          </a:xfrm>
          <a:custGeom>
            <a:avLst/>
            <a:gdLst/>
            <a:ahLst/>
            <a:cxnLst/>
            <a:rect l="l" t="t" r="r" b="b"/>
            <a:pathLst>
              <a:path w="20457" h="9788" extrusionOk="0">
                <a:moveTo>
                  <a:pt x="1" y="0"/>
                </a:moveTo>
                <a:lnTo>
                  <a:pt x="1" y="9788"/>
                </a:lnTo>
                <a:lnTo>
                  <a:pt x="20457" y="9788"/>
                </a:lnTo>
                <a:lnTo>
                  <a:pt x="2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80" name="Google Shape;1480;p20"/>
          <p:cNvGrpSpPr/>
          <p:nvPr/>
        </p:nvGrpSpPr>
        <p:grpSpPr>
          <a:xfrm rot="-6864609">
            <a:off x="9239208" y="1317419"/>
            <a:ext cx="3480175" cy="910556"/>
            <a:chOff x="6637390" y="3260496"/>
            <a:chExt cx="1806226" cy="472583"/>
          </a:xfrm>
        </p:grpSpPr>
        <p:sp>
          <p:nvSpPr>
            <p:cNvPr id="1481" name="Google Shape;1481;p20"/>
            <p:cNvSpPr/>
            <p:nvPr/>
          </p:nvSpPr>
          <p:spPr>
            <a:xfrm>
              <a:off x="6637390" y="3685653"/>
              <a:ext cx="11689" cy="46056"/>
            </a:xfrm>
            <a:custGeom>
              <a:avLst/>
              <a:gdLst/>
              <a:ahLst/>
              <a:cxnLst/>
              <a:rect l="l" t="t" r="r" b="b"/>
              <a:pathLst>
                <a:path w="384" h="1513" extrusionOk="0">
                  <a:moveTo>
                    <a:pt x="192" y="0"/>
                  </a:moveTo>
                  <a:cubicBezTo>
                    <a:pt x="118" y="0"/>
                    <a:pt x="44" y="44"/>
                    <a:pt x="18" y="131"/>
                  </a:cubicBezTo>
                  <a:cubicBezTo>
                    <a:pt x="1" y="236"/>
                    <a:pt x="1" y="358"/>
                    <a:pt x="18" y="480"/>
                  </a:cubicBezTo>
                  <a:lnTo>
                    <a:pt x="18" y="776"/>
                  </a:lnTo>
                  <a:cubicBezTo>
                    <a:pt x="18" y="1003"/>
                    <a:pt x="35" y="1212"/>
                    <a:pt x="88" y="1421"/>
                  </a:cubicBezTo>
                  <a:cubicBezTo>
                    <a:pt x="96" y="1482"/>
                    <a:pt x="144" y="1512"/>
                    <a:pt x="192" y="1512"/>
                  </a:cubicBezTo>
                  <a:cubicBezTo>
                    <a:pt x="240" y="1512"/>
                    <a:pt x="288" y="1482"/>
                    <a:pt x="297" y="1421"/>
                  </a:cubicBezTo>
                  <a:cubicBezTo>
                    <a:pt x="349" y="1212"/>
                    <a:pt x="367" y="1003"/>
                    <a:pt x="349" y="776"/>
                  </a:cubicBezTo>
                  <a:cubicBezTo>
                    <a:pt x="349" y="671"/>
                    <a:pt x="349" y="584"/>
                    <a:pt x="367" y="480"/>
                  </a:cubicBezTo>
                  <a:cubicBezTo>
                    <a:pt x="384" y="358"/>
                    <a:pt x="384" y="236"/>
                    <a:pt x="367" y="131"/>
                  </a:cubicBezTo>
                  <a:cubicBezTo>
                    <a:pt x="340" y="44"/>
                    <a:pt x="266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20"/>
            <p:cNvSpPr/>
            <p:nvPr/>
          </p:nvSpPr>
          <p:spPr>
            <a:xfrm>
              <a:off x="6646400" y="3580208"/>
              <a:ext cx="14885" cy="52874"/>
            </a:xfrm>
            <a:custGeom>
              <a:avLst/>
              <a:gdLst/>
              <a:ahLst/>
              <a:cxnLst/>
              <a:rect l="l" t="t" r="r" b="b"/>
              <a:pathLst>
                <a:path w="489" h="1737" extrusionOk="0">
                  <a:moveTo>
                    <a:pt x="386" y="0"/>
                  </a:moveTo>
                  <a:cubicBezTo>
                    <a:pt x="373" y="0"/>
                    <a:pt x="360" y="6"/>
                    <a:pt x="349" y="22"/>
                  </a:cubicBezTo>
                  <a:cubicBezTo>
                    <a:pt x="297" y="74"/>
                    <a:pt x="262" y="126"/>
                    <a:pt x="227" y="179"/>
                  </a:cubicBezTo>
                  <a:cubicBezTo>
                    <a:pt x="193" y="231"/>
                    <a:pt x="158" y="301"/>
                    <a:pt x="158" y="370"/>
                  </a:cubicBezTo>
                  <a:cubicBezTo>
                    <a:pt x="123" y="510"/>
                    <a:pt x="88" y="649"/>
                    <a:pt x="71" y="789"/>
                  </a:cubicBezTo>
                  <a:cubicBezTo>
                    <a:pt x="18" y="1068"/>
                    <a:pt x="1" y="1346"/>
                    <a:pt x="1" y="1625"/>
                  </a:cubicBezTo>
                  <a:cubicBezTo>
                    <a:pt x="1" y="1695"/>
                    <a:pt x="63" y="1736"/>
                    <a:pt x="123" y="1736"/>
                  </a:cubicBezTo>
                  <a:cubicBezTo>
                    <a:pt x="168" y="1736"/>
                    <a:pt x="212" y="1713"/>
                    <a:pt x="227" y="1660"/>
                  </a:cubicBezTo>
                  <a:cubicBezTo>
                    <a:pt x="280" y="1399"/>
                    <a:pt x="315" y="1137"/>
                    <a:pt x="367" y="858"/>
                  </a:cubicBezTo>
                  <a:cubicBezTo>
                    <a:pt x="384" y="736"/>
                    <a:pt x="419" y="614"/>
                    <a:pt x="454" y="492"/>
                  </a:cubicBezTo>
                  <a:cubicBezTo>
                    <a:pt x="471" y="405"/>
                    <a:pt x="489" y="335"/>
                    <a:pt x="489" y="266"/>
                  </a:cubicBezTo>
                  <a:cubicBezTo>
                    <a:pt x="471" y="196"/>
                    <a:pt x="471" y="144"/>
                    <a:pt x="454" y="74"/>
                  </a:cubicBezTo>
                  <a:cubicBezTo>
                    <a:pt x="454" y="37"/>
                    <a:pt x="419" y="0"/>
                    <a:pt x="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20"/>
            <p:cNvSpPr/>
            <p:nvPr/>
          </p:nvSpPr>
          <p:spPr>
            <a:xfrm>
              <a:off x="6677936" y="3499664"/>
              <a:ext cx="24748" cy="44382"/>
            </a:xfrm>
            <a:custGeom>
              <a:avLst/>
              <a:gdLst/>
              <a:ahLst/>
              <a:cxnLst/>
              <a:rect l="l" t="t" r="r" b="b"/>
              <a:pathLst>
                <a:path w="813" h="1458" extrusionOk="0">
                  <a:moveTo>
                    <a:pt x="708" y="1"/>
                  </a:moveTo>
                  <a:cubicBezTo>
                    <a:pt x="638" y="18"/>
                    <a:pt x="586" y="53"/>
                    <a:pt x="534" y="88"/>
                  </a:cubicBezTo>
                  <a:cubicBezTo>
                    <a:pt x="464" y="140"/>
                    <a:pt x="412" y="192"/>
                    <a:pt x="394" y="262"/>
                  </a:cubicBezTo>
                  <a:cubicBezTo>
                    <a:pt x="324" y="367"/>
                    <a:pt x="255" y="489"/>
                    <a:pt x="220" y="611"/>
                  </a:cubicBezTo>
                  <a:cubicBezTo>
                    <a:pt x="150" y="715"/>
                    <a:pt x="115" y="837"/>
                    <a:pt x="80" y="959"/>
                  </a:cubicBezTo>
                  <a:cubicBezTo>
                    <a:pt x="46" y="1029"/>
                    <a:pt x="28" y="1081"/>
                    <a:pt x="28" y="1151"/>
                  </a:cubicBezTo>
                  <a:cubicBezTo>
                    <a:pt x="11" y="1221"/>
                    <a:pt x="28" y="1291"/>
                    <a:pt x="11" y="1343"/>
                  </a:cubicBezTo>
                  <a:cubicBezTo>
                    <a:pt x="0" y="1415"/>
                    <a:pt x="52" y="1457"/>
                    <a:pt x="102" y="1457"/>
                  </a:cubicBezTo>
                  <a:cubicBezTo>
                    <a:pt x="137" y="1457"/>
                    <a:pt x="171" y="1438"/>
                    <a:pt x="185" y="1395"/>
                  </a:cubicBezTo>
                  <a:cubicBezTo>
                    <a:pt x="220" y="1343"/>
                    <a:pt x="237" y="1291"/>
                    <a:pt x="272" y="1238"/>
                  </a:cubicBezTo>
                  <a:lnTo>
                    <a:pt x="342" y="1064"/>
                  </a:lnTo>
                  <a:cubicBezTo>
                    <a:pt x="377" y="959"/>
                    <a:pt x="429" y="855"/>
                    <a:pt x="499" y="750"/>
                  </a:cubicBezTo>
                  <a:cubicBezTo>
                    <a:pt x="551" y="646"/>
                    <a:pt x="603" y="541"/>
                    <a:pt x="673" y="454"/>
                  </a:cubicBezTo>
                  <a:cubicBezTo>
                    <a:pt x="725" y="402"/>
                    <a:pt x="760" y="332"/>
                    <a:pt x="778" y="280"/>
                  </a:cubicBezTo>
                  <a:cubicBezTo>
                    <a:pt x="813" y="210"/>
                    <a:pt x="813" y="140"/>
                    <a:pt x="813" y="88"/>
                  </a:cubicBezTo>
                  <a:cubicBezTo>
                    <a:pt x="795" y="36"/>
                    <a:pt x="760" y="1"/>
                    <a:pt x="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20"/>
            <p:cNvSpPr/>
            <p:nvPr/>
          </p:nvSpPr>
          <p:spPr>
            <a:xfrm>
              <a:off x="6736625" y="3404995"/>
              <a:ext cx="33454" cy="42068"/>
            </a:xfrm>
            <a:custGeom>
              <a:avLst/>
              <a:gdLst/>
              <a:ahLst/>
              <a:cxnLst/>
              <a:rect l="l" t="t" r="r" b="b"/>
              <a:pathLst>
                <a:path w="1099" h="1382" extrusionOk="0">
                  <a:moveTo>
                    <a:pt x="854" y="1"/>
                  </a:moveTo>
                  <a:cubicBezTo>
                    <a:pt x="825" y="1"/>
                    <a:pt x="795" y="9"/>
                    <a:pt x="767" y="25"/>
                  </a:cubicBezTo>
                  <a:cubicBezTo>
                    <a:pt x="697" y="60"/>
                    <a:pt x="645" y="113"/>
                    <a:pt x="610" y="182"/>
                  </a:cubicBezTo>
                  <a:cubicBezTo>
                    <a:pt x="506" y="357"/>
                    <a:pt x="401" y="531"/>
                    <a:pt x="279" y="705"/>
                  </a:cubicBezTo>
                  <a:cubicBezTo>
                    <a:pt x="209" y="810"/>
                    <a:pt x="157" y="914"/>
                    <a:pt x="122" y="1019"/>
                  </a:cubicBezTo>
                  <a:cubicBezTo>
                    <a:pt x="87" y="1106"/>
                    <a:pt x="0" y="1228"/>
                    <a:pt x="35" y="1315"/>
                  </a:cubicBezTo>
                  <a:cubicBezTo>
                    <a:pt x="22" y="1353"/>
                    <a:pt x="55" y="1382"/>
                    <a:pt x="87" y="1382"/>
                  </a:cubicBezTo>
                  <a:cubicBezTo>
                    <a:pt x="100" y="1382"/>
                    <a:pt x="112" y="1377"/>
                    <a:pt x="122" y="1368"/>
                  </a:cubicBezTo>
                  <a:cubicBezTo>
                    <a:pt x="209" y="1350"/>
                    <a:pt x="244" y="1246"/>
                    <a:pt x="296" y="1176"/>
                  </a:cubicBezTo>
                  <a:cubicBezTo>
                    <a:pt x="349" y="1124"/>
                    <a:pt x="436" y="1019"/>
                    <a:pt x="506" y="949"/>
                  </a:cubicBezTo>
                  <a:cubicBezTo>
                    <a:pt x="628" y="775"/>
                    <a:pt x="750" y="618"/>
                    <a:pt x="889" y="461"/>
                  </a:cubicBezTo>
                  <a:cubicBezTo>
                    <a:pt x="976" y="374"/>
                    <a:pt x="1098" y="235"/>
                    <a:pt x="1011" y="95"/>
                  </a:cubicBezTo>
                  <a:cubicBezTo>
                    <a:pt x="976" y="36"/>
                    <a:pt x="916" y="1"/>
                    <a:pt x="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20"/>
            <p:cNvSpPr/>
            <p:nvPr/>
          </p:nvSpPr>
          <p:spPr>
            <a:xfrm>
              <a:off x="6790169" y="3338909"/>
              <a:ext cx="48887" cy="35371"/>
            </a:xfrm>
            <a:custGeom>
              <a:avLst/>
              <a:gdLst/>
              <a:ahLst/>
              <a:cxnLst/>
              <a:rect l="l" t="t" r="r" b="b"/>
              <a:pathLst>
                <a:path w="1606" h="1162" extrusionOk="0">
                  <a:moveTo>
                    <a:pt x="1501" y="0"/>
                  </a:moveTo>
                  <a:cubicBezTo>
                    <a:pt x="1431" y="0"/>
                    <a:pt x="1361" y="18"/>
                    <a:pt x="1309" y="52"/>
                  </a:cubicBezTo>
                  <a:cubicBezTo>
                    <a:pt x="1170" y="87"/>
                    <a:pt x="1065" y="157"/>
                    <a:pt x="960" y="244"/>
                  </a:cubicBezTo>
                  <a:cubicBezTo>
                    <a:pt x="856" y="314"/>
                    <a:pt x="769" y="401"/>
                    <a:pt x="664" y="488"/>
                  </a:cubicBezTo>
                  <a:lnTo>
                    <a:pt x="368" y="715"/>
                  </a:lnTo>
                  <a:cubicBezTo>
                    <a:pt x="281" y="802"/>
                    <a:pt x="176" y="889"/>
                    <a:pt x="89" y="976"/>
                  </a:cubicBezTo>
                  <a:cubicBezTo>
                    <a:pt x="0" y="1050"/>
                    <a:pt x="75" y="1162"/>
                    <a:pt x="163" y="1162"/>
                  </a:cubicBezTo>
                  <a:cubicBezTo>
                    <a:pt x="179" y="1162"/>
                    <a:pt x="195" y="1158"/>
                    <a:pt x="211" y="1151"/>
                  </a:cubicBezTo>
                  <a:cubicBezTo>
                    <a:pt x="315" y="1081"/>
                    <a:pt x="455" y="1029"/>
                    <a:pt x="560" y="959"/>
                  </a:cubicBezTo>
                  <a:lnTo>
                    <a:pt x="873" y="750"/>
                  </a:lnTo>
                  <a:cubicBezTo>
                    <a:pt x="978" y="680"/>
                    <a:pt x="1082" y="628"/>
                    <a:pt x="1187" y="558"/>
                  </a:cubicBezTo>
                  <a:cubicBezTo>
                    <a:pt x="1239" y="506"/>
                    <a:pt x="1292" y="471"/>
                    <a:pt x="1344" y="436"/>
                  </a:cubicBezTo>
                  <a:cubicBezTo>
                    <a:pt x="1396" y="384"/>
                    <a:pt x="1431" y="349"/>
                    <a:pt x="1466" y="296"/>
                  </a:cubicBezTo>
                  <a:cubicBezTo>
                    <a:pt x="1518" y="244"/>
                    <a:pt x="1571" y="192"/>
                    <a:pt x="1588" y="122"/>
                  </a:cubicBezTo>
                  <a:cubicBezTo>
                    <a:pt x="1605" y="52"/>
                    <a:pt x="1553" y="0"/>
                    <a:pt x="1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20"/>
            <p:cNvSpPr/>
            <p:nvPr/>
          </p:nvSpPr>
          <p:spPr>
            <a:xfrm>
              <a:off x="6885142" y="3285883"/>
              <a:ext cx="46756" cy="26848"/>
            </a:xfrm>
            <a:custGeom>
              <a:avLst/>
              <a:gdLst/>
              <a:ahLst/>
              <a:cxnLst/>
              <a:rect l="l" t="t" r="r" b="b"/>
              <a:pathLst>
                <a:path w="1536" h="882" extrusionOk="0">
                  <a:moveTo>
                    <a:pt x="1400" y="1"/>
                  </a:moveTo>
                  <a:cubicBezTo>
                    <a:pt x="1358" y="1"/>
                    <a:pt x="1315" y="16"/>
                    <a:pt x="1257" y="16"/>
                  </a:cubicBezTo>
                  <a:cubicBezTo>
                    <a:pt x="1187" y="34"/>
                    <a:pt x="1135" y="51"/>
                    <a:pt x="1065" y="86"/>
                  </a:cubicBezTo>
                  <a:cubicBezTo>
                    <a:pt x="961" y="138"/>
                    <a:pt x="856" y="208"/>
                    <a:pt x="734" y="278"/>
                  </a:cubicBezTo>
                  <a:cubicBezTo>
                    <a:pt x="612" y="348"/>
                    <a:pt x="507" y="400"/>
                    <a:pt x="403" y="470"/>
                  </a:cubicBezTo>
                  <a:cubicBezTo>
                    <a:pt x="298" y="539"/>
                    <a:pt x="194" y="626"/>
                    <a:pt x="89" y="696"/>
                  </a:cubicBezTo>
                  <a:cubicBezTo>
                    <a:pt x="0" y="770"/>
                    <a:pt x="37" y="882"/>
                    <a:pt x="114" y="882"/>
                  </a:cubicBezTo>
                  <a:cubicBezTo>
                    <a:pt x="128" y="882"/>
                    <a:pt x="143" y="878"/>
                    <a:pt x="159" y="871"/>
                  </a:cubicBezTo>
                  <a:cubicBezTo>
                    <a:pt x="263" y="818"/>
                    <a:pt x="403" y="783"/>
                    <a:pt x="525" y="749"/>
                  </a:cubicBezTo>
                  <a:cubicBezTo>
                    <a:pt x="629" y="696"/>
                    <a:pt x="751" y="644"/>
                    <a:pt x="873" y="574"/>
                  </a:cubicBezTo>
                  <a:lnTo>
                    <a:pt x="1222" y="417"/>
                  </a:lnTo>
                  <a:cubicBezTo>
                    <a:pt x="1274" y="382"/>
                    <a:pt x="1344" y="348"/>
                    <a:pt x="1396" y="295"/>
                  </a:cubicBezTo>
                  <a:cubicBezTo>
                    <a:pt x="1449" y="260"/>
                    <a:pt x="1518" y="226"/>
                    <a:pt x="1518" y="138"/>
                  </a:cubicBezTo>
                  <a:cubicBezTo>
                    <a:pt x="1536" y="104"/>
                    <a:pt x="1518" y="51"/>
                    <a:pt x="1466" y="16"/>
                  </a:cubicBezTo>
                  <a:cubicBezTo>
                    <a:pt x="1443" y="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20"/>
            <p:cNvSpPr/>
            <p:nvPr/>
          </p:nvSpPr>
          <p:spPr>
            <a:xfrm>
              <a:off x="6998745" y="3262352"/>
              <a:ext cx="45112" cy="15037"/>
            </a:xfrm>
            <a:custGeom>
              <a:avLst/>
              <a:gdLst/>
              <a:ahLst/>
              <a:cxnLst/>
              <a:rect l="l" t="t" r="r" b="b"/>
              <a:pathLst>
                <a:path w="1482" h="494" extrusionOk="0">
                  <a:moveTo>
                    <a:pt x="1281" y="1"/>
                  </a:moveTo>
                  <a:cubicBezTo>
                    <a:pt x="1267" y="1"/>
                    <a:pt x="1252" y="2"/>
                    <a:pt x="1238" y="5"/>
                  </a:cubicBezTo>
                  <a:cubicBezTo>
                    <a:pt x="1151" y="22"/>
                    <a:pt x="1063" y="40"/>
                    <a:pt x="976" y="75"/>
                  </a:cubicBezTo>
                  <a:cubicBezTo>
                    <a:pt x="889" y="110"/>
                    <a:pt x="785" y="127"/>
                    <a:pt x="697" y="144"/>
                  </a:cubicBezTo>
                  <a:cubicBezTo>
                    <a:pt x="610" y="162"/>
                    <a:pt x="523" y="179"/>
                    <a:pt x="419" y="197"/>
                  </a:cubicBezTo>
                  <a:cubicBezTo>
                    <a:pt x="331" y="214"/>
                    <a:pt x="244" y="232"/>
                    <a:pt x="157" y="232"/>
                  </a:cubicBezTo>
                  <a:cubicBezTo>
                    <a:pt x="0" y="232"/>
                    <a:pt x="0" y="476"/>
                    <a:pt x="157" y="476"/>
                  </a:cubicBezTo>
                  <a:cubicBezTo>
                    <a:pt x="262" y="476"/>
                    <a:pt x="366" y="493"/>
                    <a:pt x="471" y="493"/>
                  </a:cubicBezTo>
                  <a:cubicBezTo>
                    <a:pt x="558" y="493"/>
                    <a:pt x="663" y="476"/>
                    <a:pt x="750" y="458"/>
                  </a:cubicBezTo>
                  <a:cubicBezTo>
                    <a:pt x="959" y="458"/>
                    <a:pt x="1168" y="406"/>
                    <a:pt x="1377" y="319"/>
                  </a:cubicBezTo>
                  <a:cubicBezTo>
                    <a:pt x="1447" y="266"/>
                    <a:pt x="1482" y="179"/>
                    <a:pt x="1447" y="110"/>
                  </a:cubicBezTo>
                  <a:cubicBezTo>
                    <a:pt x="1418" y="37"/>
                    <a:pt x="1353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20"/>
            <p:cNvSpPr/>
            <p:nvPr/>
          </p:nvSpPr>
          <p:spPr>
            <a:xfrm>
              <a:off x="7117066" y="3260496"/>
              <a:ext cx="54670" cy="11445"/>
            </a:xfrm>
            <a:custGeom>
              <a:avLst/>
              <a:gdLst/>
              <a:ahLst/>
              <a:cxnLst/>
              <a:rect l="l" t="t" r="r" b="b"/>
              <a:pathLst>
                <a:path w="1796" h="376" extrusionOk="0">
                  <a:moveTo>
                    <a:pt x="1133" y="1"/>
                  </a:moveTo>
                  <a:cubicBezTo>
                    <a:pt x="1064" y="1"/>
                    <a:pt x="994" y="5"/>
                    <a:pt x="924" y="14"/>
                  </a:cubicBezTo>
                  <a:cubicBezTo>
                    <a:pt x="645" y="14"/>
                    <a:pt x="366" y="49"/>
                    <a:pt x="87" y="101"/>
                  </a:cubicBezTo>
                  <a:cubicBezTo>
                    <a:pt x="0" y="118"/>
                    <a:pt x="0" y="258"/>
                    <a:pt x="87" y="275"/>
                  </a:cubicBezTo>
                  <a:cubicBezTo>
                    <a:pt x="366" y="327"/>
                    <a:pt x="645" y="362"/>
                    <a:pt x="924" y="362"/>
                  </a:cubicBezTo>
                  <a:cubicBezTo>
                    <a:pt x="994" y="371"/>
                    <a:pt x="1064" y="375"/>
                    <a:pt x="1133" y="375"/>
                  </a:cubicBezTo>
                  <a:cubicBezTo>
                    <a:pt x="1203" y="375"/>
                    <a:pt x="1273" y="371"/>
                    <a:pt x="1343" y="362"/>
                  </a:cubicBezTo>
                  <a:cubicBezTo>
                    <a:pt x="1412" y="362"/>
                    <a:pt x="1482" y="345"/>
                    <a:pt x="1552" y="327"/>
                  </a:cubicBezTo>
                  <a:cubicBezTo>
                    <a:pt x="1621" y="327"/>
                    <a:pt x="1691" y="310"/>
                    <a:pt x="1761" y="258"/>
                  </a:cubicBezTo>
                  <a:cubicBezTo>
                    <a:pt x="1796" y="223"/>
                    <a:pt x="1796" y="153"/>
                    <a:pt x="1761" y="118"/>
                  </a:cubicBezTo>
                  <a:cubicBezTo>
                    <a:pt x="1691" y="66"/>
                    <a:pt x="1621" y="49"/>
                    <a:pt x="1552" y="49"/>
                  </a:cubicBezTo>
                  <a:cubicBezTo>
                    <a:pt x="1482" y="31"/>
                    <a:pt x="1412" y="14"/>
                    <a:pt x="1343" y="14"/>
                  </a:cubicBezTo>
                  <a:cubicBezTo>
                    <a:pt x="1273" y="5"/>
                    <a:pt x="120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20"/>
            <p:cNvSpPr/>
            <p:nvPr/>
          </p:nvSpPr>
          <p:spPr>
            <a:xfrm>
              <a:off x="7230881" y="3276659"/>
              <a:ext cx="66359" cy="27487"/>
            </a:xfrm>
            <a:custGeom>
              <a:avLst/>
              <a:gdLst/>
              <a:ahLst/>
              <a:cxnLst/>
              <a:rect l="l" t="t" r="r" b="b"/>
              <a:pathLst>
                <a:path w="2180" h="903" extrusionOk="0">
                  <a:moveTo>
                    <a:pt x="102" y="1"/>
                  </a:moveTo>
                  <a:cubicBezTo>
                    <a:pt x="21" y="1"/>
                    <a:pt x="0" y="131"/>
                    <a:pt x="79" y="163"/>
                  </a:cubicBezTo>
                  <a:cubicBezTo>
                    <a:pt x="253" y="215"/>
                    <a:pt x="410" y="319"/>
                    <a:pt x="584" y="372"/>
                  </a:cubicBezTo>
                  <a:lnTo>
                    <a:pt x="1055" y="563"/>
                  </a:lnTo>
                  <a:lnTo>
                    <a:pt x="1526" y="738"/>
                  </a:lnTo>
                  <a:cubicBezTo>
                    <a:pt x="1613" y="773"/>
                    <a:pt x="1682" y="790"/>
                    <a:pt x="1770" y="807"/>
                  </a:cubicBezTo>
                  <a:cubicBezTo>
                    <a:pt x="1874" y="842"/>
                    <a:pt x="1944" y="877"/>
                    <a:pt x="2049" y="895"/>
                  </a:cubicBezTo>
                  <a:cubicBezTo>
                    <a:pt x="2060" y="900"/>
                    <a:pt x="2071" y="903"/>
                    <a:pt x="2081" y="903"/>
                  </a:cubicBezTo>
                  <a:cubicBezTo>
                    <a:pt x="2137" y="903"/>
                    <a:pt x="2180" y="834"/>
                    <a:pt x="2136" y="790"/>
                  </a:cubicBezTo>
                  <a:cubicBezTo>
                    <a:pt x="2066" y="720"/>
                    <a:pt x="1979" y="668"/>
                    <a:pt x="1909" y="616"/>
                  </a:cubicBezTo>
                  <a:cubicBezTo>
                    <a:pt x="1839" y="563"/>
                    <a:pt x="1787" y="511"/>
                    <a:pt x="1700" y="459"/>
                  </a:cubicBezTo>
                  <a:cubicBezTo>
                    <a:pt x="1526" y="372"/>
                    <a:pt x="1369" y="302"/>
                    <a:pt x="1194" y="250"/>
                  </a:cubicBezTo>
                  <a:cubicBezTo>
                    <a:pt x="1020" y="180"/>
                    <a:pt x="846" y="128"/>
                    <a:pt x="671" y="75"/>
                  </a:cubicBezTo>
                  <a:cubicBezTo>
                    <a:pt x="497" y="41"/>
                    <a:pt x="305" y="41"/>
                    <a:pt x="131" y="6"/>
                  </a:cubicBezTo>
                  <a:cubicBezTo>
                    <a:pt x="121" y="2"/>
                    <a:pt x="111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20"/>
            <p:cNvSpPr/>
            <p:nvPr/>
          </p:nvSpPr>
          <p:spPr>
            <a:xfrm>
              <a:off x="7330360" y="3314496"/>
              <a:ext cx="59449" cy="35797"/>
            </a:xfrm>
            <a:custGeom>
              <a:avLst/>
              <a:gdLst/>
              <a:ahLst/>
              <a:cxnLst/>
              <a:rect l="l" t="t" r="r" b="b"/>
              <a:pathLst>
                <a:path w="1953" h="1176" extrusionOk="0">
                  <a:moveTo>
                    <a:pt x="175" y="0"/>
                  </a:moveTo>
                  <a:cubicBezTo>
                    <a:pt x="140" y="0"/>
                    <a:pt x="105" y="0"/>
                    <a:pt x="70" y="18"/>
                  </a:cubicBezTo>
                  <a:cubicBezTo>
                    <a:pt x="36" y="18"/>
                    <a:pt x="1" y="70"/>
                    <a:pt x="36" y="87"/>
                  </a:cubicBezTo>
                  <a:cubicBezTo>
                    <a:pt x="53" y="122"/>
                    <a:pt x="88" y="140"/>
                    <a:pt x="105" y="157"/>
                  </a:cubicBezTo>
                  <a:cubicBezTo>
                    <a:pt x="158" y="209"/>
                    <a:pt x="210" y="262"/>
                    <a:pt x="262" y="279"/>
                  </a:cubicBezTo>
                  <a:cubicBezTo>
                    <a:pt x="332" y="331"/>
                    <a:pt x="419" y="366"/>
                    <a:pt x="489" y="419"/>
                  </a:cubicBezTo>
                  <a:lnTo>
                    <a:pt x="925" y="680"/>
                  </a:lnTo>
                  <a:lnTo>
                    <a:pt x="1360" y="942"/>
                  </a:lnTo>
                  <a:cubicBezTo>
                    <a:pt x="1430" y="994"/>
                    <a:pt x="1500" y="1046"/>
                    <a:pt x="1570" y="1098"/>
                  </a:cubicBezTo>
                  <a:cubicBezTo>
                    <a:pt x="1622" y="1116"/>
                    <a:pt x="1657" y="1133"/>
                    <a:pt x="1692" y="1151"/>
                  </a:cubicBezTo>
                  <a:cubicBezTo>
                    <a:pt x="1728" y="1163"/>
                    <a:pt x="1765" y="1175"/>
                    <a:pt x="1802" y="1175"/>
                  </a:cubicBezTo>
                  <a:cubicBezTo>
                    <a:pt x="1818" y="1175"/>
                    <a:pt x="1833" y="1173"/>
                    <a:pt x="1848" y="1168"/>
                  </a:cubicBezTo>
                  <a:cubicBezTo>
                    <a:pt x="1901" y="1151"/>
                    <a:pt x="1936" y="1098"/>
                    <a:pt x="1936" y="1046"/>
                  </a:cubicBezTo>
                  <a:cubicBezTo>
                    <a:pt x="1953" y="959"/>
                    <a:pt x="1866" y="854"/>
                    <a:pt x="1814" y="802"/>
                  </a:cubicBezTo>
                  <a:cubicBezTo>
                    <a:pt x="1744" y="732"/>
                    <a:pt x="1657" y="680"/>
                    <a:pt x="1587" y="628"/>
                  </a:cubicBezTo>
                  <a:cubicBezTo>
                    <a:pt x="1430" y="506"/>
                    <a:pt x="1273" y="401"/>
                    <a:pt x="1099" y="314"/>
                  </a:cubicBezTo>
                  <a:cubicBezTo>
                    <a:pt x="925" y="227"/>
                    <a:pt x="750" y="157"/>
                    <a:pt x="576" y="87"/>
                  </a:cubicBezTo>
                  <a:cubicBezTo>
                    <a:pt x="489" y="53"/>
                    <a:pt x="402" y="35"/>
                    <a:pt x="314" y="18"/>
                  </a:cubicBezTo>
                  <a:cubicBezTo>
                    <a:pt x="280" y="0"/>
                    <a:pt x="227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20"/>
            <p:cNvSpPr/>
            <p:nvPr/>
          </p:nvSpPr>
          <p:spPr>
            <a:xfrm>
              <a:off x="7438331" y="3372180"/>
              <a:ext cx="46360" cy="33088"/>
            </a:xfrm>
            <a:custGeom>
              <a:avLst/>
              <a:gdLst/>
              <a:ahLst/>
              <a:cxnLst/>
              <a:rect l="l" t="t" r="r" b="b"/>
              <a:pathLst>
                <a:path w="1523" h="1087" extrusionOk="0">
                  <a:moveTo>
                    <a:pt x="133" y="0"/>
                  </a:moveTo>
                  <a:cubicBezTo>
                    <a:pt x="36" y="0"/>
                    <a:pt x="1" y="132"/>
                    <a:pt x="79" y="180"/>
                  </a:cubicBezTo>
                  <a:lnTo>
                    <a:pt x="132" y="214"/>
                  </a:lnTo>
                  <a:cubicBezTo>
                    <a:pt x="167" y="267"/>
                    <a:pt x="219" y="302"/>
                    <a:pt x="254" y="336"/>
                  </a:cubicBezTo>
                  <a:cubicBezTo>
                    <a:pt x="306" y="371"/>
                    <a:pt x="376" y="406"/>
                    <a:pt x="428" y="441"/>
                  </a:cubicBezTo>
                  <a:cubicBezTo>
                    <a:pt x="498" y="476"/>
                    <a:pt x="533" y="511"/>
                    <a:pt x="585" y="546"/>
                  </a:cubicBezTo>
                  <a:lnTo>
                    <a:pt x="672" y="598"/>
                  </a:lnTo>
                  <a:lnTo>
                    <a:pt x="689" y="615"/>
                  </a:lnTo>
                  <a:cubicBezTo>
                    <a:pt x="707" y="633"/>
                    <a:pt x="724" y="633"/>
                    <a:pt x="724" y="650"/>
                  </a:cubicBezTo>
                  <a:lnTo>
                    <a:pt x="811" y="720"/>
                  </a:lnTo>
                  <a:lnTo>
                    <a:pt x="846" y="737"/>
                  </a:lnTo>
                  <a:lnTo>
                    <a:pt x="864" y="737"/>
                  </a:lnTo>
                  <a:lnTo>
                    <a:pt x="934" y="807"/>
                  </a:lnTo>
                  <a:lnTo>
                    <a:pt x="986" y="842"/>
                  </a:lnTo>
                  <a:cubicBezTo>
                    <a:pt x="1003" y="859"/>
                    <a:pt x="1038" y="877"/>
                    <a:pt x="1073" y="894"/>
                  </a:cubicBezTo>
                  <a:lnTo>
                    <a:pt x="1108" y="929"/>
                  </a:lnTo>
                  <a:cubicBezTo>
                    <a:pt x="1143" y="947"/>
                    <a:pt x="1178" y="947"/>
                    <a:pt x="1195" y="964"/>
                  </a:cubicBezTo>
                  <a:cubicBezTo>
                    <a:pt x="1247" y="999"/>
                    <a:pt x="1300" y="1034"/>
                    <a:pt x="1352" y="1069"/>
                  </a:cubicBezTo>
                  <a:cubicBezTo>
                    <a:pt x="1369" y="1081"/>
                    <a:pt x="1387" y="1087"/>
                    <a:pt x="1406" y="1087"/>
                  </a:cubicBezTo>
                  <a:cubicBezTo>
                    <a:pt x="1465" y="1087"/>
                    <a:pt x="1522" y="1030"/>
                    <a:pt x="1509" y="964"/>
                  </a:cubicBezTo>
                  <a:cubicBezTo>
                    <a:pt x="1474" y="894"/>
                    <a:pt x="1456" y="842"/>
                    <a:pt x="1404" y="790"/>
                  </a:cubicBezTo>
                  <a:cubicBezTo>
                    <a:pt x="1404" y="755"/>
                    <a:pt x="1387" y="720"/>
                    <a:pt x="1369" y="702"/>
                  </a:cubicBezTo>
                  <a:cubicBezTo>
                    <a:pt x="1352" y="668"/>
                    <a:pt x="1317" y="633"/>
                    <a:pt x="1300" y="615"/>
                  </a:cubicBezTo>
                  <a:cubicBezTo>
                    <a:pt x="1212" y="493"/>
                    <a:pt x="1090" y="406"/>
                    <a:pt x="968" y="319"/>
                  </a:cubicBezTo>
                  <a:cubicBezTo>
                    <a:pt x="864" y="249"/>
                    <a:pt x="742" y="180"/>
                    <a:pt x="637" y="127"/>
                  </a:cubicBezTo>
                  <a:cubicBezTo>
                    <a:pt x="536" y="55"/>
                    <a:pt x="410" y="18"/>
                    <a:pt x="290" y="18"/>
                  </a:cubicBezTo>
                  <a:cubicBezTo>
                    <a:pt x="266" y="18"/>
                    <a:pt x="242" y="20"/>
                    <a:pt x="219" y="23"/>
                  </a:cubicBezTo>
                  <a:lnTo>
                    <a:pt x="167" y="5"/>
                  </a:lnTo>
                  <a:cubicBezTo>
                    <a:pt x="155" y="2"/>
                    <a:pt x="143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20"/>
            <p:cNvSpPr/>
            <p:nvPr/>
          </p:nvSpPr>
          <p:spPr>
            <a:xfrm>
              <a:off x="7516410" y="3423137"/>
              <a:ext cx="47973" cy="34793"/>
            </a:xfrm>
            <a:custGeom>
              <a:avLst/>
              <a:gdLst/>
              <a:ahLst/>
              <a:cxnLst/>
              <a:rect l="l" t="t" r="r" b="b"/>
              <a:pathLst>
                <a:path w="1576" h="1143" extrusionOk="0">
                  <a:moveTo>
                    <a:pt x="189" y="1"/>
                  </a:moveTo>
                  <a:cubicBezTo>
                    <a:pt x="80" y="1"/>
                    <a:pt x="0" y="184"/>
                    <a:pt x="129" y="249"/>
                  </a:cubicBezTo>
                  <a:cubicBezTo>
                    <a:pt x="181" y="266"/>
                    <a:pt x="234" y="301"/>
                    <a:pt x="286" y="318"/>
                  </a:cubicBezTo>
                  <a:lnTo>
                    <a:pt x="338" y="371"/>
                  </a:lnTo>
                  <a:cubicBezTo>
                    <a:pt x="373" y="388"/>
                    <a:pt x="391" y="423"/>
                    <a:pt x="425" y="440"/>
                  </a:cubicBezTo>
                  <a:lnTo>
                    <a:pt x="513" y="493"/>
                  </a:lnTo>
                  <a:cubicBezTo>
                    <a:pt x="513" y="493"/>
                    <a:pt x="546" y="515"/>
                    <a:pt x="542" y="515"/>
                  </a:cubicBezTo>
                  <a:cubicBezTo>
                    <a:pt x="540" y="515"/>
                    <a:pt x="537" y="514"/>
                    <a:pt x="530" y="510"/>
                  </a:cubicBezTo>
                  <a:lnTo>
                    <a:pt x="530" y="510"/>
                  </a:lnTo>
                  <a:lnTo>
                    <a:pt x="582" y="545"/>
                  </a:lnTo>
                  <a:cubicBezTo>
                    <a:pt x="589" y="552"/>
                    <a:pt x="600" y="562"/>
                    <a:pt x="600" y="562"/>
                  </a:cubicBezTo>
                  <a:lnTo>
                    <a:pt x="652" y="597"/>
                  </a:lnTo>
                  <a:lnTo>
                    <a:pt x="722" y="667"/>
                  </a:lnTo>
                  <a:lnTo>
                    <a:pt x="739" y="667"/>
                  </a:lnTo>
                  <a:lnTo>
                    <a:pt x="896" y="806"/>
                  </a:lnTo>
                  <a:lnTo>
                    <a:pt x="1053" y="946"/>
                  </a:lnTo>
                  <a:lnTo>
                    <a:pt x="1140" y="1016"/>
                  </a:lnTo>
                  <a:lnTo>
                    <a:pt x="1192" y="1050"/>
                  </a:lnTo>
                  <a:cubicBezTo>
                    <a:pt x="1210" y="1068"/>
                    <a:pt x="1227" y="1068"/>
                    <a:pt x="1245" y="1085"/>
                  </a:cubicBezTo>
                  <a:lnTo>
                    <a:pt x="1280" y="1120"/>
                  </a:lnTo>
                  <a:cubicBezTo>
                    <a:pt x="1297" y="1138"/>
                    <a:pt x="1332" y="1138"/>
                    <a:pt x="1367" y="1138"/>
                  </a:cubicBezTo>
                  <a:cubicBezTo>
                    <a:pt x="1376" y="1141"/>
                    <a:pt x="1386" y="1142"/>
                    <a:pt x="1396" y="1142"/>
                  </a:cubicBezTo>
                  <a:cubicBezTo>
                    <a:pt x="1443" y="1142"/>
                    <a:pt x="1495" y="1111"/>
                    <a:pt x="1524" y="1068"/>
                  </a:cubicBezTo>
                  <a:cubicBezTo>
                    <a:pt x="1576" y="981"/>
                    <a:pt x="1558" y="894"/>
                    <a:pt x="1506" y="806"/>
                  </a:cubicBezTo>
                  <a:cubicBezTo>
                    <a:pt x="1506" y="789"/>
                    <a:pt x="1489" y="754"/>
                    <a:pt x="1471" y="719"/>
                  </a:cubicBezTo>
                  <a:cubicBezTo>
                    <a:pt x="1454" y="702"/>
                    <a:pt x="1419" y="667"/>
                    <a:pt x="1402" y="650"/>
                  </a:cubicBezTo>
                  <a:cubicBezTo>
                    <a:pt x="1349" y="597"/>
                    <a:pt x="1314" y="545"/>
                    <a:pt x="1262" y="510"/>
                  </a:cubicBezTo>
                  <a:cubicBezTo>
                    <a:pt x="1158" y="423"/>
                    <a:pt x="1053" y="336"/>
                    <a:pt x="931" y="266"/>
                  </a:cubicBezTo>
                  <a:cubicBezTo>
                    <a:pt x="879" y="231"/>
                    <a:pt x="809" y="196"/>
                    <a:pt x="757" y="162"/>
                  </a:cubicBezTo>
                  <a:lnTo>
                    <a:pt x="687" y="162"/>
                  </a:lnTo>
                  <a:lnTo>
                    <a:pt x="582" y="109"/>
                  </a:lnTo>
                  <a:cubicBezTo>
                    <a:pt x="530" y="74"/>
                    <a:pt x="460" y="57"/>
                    <a:pt x="391" y="57"/>
                  </a:cubicBezTo>
                  <a:cubicBezTo>
                    <a:pt x="338" y="39"/>
                    <a:pt x="286" y="22"/>
                    <a:pt x="216" y="5"/>
                  </a:cubicBezTo>
                  <a:cubicBezTo>
                    <a:pt x="207" y="2"/>
                    <a:pt x="198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20"/>
            <p:cNvSpPr/>
            <p:nvPr/>
          </p:nvSpPr>
          <p:spPr>
            <a:xfrm>
              <a:off x="7588979" y="3467093"/>
              <a:ext cx="52874" cy="25904"/>
            </a:xfrm>
            <a:custGeom>
              <a:avLst/>
              <a:gdLst/>
              <a:ahLst/>
              <a:cxnLst/>
              <a:rect l="l" t="t" r="r" b="b"/>
              <a:pathLst>
                <a:path w="1737" h="851" extrusionOk="0">
                  <a:moveTo>
                    <a:pt x="247" y="1"/>
                  </a:moveTo>
                  <a:cubicBezTo>
                    <a:pt x="94" y="1"/>
                    <a:pt x="1" y="236"/>
                    <a:pt x="185" y="321"/>
                  </a:cubicBezTo>
                  <a:cubicBezTo>
                    <a:pt x="395" y="461"/>
                    <a:pt x="604" y="583"/>
                    <a:pt x="830" y="687"/>
                  </a:cubicBezTo>
                  <a:cubicBezTo>
                    <a:pt x="935" y="722"/>
                    <a:pt x="1040" y="757"/>
                    <a:pt x="1162" y="792"/>
                  </a:cubicBezTo>
                  <a:cubicBezTo>
                    <a:pt x="1253" y="831"/>
                    <a:pt x="1354" y="851"/>
                    <a:pt x="1458" y="851"/>
                  </a:cubicBezTo>
                  <a:cubicBezTo>
                    <a:pt x="1493" y="851"/>
                    <a:pt x="1528" y="848"/>
                    <a:pt x="1563" y="844"/>
                  </a:cubicBezTo>
                  <a:cubicBezTo>
                    <a:pt x="1702" y="792"/>
                    <a:pt x="1737" y="600"/>
                    <a:pt x="1597" y="513"/>
                  </a:cubicBezTo>
                  <a:cubicBezTo>
                    <a:pt x="1493" y="461"/>
                    <a:pt x="1388" y="426"/>
                    <a:pt x="1266" y="391"/>
                  </a:cubicBezTo>
                  <a:cubicBezTo>
                    <a:pt x="1162" y="373"/>
                    <a:pt x="1040" y="339"/>
                    <a:pt x="952" y="304"/>
                  </a:cubicBezTo>
                  <a:cubicBezTo>
                    <a:pt x="848" y="251"/>
                    <a:pt x="726" y="234"/>
                    <a:pt x="639" y="182"/>
                  </a:cubicBezTo>
                  <a:cubicBezTo>
                    <a:pt x="534" y="147"/>
                    <a:pt x="447" y="95"/>
                    <a:pt x="360" y="42"/>
                  </a:cubicBezTo>
                  <a:cubicBezTo>
                    <a:pt x="321" y="13"/>
                    <a:pt x="283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20"/>
            <p:cNvSpPr/>
            <p:nvPr/>
          </p:nvSpPr>
          <p:spPr>
            <a:xfrm>
              <a:off x="7692232" y="3492206"/>
              <a:ext cx="37167" cy="9284"/>
            </a:xfrm>
            <a:custGeom>
              <a:avLst/>
              <a:gdLst/>
              <a:ahLst/>
              <a:cxnLst/>
              <a:rect l="l" t="t" r="r" b="b"/>
              <a:pathLst>
                <a:path w="1221" h="305" extrusionOk="0">
                  <a:moveTo>
                    <a:pt x="831" y="1"/>
                  </a:moveTo>
                  <a:cubicBezTo>
                    <a:pt x="769" y="1"/>
                    <a:pt x="707" y="7"/>
                    <a:pt x="646" y="19"/>
                  </a:cubicBezTo>
                  <a:lnTo>
                    <a:pt x="402" y="19"/>
                  </a:lnTo>
                  <a:cubicBezTo>
                    <a:pt x="315" y="19"/>
                    <a:pt x="245" y="19"/>
                    <a:pt x="175" y="37"/>
                  </a:cubicBezTo>
                  <a:lnTo>
                    <a:pt x="105" y="37"/>
                  </a:lnTo>
                  <a:cubicBezTo>
                    <a:pt x="1" y="71"/>
                    <a:pt x="1" y="228"/>
                    <a:pt x="105" y="263"/>
                  </a:cubicBezTo>
                  <a:lnTo>
                    <a:pt x="175" y="263"/>
                  </a:lnTo>
                  <a:cubicBezTo>
                    <a:pt x="245" y="281"/>
                    <a:pt x="315" y="298"/>
                    <a:pt x="402" y="298"/>
                  </a:cubicBezTo>
                  <a:lnTo>
                    <a:pt x="646" y="298"/>
                  </a:lnTo>
                  <a:cubicBezTo>
                    <a:pt x="689" y="302"/>
                    <a:pt x="733" y="305"/>
                    <a:pt x="776" y="305"/>
                  </a:cubicBezTo>
                  <a:cubicBezTo>
                    <a:pt x="907" y="305"/>
                    <a:pt x="1038" y="285"/>
                    <a:pt x="1169" y="246"/>
                  </a:cubicBezTo>
                  <a:cubicBezTo>
                    <a:pt x="1221" y="211"/>
                    <a:pt x="1221" y="106"/>
                    <a:pt x="1169" y="54"/>
                  </a:cubicBezTo>
                  <a:cubicBezTo>
                    <a:pt x="1056" y="20"/>
                    <a:pt x="944" y="1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20"/>
            <p:cNvSpPr/>
            <p:nvPr/>
          </p:nvSpPr>
          <p:spPr>
            <a:xfrm>
              <a:off x="7775729" y="3482648"/>
              <a:ext cx="53270" cy="15981"/>
            </a:xfrm>
            <a:custGeom>
              <a:avLst/>
              <a:gdLst/>
              <a:ahLst/>
              <a:cxnLst/>
              <a:rect l="l" t="t" r="r" b="b"/>
              <a:pathLst>
                <a:path w="1750" h="525" extrusionOk="0">
                  <a:moveTo>
                    <a:pt x="1648" y="0"/>
                  </a:moveTo>
                  <a:cubicBezTo>
                    <a:pt x="1643" y="0"/>
                    <a:pt x="1638" y="1"/>
                    <a:pt x="1633" y="2"/>
                  </a:cubicBezTo>
                  <a:cubicBezTo>
                    <a:pt x="1563" y="2"/>
                    <a:pt x="1511" y="2"/>
                    <a:pt x="1459" y="19"/>
                  </a:cubicBezTo>
                  <a:cubicBezTo>
                    <a:pt x="1441" y="11"/>
                    <a:pt x="1419" y="6"/>
                    <a:pt x="1398" y="6"/>
                  </a:cubicBezTo>
                  <a:cubicBezTo>
                    <a:pt x="1376" y="6"/>
                    <a:pt x="1354" y="11"/>
                    <a:pt x="1337" y="19"/>
                  </a:cubicBezTo>
                  <a:cubicBezTo>
                    <a:pt x="1267" y="19"/>
                    <a:pt x="1197" y="37"/>
                    <a:pt x="1145" y="54"/>
                  </a:cubicBezTo>
                  <a:cubicBezTo>
                    <a:pt x="1040" y="89"/>
                    <a:pt x="936" y="107"/>
                    <a:pt x="814" y="141"/>
                  </a:cubicBezTo>
                  <a:lnTo>
                    <a:pt x="483" y="211"/>
                  </a:lnTo>
                  <a:lnTo>
                    <a:pt x="326" y="246"/>
                  </a:lnTo>
                  <a:cubicBezTo>
                    <a:pt x="256" y="246"/>
                    <a:pt x="204" y="281"/>
                    <a:pt x="151" y="298"/>
                  </a:cubicBezTo>
                  <a:cubicBezTo>
                    <a:pt x="1" y="315"/>
                    <a:pt x="27" y="508"/>
                    <a:pt x="153" y="508"/>
                  </a:cubicBezTo>
                  <a:cubicBezTo>
                    <a:pt x="158" y="508"/>
                    <a:pt x="163" y="508"/>
                    <a:pt x="169" y="507"/>
                  </a:cubicBezTo>
                  <a:cubicBezTo>
                    <a:pt x="239" y="507"/>
                    <a:pt x="291" y="525"/>
                    <a:pt x="361" y="525"/>
                  </a:cubicBezTo>
                  <a:lnTo>
                    <a:pt x="535" y="525"/>
                  </a:lnTo>
                  <a:cubicBezTo>
                    <a:pt x="657" y="507"/>
                    <a:pt x="761" y="490"/>
                    <a:pt x="883" y="473"/>
                  </a:cubicBezTo>
                  <a:cubicBezTo>
                    <a:pt x="1005" y="438"/>
                    <a:pt x="1110" y="420"/>
                    <a:pt x="1232" y="385"/>
                  </a:cubicBezTo>
                  <a:cubicBezTo>
                    <a:pt x="1284" y="368"/>
                    <a:pt x="1337" y="351"/>
                    <a:pt x="1389" y="333"/>
                  </a:cubicBezTo>
                  <a:cubicBezTo>
                    <a:pt x="1441" y="298"/>
                    <a:pt x="1494" y="281"/>
                    <a:pt x="1528" y="229"/>
                  </a:cubicBezTo>
                  <a:cubicBezTo>
                    <a:pt x="1581" y="211"/>
                    <a:pt x="1616" y="176"/>
                    <a:pt x="1668" y="141"/>
                  </a:cubicBezTo>
                  <a:cubicBezTo>
                    <a:pt x="1750" y="125"/>
                    <a:pt x="1724" y="0"/>
                    <a:pt x="1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20"/>
            <p:cNvSpPr/>
            <p:nvPr/>
          </p:nvSpPr>
          <p:spPr>
            <a:xfrm>
              <a:off x="7879012" y="3449194"/>
              <a:ext cx="56649" cy="21186"/>
            </a:xfrm>
            <a:custGeom>
              <a:avLst/>
              <a:gdLst/>
              <a:ahLst/>
              <a:cxnLst/>
              <a:rect l="l" t="t" r="r" b="b"/>
              <a:pathLst>
                <a:path w="1861" h="696" extrusionOk="0">
                  <a:moveTo>
                    <a:pt x="1731" y="1"/>
                  </a:moveTo>
                  <a:cubicBezTo>
                    <a:pt x="1724" y="1"/>
                    <a:pt x="1717" y="1"/>
                    <a:pt x="1709" y="3"/>
                  </a:cubicBezTo>
                  <a:cubicBezTo>
                    <a:pt x="1569" y="20"/>
                    <a:pt x="1447" y="72"/>
                    <a:pt x="1308" y="125"/>
                  </a:cubicBezTo>
                  <a:cubicBezTo>
                    <a:pt x="1168" y="177"/>
                    <a:pt x="1046" y="229"/>
                    <a:pt x="907" y="264"/>
                  </a:cubicBezTo>
                  <a:cubicBezTo>
                    <a:pt x="768" y="317"/>
                    <a:pt x="628" y="351"/>
                    <a:pt x="489" y="386"/>
                  </a:cubicBezTo>
                  <a:lnTo>
                    <a:pt x="297" y="421"/>
                  </a:lnTo>
                  <a:cubicBezTo>
                    <a:pt x="227" y="439"/>
                    <a:pt x="157" y="473"/>
                    <a:pt x="70" y="491"/>
                  </a:cubicBezTo>
                  <a:cubicBezTo>
                    <a:pt x="1" y="508"/>
                    <a:pt x="18" y="630"/>
                    <a:pt x="88" y="648"/>
                  </a:cubicBezTo>
                  <a:cubicBezTo>
                    <a:pt x="123" y="648"/>
                    <a:pt x="175" y="665"/>
                    <a:pt x="210" y="665"/>
                  </a:cubicBezTo>
                  <a:cubicBezTo>
                    <a:pt x="245" y="683"/>
                    <a:pt x="279" y="683"/>
                    <a:pt x="332" y="683"/>
                  </a:cubicBezTo>
                  <a:cubicBezTo>
                    <a:pt x="367" y="691"/>
                    <a:pt x="401" y="696"/>
                    <a:pt x="439" y="696"/>
                  </a:cubicBezTo>
                  <a:cubicBezTo>
                    <a:pt x="476" y="696"/>
                    <a:pt x="515" y="691"/>
                    <a:pt x="558" y="683"/>
                  </a:cubicBezTo>
                  <a:cubicBezTo>
                    <a:pt x="698" y="665"/>
                    <a:pt x="855" y="648"/>
                    <a:pt x="994" y="595"/>
                  </a:cubicBezTo>
                  <a:cubicBezTo>
                    <a:pt x="1308" y="543"/>
                    <a:pt x="1587" y="386"/>
                    <a:pt x="1796" y="160"/>
                  </a:cubicBezTo>
                  <a:cubicBezTo>
                    <a:pt x="1860" y="95"/>
                    <a:pt x="1821" y="1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20"/>
            <p:cNvSpPr/>
            <p:nvPr/>
          </p:nvSpPr>
          <p:spPr>
            <a:xfrm>
              <a:off x="7989388" y="3421676"/>
              <a:ext cx="55218" cy="19603"/>
            </a:xfrm>
            <a:custGeom>
              <a:avLst/>
              <a:gdLst/>
              <a:ahLst/>
              <a:cxnLst/>
              <a:rect l="l" t="t" r="r" b="b"/>
              <a:pathLst>
                <a:path w="1814" h="644" extrusionOk="0">
                  <a:moveTo>
                    <a:pt x="1674" y="0"/>
                  </a:moveTo>
                  <a:cubicBezTo>
                    <a:pt x="1534" y="18"/>
                    <a:pt x="1395" y="53"/>
                    <a:pt x="1273" y="122"/>
                  </a:cubicBezTo>
                  <a:cubicBezTo>
                    <a:pt x="1151" y="175"/>
                    <a:pt x="1011" y="210"/>
                    <a:pt x="889" y="244"/>
                  </a:cubicBezTo>
                  <a:cubicBezTo>
                    <a:pt x="750" y="279"/>
                    <a:pt x="610" y="314"/>
                    <a:pt x="488" y="332"/>
                  </a:cubicBezTo>
                  <a:cubicBezTo>
                    <a:pt x="349" y="366"/>
                    <a:pt x="209" y="384"/>
                    <a:pt x="87" y="436"/>
                  </a:cubicBezTo>
                  <a:cubicBezTo>
                    <a:pt x="0" y="454"/>
                    <a:pt x="0" y="558"/>
                    <a:pt x="87" y="593"/>
                  </a:cubicBezTo>
                  <a:cubicBezTo>
                    <a:pt x="227" y="626"/>
                    <a:pt x="367" y="643"/>
                    <a:pt x="507" y="643"/>
                  </a:cubicBezTo>
                  <a:cubicBezTo>
                    <a:pt x="664" y="643"/>
                    <a:pt x="820" y="622"/>
                    <a:pt x="976" y="576"/>
                  </a:cubicBezTo>
                  <a:cubicBezTo>
                    <a:pt x="1116" y="541"/>
                    <a:pt x="1255" y="488"/>
                    <a:pt x="1395" y="436"/>
                  </a:cubicBezTo>
                  <a:cubicBezTo>
                    <a:pt x="1534" y="384"/>
                    <a:pt x="1674" y="279"/>
                    <a:pt x="1761" y="175"/>
                  </a:cubicBezTo>
                  <a:cubicBezTo>
                    <a:pt x="1813" y="87"/>
                    <a:pt x="1761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20"/>
            <p:cNvSpPr/>
            <p:nvPr/>
          </p:nvSpPr>
          <p:spPr>
            <a:xfrm>
              <a:off x="8096568" y="3429286"/>
              <a:ext cx="48308" cy="14733"/>
            </a:xfrm>
            <a:custGeom>
              <a:avLst/>
              <a:gdLst/>
              <a:ahLst/>
              <a:cxnLst/>
              <a:rect l="l" t="t" r="r" b="b"/>
              <a:pathLst>
                <a:path w="1587" h="484" extrusionOk="0">
                  <a:moveTo>
                    <a:pt x="626" y="0"/>
                  </a:moveTo>
                  <a:cubicBezTo>
                    <a:pt x="569" y="0"/>
                    <a:pt x="511" y="5"/>
                    <a:pt x="454" y="12"/>
                  </a:cubicBezTo>
                  <a:cubicBezTo>
                    <a:pt x="384" y="12"/>
                    <a:pt x="314" y="29"/>
                    <a:pt x="262" y="29"/>
                  </a:cubicBezTo>
                  <a:cubicBezTo>
                    <a:pt x="227" y="47"/>
                    <a:pt x="192" y="47"/>
                    <a:pt x="157" y="64"/>
                  </a:cubicBezTo>
                  <a:cubicBezTo>
                    <a:pt x="140" y="82"/>
                    <a:pt x="122" y="82"/>
                    <a:pt x="88" y="82"/>
                  </a:cubicBezTo>
                  <a:cubicBezTo>
                    <a:pt x="0" y="99"/>
                    <a:pt x="35" y="238"/>
                    <a:pt x="122" y="238"/>
                  </a:cubicBezTo>
                  <a:cubicBezTo>
                    <a:pt x="175" y="238"/>
                    <a:pt x="227" y="256"/>
                    <a:pt x="279" y="273"/>
                  </a:cubicBezTo>
                  <a:lnTo>
                    <a:pt x="436" y="308"/>
                  </a:lnTo>
                  <a:cubicBezTo>
                    <a:pt x="558" y="326"/>
                    <a:pt x="680" y="343"/>
                    <a:pt x="785" y="360"/>
                  </a:cubicBezTo>
                  <a:cubicBezTo>
                    <a:pt x="907" y="378"/>
                    <a:pt x="1029" y="413"/>
                    <a:pt x="1133" y="430"/>
                  </a:cubicBezTo>
                  <a:cubicBezTo>
                    <a:pt x="1212" y="464"/>
                    <a:pt x="1298" y="483"/>
                    <a:pt x="1382" y="483"/>
                  </a:cubicBezTo>
                  <a:cubicBezTo>
                    <a:pt x="1428" y="483"/>
                    <a:pt x="1474" y="477"/>
                    <a:pt x="1517" y="465"/>
                  </a:cubicBezTo>
                  <a:cubicBezTo>
                    <a:pt x="1569" y="448"/>
                    <a:pt x="1587" y="395"/>
                    <a:pt x="1569" y="343"/>
                  </a:cubicBezTo>
                  <a:cubicBezTo>
                    <a:pt x="1517" y="221"/>
                    <a:pt x="1343" y="151"/>
                    <a:pt x="1238" y="116"/>
                  </a:cubicBezTo>
                  <a:cubicBezTo>
                    <a:pt x="1116" y="64"/>
                    <a:pt x="994" y="47"/>
                    <a:pt x="855" y="29"/>
                  </a:cubicBezTo>
                  <a:cubicBezTo>
                    <a:pt x="783" y="9"/>
                    <a:pt x="706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20"/>
            <p:cNvSpPr/>
            <p:nvPr/>
          </p:nvSpPr>
          <p:spPr>
            <a:xfrm>
              <a:off x="8184418" y="3447002"/>
              <a:ext cx="45356" cy="22465"/>
            </a:xfrm>
            <a:custGeom>
              <a:avLst/>
              <a:gdLst/>
              <a:ahLst/>
              <a:cxnLst/>
              <a:rect l="l" t="t" r="r" b="b"/>
              <a:pathLst>
                <a:path w="1490" h="738" extrusionOk="0">
                  <a:moveTo>
                    <a:pt x="135" y="0"/>
                  </a:moveTo>
                  <a:cubicBezTo>
                    <a:pt x="48" y="0"/>
                    <a:pt x="1" y="132"/>
                    <a:pt x="95" y="179"/>
                  </a:cubicBezTo>
                  <a:cubicBezTo>
                    <a:pt x="182" y="232"/>
                    <a:pt x="269" y="301"/>
                    <a:pt x="357" y="371"/>
                  </a:cubicBezTo>
                  <a:cubicBezTo>
                    <a:pt x="444" y="423"/>
                    <a:pt x="531" y="476"/>
                    <a:pt x="618" y="511"/>
                  </a:cubicBezTo>
                  <a:cubicBezTo>
                    <a:pt x="723" y="563"/>
                    <a:pt x="810" y="598"/>
                    <a:pt x="914" y="650"/>
                  </a:cubicBezTo>
                  <a:cubicBezTo>
                    <a:pt x="967" y="667"/>
                    <a:pt x="1036" y="702"/>
                    <a:pt x="1089" y="702"/>
                  </a:cubicBezTo>
                  <a:cubicBezTo>
                    <a:pt x="1158" y="720"/>
                    <a:pt x="1211" y="737"/>
                    <a:pt x="1280" y="737"/>
                  </a:cubicBezTo>
                  <a:cubicBezTo>
                    <a:pt x="1420" y="737"/>
                    <a:pt x="1490" y="563"/>
                    <a:pt x="1402" y="458"/>
                  </a:cubicBezTo>
                  <a:cubicBezTo>
                    <a:pt x="1350" y="406"/>
                    <a:pt x="1298" y="371"/>
                    <a:pt x="1246" y="354"/>
                  </a:cubicBezTo>
                  <a:cubicBezTo>
                    <a:pt x="1193" y="319"/>
                    <a:pt x="1141" y="284"/>
                    <a:pt x="1071" y="266"/>
                  </a:cubicBezTo>
                  <a:cubicBezTo>
                    <a:pt x="984" y="214"/>
                    <a:pt x="880" y="179"/>
                    <a:pt x="775" y="144"/>
                  </a:cubicBezTo>
                  <a:cubicBezTo>
                    <a:pt x="688" y="110"/>
                    <a:pt x="583" y="75"/>
                    <a:pt x="479" y="57"/>
                  </a:cubicBezTo>
                  <a:cubicBezTo>
                    <a:pt x="374" y="40"/>
                    <a:pt x="252" y="22"/>
                    <a:pt x="165" y="5"/>
                  </a:cubicBezTo>
                  <a:cubicBezTo>
                    <a:pt x="155" y="2"/>
                    <a:pt x="14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20"/>
            <p:cNvSpPr/>
            <p:nvPr/>
          </p:nvSpPr>
          <p:spPr>
            <a:xfrm>
              <a:off x="8273790" y="3493819"/>
              <a:ext cx="38233" cy="29892"/>
            </a:xfrm>
            <a:custGeom>
              <a:avLst/>
              <a:gdLst/>
              <a:ahLst/>
              <a:cxnLst/>
              <a:rect l="l" t="t" r="r" b="b"/>
              <a:pathLst>
                <a:path w="1256" h="982" extrusionOk="0">
                  <a:moveTo>
                    <a:pt x="122" y="1"/>
                  </a:moveTo>
                  <a:cubicBezTo>
                    <a:pt x="35" y="1"/>
                    <a:pt x="0" y="123"/>
                    <a:pt x="70" y="175"/>
                  </a:cubicBezTo>
                  <a:lnTo>
                    <a:pt x="122" y="210"/>
                  </a:lnTo>
                  <a:cubicBezTo>
                    <a:pt x="140" y="210"/>
                    <a:pt x="157" y="228"/>
                    <a:pt x="175" y="245"/>
                  </a:cubicBezTo>
                  <a:cubicBezTo>
                    <a:pt x="192" y="262"/>
                    <a:pt x="210" y="280"/>
                    <a:pt x="227" y="297"/>
                  </a:cubicBezTo>
                  <a:cubicBezTo>
                    <a:pt x="262" y="315"/>
                    <a:pt x="314" y="332"/>
                    <a:pt x="349" y="367"/>
                  </a:cubicBezTo>
                  <a:lnTo>
                    <a:pt x="366" y="384"/>
                  </a:lnTo>
                  <a:lnTo>
                    <a:pt x="384" y="402"/>
                  </a:lnTo>
                  <a:lnTo>
                    <a:pt x="436" y="437"/>
                  </a:lnTo>
                  <a:lnTo>
                    <a:pt x="506" y="489"/>
                  </a:lnTo>
                  <a:lnTo>
                    <a:pt x="541" y="506"/>
                  </a:lnTo>
                  <a:lnTo>
                    <a:pt x="558" y="524"/>
                  </a:lnTo>
                  <a:lnTo>
                    <a:pt x="593" y="559"/>
                  </a:lnTo>
                  <a:lnTo>
                    <a:pt x="645" y="594"/>
                  </a:lnTo>
                  <a:lnTo>
                    <a:pt x="750" y="698"/>
                  </a:lnTo>
                  <a:lnTo>
                    <a:pt x="837" y="803"/>
                  </a:lnTo>
                  <a:cubicBezTo>
                    <a:pt x="855" y="820"/>
                    <a:pt x="872" y="838"/>
                    <a:pt x="889" y="855"/>
                  </a:cubicBezTo>
                  <a:cubicBezTo>
                    <a:pt x="907" y="873"/>
                    <a:pt x="942" y="890"/>
                    <a:pt x="977" y="907"/>
                  </a:cubicBezTo>
                  <a:cubicBezTo>
                    <a:pt x="1014" y="944"/>
                    <a:pt x="1059" y="981"/>
                    <a:pt x="1114" y="981"/>
                  </a:cubicBezTo>
                  <a:cubicBezTo>
                    <a:pt x="1136" y="981"/>
                    <a:pt x="1160" y="975"/>
                    <a:pt x="1186" y="960"/>
                  </a:cubicBezTo>
                  <a:cubicBezTo>
                    <a:pt x="1238" y="925"/>
                    <a:pt x="1255" y="873"/>
                    <a:pt x="1255" y="803"/>
                  </a:cubicBezTo>
                  <a:cubicBezTo>
                    <a:pt x="1255" y="785"/>
                    <a:pt x="1255" y="768"/>
                    <a:pt x="1255" y="751"/>
                  </a:cubicBezTo>
                  <a:cubicBezTo>
                    <a:pt x="1255" y="733"/>
                    <a:pt x="1255" y="716"/>
                    <a:pt x="1255" y="716"/>
                  </a:cubicBezTo>
                  <a:cubicBezTo>
                    <a:pt x="1255" y="698"/>
                    <a:pt x="1255" y="681"/>
                    <a:pt x="1255" y="663"/>
                  </a:cubicBezTo>
                  <a:cubicBezTo>
                    <a:pt x="1238" y="628"/>
                    <a:pt x="1221" y="611"/>
                    <a:pt x="1203" y="576"/>
                  </a:cubicBezTo>
                  <a:cubicBezTo>
                    <a:pt x="1186" y="541"/>
                    <a:pt x="1151" y="506"/>
                    <a:pt x="1116" y="472"/>
                  </a:cubicBezTo>
                  <a:cubicBezTo>
                    <a:pt x="1081" y="419"/>
                    <a:pt x="1029" y="367"/>
                    <a:pt x="977" y="332"/>
                  </a:cubicBezTo>
                  <a:cubicBezTo>
                    <a:pt x="924" y="280"/>
                    <a:pt x="872" y="228"/>
                    <a:pt x="802" y="175"/>
                  </a:cubicBezTo>
                  <a:cubicBezTo>
                    <a:pt x="733" y="140"/>
                    <a:pt x="663" y="106"/>
                    <a:pt x="576" y="71"/>
                  </a:cubicBezTo>
                  <a:cubicBezTo>
                    <a:pt x="558" y="71"/>
                    <a:pt x="541" y="71"/>
                    <a:pt x="523" y="53"/>
                  </a:cubicBezTo>
                  <a:lnTo>
                    <a:pt x="488" y="53"/>
                  </a:lnTo>
                  <a:cubicBezTo>
                    <a:pt x="454" y="36"/>
                    <a:pt x="419" y="18"/>
                    <a:pt x="384" y="18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20"/>
            <p:cNvSpPr/>
            <p:nvPr/>
          </p:nvSpPr>
          <p:spPr>
            <a:xfrm>
              <a:off x="8342768" y="3553116"/>
              <a:ext cx="32936" cy="35402"/>
            </a:xfrm>
            <a:custGeom>
              <a:avLst/>
              <a:gdLst/>
              <a:ahLst/>
              <a:cxnLst/>
              <a:rect l="l" t="t" r="r" b="b"/>
              <a:pathLst>
                <a:path w="1082" h="1163" extrusionOk="0">
                  <a:moveTo>
                    <a:pt x="151" y="1"/>
                  </a:moveTo>
                  <a:cubicBezTo>
                    <a:pt x="118" y="1"/>
                    <a:pt x="88" y="14"/>
                    <a:pt x="70" y="40"/>
                  </a:cubicBezTo>
                  <a:cubicBezTo>
                    <a:pt x="0" y="75"/>
                    <a:pt x="0" y="145"/>
                    <a:pt x="35" y="197"/>
                  </a:cubicBezTo>
                  <a:cubicBezTo>
                    <a:pt x="53" y="232"/>
                    <a:pt x="88" y="284"/>
                    <a:pt x="105" y="319"/>
                  </a:cubicBezTo>
                  <a:cubicBezTo>
                    <a:pt x="105" y="354"/>
                    <a:pt x="122" y="371"/>
                    <a:pt x="157" y="406"/>
                  </a:cubicBezTo>
                  <a:cubicBezTo>
                    <a:pt x="157" y="424"/>
                    <a:pt x="175" y="441"/>
                    <a:pt x="175" y="458"/>
                  </a:cubicBezTo>
                  <a:cubicBezTo>
                    <a:pt x="192" y="476"/>
                    <a:pt x="210" y="493"/>
                    <a:pt x="210" y="511"/>
                  </a:cubicBezTo>
                  <a:cubicBezTo>
                    <a:pt x="279" y="580"/>
                    <a:pt x="314" y="650"/>
                    <a:pt x="367" y="737"/>
                  </a:cubicBezTo>
                  <a:cubicBezTo>
                    <a:pt x="419" y="807"/>
                    <a:pt x="471" y="859"/>
                    <a:pt x="523" y="912"/>
                  </a:cubicBezTo>
                  <a:cubicBezTo>
                    <a:pt x="576" y="981"/>
                    <a:pt x="645" y="1034"/>
                    <a:pt x="715" y="1086"/>
                  </a:cubicBezTo>
                  <a:lnTo>
                    <a:pt x="767" y="1138"/>
                  </a:lnTo>
                  <a:cubicBezTo>
                    <a:pt x="799" y="1154"/>
                    <a:pt x="834" y="1163"/>
                    <a:pt x="867" y="1163"/>
                  </a:cubicBezTo>
                  <a:cubicBezTo>
                    <a:pt x="908" y="1163"/>
                    <a:pt x="948" y="1150"/>
                    <a:pt x="977" y="1121"/>
                  </a:cubicBezTo>
                  <a:cubicBezTo>
                    <a:pt x="1046" y="1069"/>
                    <a:pt x="1081" y="964"/>
                    <a:pt x="1046" y="894"/>
                  </a:cubicBezTo>
                  <a:cubicBezTo>
                    <a:pt x="1046" y="877"/>
                    <a:pt x="1029" y="859"/>
                    <a:pt x="1029" y="825"/>
                  </a:cubicBezTo>
                  <a:cubicBezTo>
                    <a:pt x="1011" y="825"/>
                    <a:pt x="1011" y="825"/>
                    <a:pt x="1029" y="807"/>
                  </a:cubicBezTo>
                  <a:cubicBezTo>
                    <a:pt x="1011" y="772"/>
                    <a:pt x="994" y="755"/>
                    <a:pt x="977" y="737"/>
                  </a:cubicBezTo>
                  <a:cubicBezTo>
                    <a:pt x="942" y="703"/>
                    <a:pt x="924" y="668"/>
                    <a:pt x="889" y="633"/>
                  </a:cubicBezTo>
                  <a:cubicBezTo>
                    <a:pt x="855" y="580"/>
                    <a:pt x="802" y="528"/>
                    <a:pt x="750" y="476"/>
                  </a:cubicBezTo>
                  <a:cubicBezTo>
                    <a:pt x="733" y="458"/>
                    <a:pt x="698" y="424"/>
                    <a:pt x="680" y="406"/>
                  </a:cubicBezTo>
                  <a:lnTo>
                    <a:pt x="628" y="371"/>
                  </a:lnTo>
                  <a:lnTo>
                    <a:pt x="593" y="336"/>
                  </a:lnTo>
                  <a:lnTo>
                    <a:pt x="506" y="249"/>
                  </a:lnTo>
                  <a:cubicBezTo>
                    <a:pt x="489" y="232"/>
                    <a:pt x="454" y="214"/>
                    <a:pt x="436" y="197"/>
                  </a:cubicBezTo>
                  <a:cubicBezTo>
                    <a:pt x="401" y="162"/>
                    <a:pt x="367" y="127"/>
                    <a:pt x="314" y="110"/>
                  </a:cubicBezTo>
                  <a:cubicBezTo>
                    <a:pt x="297" y="75"/>
                    <a:pt x="262" y="58"/>
                    <a:pt x="245" y="40"/>
                  </a:cubicBezTo>
                  <a:cubicBezTo>
                    <a:pt x="218" y="14"/>
                    <a:pt x="183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20"/>
            <p:cNvSpPr/>
            <p:nvPr/>
          </p:nvSpPr>
          <p:spPr>
            <a:xfrm>
              <a:off x="8394090" y="3624072"/>
              <a:ext cx="20882" cy="37685"/>
            </a:xfrm>
            <a:custGeom>
              <a:avLst/>
              <a:gdLst/>
              <a:ahLst/>
              <a:cxnLst/>
              <a:rect l="l" t="t" r="r" b="b"/>
              <a:pathLst>
                <a:path w="686" h="1238" extrusionOk="0">
                  <a:moveTo>
                    <a:pt x="108" y="1"/>
                  </a:moveTo>
                  <a:cubicBezTo>
                    <a:pt x="51" y="1"/>
                    <a:pt x="0" y="47"/>
                    <a:pt x="23" y="115"/>
                  </a:cubicBezTo>
                  <a:cubicBezTo>
                    <a:pt x="40" y="202"/>
                    <a:pt x="40" y="306"/>
                    <a:pt x="75" y="394"/>
                  </a:cubicBezTo>
                  <a:cubicBezTo>
                    <a:pt x="110" y="481"/>
                    <a:pt x="127" y="568"/>
                    <a:pt x="162" y="655"/>
                  </a:cubicBezTo>
                  <a:cubicBezTo>
                    <a:pt x="197" y="760"/>
                    <a:pt x="232" y="864"/>
                    <a:pt x="284" y="951"/>
                  </a:cubicBezTo>
                  <a:cubicBezTo>
                    <a:pt x="284" y="986"/>
                    <a:pt x="319" y="1038"/>
                    <a:pt x="336" y="1073"/>
                  </a:cubicBezTo>
                  <a:cubicBezTo>
                    <a:pt x="371" y="1126"/>
                    <a:pt x="406" y="1160"/>
                    <a:pt x="441" y="1195"/>
                  </a:cubicBezTo>
                  <a:cubicBezTo>
                    <a:pt x="470" y="1224"/>
                    <a:pt x="505" y="1238"/>
                    <a:pt x="539" y="1238"/>
                  </a:cubicBezTo>
                  <a:cubicBezTo>
                    <a:pt x="608" y="1238"/>
                    <a:pt x="673" y="1184"/>
                    <a:pt x="685" y="1091"/>
                  </a:cubicBezTo>
                  <a:cubicBezTo>
                    <a:pt x="685" y="986"/>
                    <a:pt x="650" y="882"/>
                    <a:pt x="598" y="777"/>
                  </a:cubicBezTo>
                  <a:cubicBezTo>
                    <a:pt x="563" y="690"/>
                    <a:pt x="528" y="603"/>
                    <a:pt x="476" y="533"/>
                  </a:cubicBezTo>
                  <a:cubicBezTo>
                    <a:pt x="441" y="446"/>
                    <a:pt x="389" y="359"/>
                    <a:pt x="354" y="271"/>
                  </a:cubicBezTo>
                  <a:cubicBezTo>
                    <a:pt x="302" y="202"/>
                    <a:pt x="232" y="132"/>
                    <a:pt x="197" y="45"/>
                  </a:cubicBezTo>
                  <a:cubicBezTo>
                    <a:pt x="173" y="14"/>
                    <a:pt x="140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20"/>
            <p:cNvSpPr/>
            <p:nvPr/>
          </p:nvSpPr>
          <p:spPr>
            <a:xfrm>
              <a:off x="8426600" y="3689397"/>
              <a:ext cx="17016" cy="43681"/>
            </a:xfrm>
            <a:custGeom>
              <a:avLst/>
              <a:gdLst/>
              <a:ahLst/>
              <a:cxnLst/>
              <a:rect l="l" t="t" r="r" b="b"/>
              <a:pathLst>
                <a:path w="559" h="1435" extrusionOk="0">
                  <a:moveTo>
                    <a:pt x="175" y="1"/>
                  </a:moveTo>
                  <a:cubicBezTo>
                    <a:pt x="121" y="1"/>
                    <a:pt x="69" y="32"/>
                    <a:pt x="53" y="95"/>
                  </a:cubicBezTo>
                  <a:cubicBezTo>
                    <a:pt x="18" y="200"/>
                    <a:pt x="1" y="304"/>
                    <a:pt x="1" y="426"/>
                  </a:cubicBezTo>
                  <a:cubicBezTo>
                    <a:pt x="1" y="514"/>
                    <a:pt x="1" y="618"/>
                    <a:pt x="18" y="705"/>
                  </a:cubicBezTo>
                  <a:cubicBezTo>
                    <a:pt x="18" y="827"/>
                    <a:pt x="53" y="932"/>
                    <a:pt x="70" y="1036"/>
                  </a:cubicBezTo>
                  <a:cubicBezTo>
                    <a:pt x="88" y="1141"/>
                    <a:pt x="140" y="1246"/>
                    <a:pt x="210" y="1350"/>
                  </a:cubicBezTo>
                  <a:cubicBezTo>
                    <a:pt x="245" y="1409"/>
                    <a:pt x="298" y="1434"/>
                    <a:pt x="351" y="1434"/>
                  </a:cubicBezTo>
                  <a:cubicBezTo>
                    <a:pt x="455" y="1434"/>
                    <a:pt x="558" y="1338"/>
                    <a:pt x="524" y="1211"/>
                  </a:cubicBezTo>
                  <a:cubicBezTo>
                    <a:pt x="524" y="1159"/>
                    <a:pt x="506" y="1124"/>
                    <a:pt x="489" y="1071"/>
                  </a:cubicBezTo>
                  <a:cubicBezTo>
                    <a:pt x="489" y="1019"/>
                    <a:pt x="454" y="984"/>
                    <a:pt x="454" y="932"/>
                  </a:cubicBezTo>
                  <a:cubicBezTo>
                    <a:pt x="419" y="845"/>
                    <a:pt x="402" y="758"/>
                    <a:pt x="384" y="670"/>
                  </a:cubicBezTo>
                  <a:cubicBezTo>
                    <a:pt x="367" y="583"/>
                    <a:pt x="349" y="496"/>
                    <a:pt x="349" y="426"/>
                  </a:cubicBezTo>
                  <a:cubicBezTo>
                    <a:pt x="332" y="322"/>
                    <a:pt x="314" y="235"/>
                    <a:pt x="314" y="130"/>
                  </a:cubicBezTo>
                  <a:cubicBezTo>
                    <a:pt x="305" y="45"/>
                    <a:pt x="239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04" name="Google Shape;1504;p20"/>
          <p:cNvGrpSpPr/>
          <p:nvPr/>
        </p:nvGrpSpPr>
        <p:grpSpPr>
          <a:xfrm>
            <a:off x="-1" y="5407441"/>
            <a:ext cx="952795" cy="1461651"/>
            <a:chOff x="4586061" y="559056"/>
            <a:chExt cx="407015" cy="624388"/>
          </a:xfrm>
        </p:grpSpPr>
        <p:sp>
          <p:nvSpPr>
            <p:cNvPr id="1505" name="Google Shape;1505;p20"/>
            <p:cNvSpPr/>
            <p:nvPr/>
          </p:nvSpPr>
          <p:spPr>
            <a:xfrm>
              <a:off x="4977825" y="1157935"/>
              <a:ext cx="15250" cy="25509"/>
            </a:xfrm>
            <a:custGeom>
              <a:avLst/>
              <a:gdLst/>
              <a:ahLst/>
              <a:cxnLst/>
              <a:rect l="l" t="t" r="r" b="b"/>
              <a:pathLst>
                <a:path w="501" h="838" extrusionOk="0">
                  <a:moveTo>
                    <a:pt x="150" y="0"/>
                  </a:moveTo>
                  <a:cubicBezTo>
                    <a:pt x="63" y="0"/>
                    <a:pt x="1" y="104"/>
                    <a:pt x="47" y="180"/>
                  </a:cubicBezTo>
                  <a:cubicBezTo>
                    <a:pt x="47" y="198"/>
                    <a:pt x="64" y="198"/>
                    <a:pt x="64" y="215"/>
                  </a:cubicBezTo>
                  <a:cubicBezTo>
                    <a:pt x="82" y="250"/>
                    <a:pt x="99" y="268"/>
                    <a:pt x="117" y="302"/>
                  </a:cubicBezTo>
                  <a:lnTo>
                    <a:pt x="134" y="320"/>
                  </a:lnTo>
                  <a:cubicBezTo>
                    <a:pt x="134" y="320"/>
                    <a:pt x="152" y="320"/>
                    <a:pt x="152" y="337"/>
                  </a:cubicBezTo>
                  <a:cubicBezTo>
                    <a:pt x="186" y="372"/>
                    <a:pt x="204" y="424"/>
                    <a:pt x="239" y="477"/>
                  </a:cubicBezTo>
                  <a:lnTo>
                    <a:pt x="239" y="512"/>
                  </a:lnTo>
                  <a:cubicBezTo>
                    <a:pt x="239" y="546"/>
                    <a:pt x="256" y="564"/>
                    <a:pt x="256" y="599"/>
                  </a:cubicBezTo>
                  <a:cubicBezTo>
                    <a:pt x="256" y="616"/>
                    <a:pt x="256" y="634"/>
                    <a:pt x="256" y="651"/>
                  </a:cubicBezTo>
                  <a:lnTo>
                    <a:pt x="256" y="686"/>
                  </a:lnTo>
                  <a:lnTo>
                    <a:pt x="256" y="703"/>
                  </a:lnTo>
                  <a:cubicBezTo>
                    <a:pt x="236" y="786"/>
                    <a:pt x="300" y="838"/>
                    <a:pt x="364" y="838"/>
                  </a:cubicBezTo>
                  <a:cubicBezTo>
                    <a:pt x="408" y="838"/>
                    <a:pt x="451" y="813"/>
                    <a:pt x="465" y="756"/>
                  </a:cubicBezTo>
                  <a:cubicBezTo>
                    <a:pt x="500" y="634"/>
                    <a:pt x="500" y="494"/>
                    <a:pt x="483" y="372"/>
                  </a:cubicBezTo>
                  <a:cubicBezTo>
                    <a:pt x="465" y="302"/>
                    <a:pt x="448" y="250"/>
                    <a:pt x="413" y="180"/>
                  </a:cubicBezTo>
                  <a:cubicBezTo>
                    <a:pt x="361" y="111"/>
                    <a:pt x="308" y="58"/>
                    <a:pt x="239" y="24"/>
                  </a:cubicBezTo>
                  <a:cubicBezTo>
                    <a:pt x="221" y="24"/>
                    <a:pt x="204" y="6"/>
                    <a:pt x="186" y="6"/>
                  </a:cubicBezTo>
                  <a:cubicBezTo>
                    <a:pt x="174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20"/>
            <p:cNvSpPr/>
            <p:nvPr/>
          </p:nvSpPr>
          <p:spPr>
            <a:xfrm>
              <a:off x="4943154" y="1098668"/>
              <a:ext cx="23378" cy="30805"/>
            </a:xfrm>
            <a:custGeom>
              <a:avLst/>
              <a:gdLst/>
              <a:ahLst/>
              <a:cxnLst/>
              <a:rect l="l" t="t" r="r" b="b"/>
              <a:pathLst>
                <a:path w="768" h="1012" extrusionOk="0">
                  <a:moveTo>
                    <a:pt x="140" y="1"/>
                  </a:moveTo>
                  <a:cubicBezTo>
                    <a:pt x="70" y="1"/>
                    <a:pt x="1" y="88"/>
                    <a:pt x="18" y="158"/>
                  </a:cubicBezTo>
                  <a:cubicBezTo>
                    <a:pt x="35" y="193"/>
                    <a:pt x="35" y="210"/>
                    <a:pt x="53" y="227"/>
                  </a:cubicBezTo>
                  <a:cubicBezTo>
                    <a:pt x="53" y="262"/>
                    <a:pt x="70" y="280"/>
                    <a:pt x="105" y="297"/>
                  </a:cubicBezTo>
                  <a:lnTo>
                    <a:pt x="175" y="384"/>
                  </a:lnTo>
                  <a:lnTo>
                    <a:pt x="262" y="489"/>
                  </a:lnTo>
                  <a:lnTo>
                    <a:pt x="297" y="524"/>
                  </a:lnTo>
                  <a:lnTo>
                    <a:pt x="314" y="541"/>
                  </a:lnTo>
                  <a:lnTo>
                    <a:pt x="314" y="559"/>
                  </a:lnTo>
                  <a:cubicBezTo>
                    <a:pt x="367" y="611"/>
                    <a:pt x="402" y="681"/>
                    <a:pt x="436" y="750"/>
                  </a:cubicBezTo>
                  <a:lnTo>
                    <a:pt x="471" y="803"/>
                  </a:lnTo>
                  <a:cubicBezTo>
                    <a:pt x="471" y="820"/>
                    <a:pt x="489" y="820"/>
                    <a:pt x="489" y="838"/>
                  </a:cubicBezTo>
                  <a:lnTo>
                    <a:pt x="506" y="855"/>
                  </a:lnTo>
                  <a:cubicBezTo>
                    <a:pt x="524" y="890"/>
                    <a:pt x="541" y="925"/>
                    <a:pt x="576" y="960"/>
                  </a:cubicBezTo>
                  <a:cubicBezTo>
                    <a:pt x="593" y="994"/>
                    <a:pt x="646" y="1012"/>
                    <a:pt x="680" y="1012"/>
                  </a:cubicBezTo>
                  <a:cubicBezTo>
                    <a:pt x="733" y="994"/>
                    <a:pt x="768" y="960"/>
                    <a:pt x="768" y="907"/>
                  </a:cubicBezTo>
                  <a:cubicBezTo>
                    <a:pt x="768" y="855"/>
                    <a:pt x="750" y="803"/>
                    <a:pt x="733" y="750"/>
                  </a:cubicBezTo>
                  <a:cubicBezTo>
                    <a:pt x="733" y="750"/>
                    <a:pt x="733" y="733"/>
                    <a:pt x="733" y="733"/>
                  </a:cubicBezTo>
                  <a:cubicBezTo>
                    <a:pt x="733" y="716"/>
                    <a:pt x="733" y="716"/>
                    <a:pt x="733" y="698"/>
                  </a:cubicBezTo>
                  <a:cubicBezTo>
                    <a:pt x="733" y="681"/>
                    <a:pt x="715" y="646"/>
                    <a:pt x="715" y="628"/>
                  </a:cubicBezTo>
                  <a:cubicBezTo>
                    <a:pt x="680" y="541"/>
                    <a:pt x="628" y="471"/>
                    <a:pt x="593" y="384"/>
                  </a:cubicBezTo>
                  <a:cubicBezTo>
                    <a:pt x="541" y="315"/>
                    <a:pt x="489" y="227"/>
                    <a:pt x="419" y="175"/>
                  </a:cubicBezTo>
                  <a:cubicBezTo>
                    <a:pt x="384" y="140"/>
                    <a:pt x="367" y="105"/>
                    <a:pt x="332" y="71"/>
                  </a:cubicBezTo>
                  <a:cubicBezTo>
                    <a:pt x="314" y="53"/>
                    <a:pt x="280" y="36"/>
                    <a:pt x="262" y="36"/>
                  </a:cubicBezTo>
                  <a:lnTo>
                    <a:pt x="227" y="36"/>
                  </a:lnTo>
                  <a:cubicBezTo>
                    <a:pt x="210" y="18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20"/>
            <p:cNvSpPr/>
            <p:nvPr/>
          </p:nvSpPr>
          <p:spPr>
            <a:xfrm>
              <a:off x="4882943" y="1040680"/>
              <a:ext cx="31597" cy="26757"/>
            </a:xfrm>
            <a:custGeom>
              <a:avLst/>
              <a:gdLst/>
              <a:ahLst/>
              <a:cxnLst/>
              <a:rect l="l" t="t" r="r" b="b"/>
              <a:pathLst>
                <a:path w="1038" h="879" extrusionOk="0">
                  <a:moveTo>
                    <a:pt x="180" y="0"/>
                  </a:moveTo>
                  <a:cubicBezTo>
                    <a:pt x="76" y="0"/>
                    <a:pt x="1" y="122"/>
                    <a:pt x="79" y="215"/>
                  </a:cubicBezTo>
                  <a:cubicBezTo>
                    <a:pt x="113" y="320"/>
                    <a:pt x="218" y="372"/>
                    <a:pt x="288" y="424"/>
                  </a:cubicBezTo>
                  <a:cubicBezTo>
                    <a:pt x="323" y="442"/>
                    <a:pt x="358" y="459"/>
                    <a:pt x="392" y="494"/>
                  </a:cubicBezTo>
                  <a:lnTo>
                    <a:pt x="445" y="529"/>
                  </a:lnTo>
                  <a:lnTo>
                    <a:pt x="462" y="546"/>
                  </a:lnTo>
                  <a:cubicBezTo>
                    <a:pt x="532" y="598"/>
                    <a:pt x="584" y="651"/>
                    <a:pt x="654" y="703"/>
                  </a:cubicBezTo>
                  <a:cubicBezTo>
                    <a:pt x="724" y="755"/>
                    <a:pt x="793" y="808"/>
                    <a:pt x="863" y="860"/>
                  </a:cubicBezTo>
                  <a:cubicBezTo>
                    <a:pt x="883" y="873"/>
                    <a:pt x="903" y="879"/>
                    <a:pt x="922" y="879"/>
                  </a:cubicBezTo>
                  <a:cubicBezTo>
                    <a:pt x="953" y="879"/>
                    <a:pt x="981" y="864"/>
                    <a:pt x="1002" y="843"/>
                  </a:cubicBezTo>
                  <a:cubicBezTo>
                    <a:pt x="1037" y="808"/>
                    <a:pt x="1037" y="755"/>
                    <a:pt x="1020" y="721"/>
                  </a:cubicBezTo>
                  <a:cubicBezTo>
                    <a:pt x="985" y="633"/>
                    <a:pt x="933" y="564"/>
                    <a:pt x="863" y="494"/>
                  </a:cubicBezTo>
                  <a:cubicBezTo>
                    <a:pt x="811" y="424"/>
                    <a:pt x="741" y="372"/>
                    <a:pt x="689" y="302"/>
                  </a:cubicBezTo>
                  <a:cubicBezTo>
                    <a:pt x="619" y="250"/>
                    <a:pt x="567" y="198"/>
                    <a:pt x="497" y="145"/>
                  </a:cubicBezTo>
                  <a:cubicBezTo>
                    <a:pt x="427" y="76"/>
                    <a:pt x="323" y="23"/>
                    <a:pt x="218" y="6"/>
                  </a:cubicBezTo>
                  <a:cubicBezTo>
                    <a:pt x="205" y="2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20"/>
            <p:cNvSpPr/>
            <p:nvPr/>
          </p:nvSpPr>
          <p:spPr>
            <a:xfrm>
              <a:off x="4808395" y="1000103"/>
              <a:ext cx="34884" cy="19603"/>
            </a:xfrm>
            <a:custGeom>
              <a:avLst/>
              <a:gdLst/>
              <a:ahLst/>
              <a:cxnLst/>
              <a:rect l="l" t="t" r="r" b="b"/>
              <a:pathLst>
                <a:path w="1146" h="644" extrusionOk="0">
                  <a:moveTo>
                    <a:pt x="229" y="1"/>
                  </a:moveTo>
                  <a:cubicBezTo>
                    <a:pt x="209" y="1"/>
                    <a:pt x="192" y="5"/>
                    <a:pt x="174" y="14"/>
                  </a:cubicBezTo>
                  <a:lnTo>
                    <a:pt x="140" y="14"/>
                  </a:lnTo>
                  <a:cubicBezTo>
                    <a:pt x="122" y="14"/>
                    <a:pt x="105" y="14"/>
                    <a:pt x="70" y="31"/>
                  </a:cubicBezTo>
                  <a:cubicBezTo>
                    <a:pt x="35" y="31"/>
                    <a:pt x="0" y="84"/>
                    <a:pt x="18" y="119"/>
                  </a:cubicBezTo>
                  <a:cubicBezTo>
                    <a:pt x="52" y="223"/>
                    <a:pt x="122" y="293"/>
                    <a:pt x="209" y="345"/>
                  </a:cubicBezTo>
                  <a:cubicBezTo>
                    <a:pt x="296" y="398"/>
                    <a:pt x="384" y="432"/>
                    <a:pt x="453" y="485"/>
                  </a:cubicBezTo>
                  <a:cubicBezTo>
                    <a:pt x="558" y="520"/>
                    <a:pt x="645" y="554"/>
                    <a:pt x="750" y="589"/>
                  </a:cubicBezTo>
                  <a:cubicBezTo>
                    <a:pt x="767" y="589"/>
                    <a:pt x="785" y="607"/>
                    <a:pt x="819" y="607"/>
                  </a:cubicBezTo>
                  <a:lnTo>
                    <a:pt x="872" y="624"/>
                  </a:lnTo>
                  <a:lnTo>
                    <a:pt x="924" y="624"/>
                  </a:lnTo>
                  <a:cubicBezTo>
                    <a:pt x="959" y="624"/>
                    <a:pt x="976" y="642"/>
                    <a:pt x="994" y="642"/>
                  </a:cubicBezTo>
                  <a:cubicBezTo>
                    <a:pt x="1001" y="643"/>
                    <a:pt x="1007" y="643"/>
                    <a:pt x="1014" y="643"/>
                  </a:cubicBezTo>
                  <a:cubicBezTo>
                    <a:pt x="1105" y="643"/>
                    <a:pt x="1146" y="534"/>
                    <a:pt x="1081" y="485"/>
                  </a:cubicBezTo>
                  <a:cubicBezTo>
                    <a:pt x="1046" y="467"/>
                    <a:pt x="1029" y="450"/>
                    <a:pt x="994" y="432"/>
                  </a:cubicBezTo>
                  <a:cubicBezTo>
                    <a:pt x="976" y="398"/>
                    <a:pt x="959" y="380"/>
                    <a:pt x="924" y="363"/>
                  </a:cubicBezTo>
                  <a:cubicBezTo>
                    <a:pt x="889" y="328"/>
                    <a:pt x="854" y="293"/>
                    <a:pt x="802" y="276"/>
                  </a:cubicBezTo>
                  <a:cubicBezTo>
                    <a:pt x="767" y="241"/>
                    <a:pt x="662" y="188"/>
                    <a:pt x="593" y="136"/>
                  </a:cubicBezTo>
                  <a:cubicBezTo>
                    <a:pt x="506" y="101"/>
                    <a:pt x="436" y="49"/>
                    <a:pt x="349" y="31"/>
                  </a:cubicBezTo>
                  <a:lnTo>
                    <a:pt x="296" y="14"/>
                  </a:lnTo>
                  <a:cubicBezTo>
                    <a:pt x="270" y="5"/>
                    <a:pt x="248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20"/>
            <p:cNvSpPr/>
            <p:nvPr/>
          </p:nvSpPr>
          <p:spPr>
            <a:xfrm>
              <a:off x="4721367" y="942693"/>
              <a:ext cx="37898" cy="29557"/>
            </a:xfrm>
            <a:custGeom>
              <a:avLst/>
              <a:gdLst/>
              <a:ahLst/>
              <a:cxnLst/>
              <a:rect l="l" t="t" r="r" b="b"/>
              <a:pathLst>
                <a:path w="1245" h="971" extrusionOk="0">
                  <a:moveTo>
                    <a:pt x="88" y="0"/>
                  </a:moveTo>
                  <a:cubicBezTo>
                    <a:pt x="35" y="0"/>
                    <a:pt x="0" y="52"/>
                    <a:pt x="0" y="105"/>
                  </a:cubicBezTo>
                  <a:cubicBezTo>
                    <a:pt x="18" y="157"/>
                    <a:pt x="53" y="192"/>
                    <a:pt x="70" y="244"/>
                  </a:cubicBezTo>
                  <a:cubicBezTo>
                    <a:pt x="105" y="296"/>
                    <a:pt x="140" y="349"/>
                    <a:pt x="192" y="384"/>
                  </a:cubicBezTo>
                  <a:cubicBezTo>
                    <a:pt x="279" y="471"/>
                    <a:pt x="384" y="540"/>
                    <a:pt x="488" y="610"/>
                  </a:cubicBezTo>
                  <a:lnTo>
                    <a:pt x="750" y="784"/>
                  </a:lnTo>
                  <a:cubicBezTo>
                    <a:pt x="837" y="854"/>
                    <a:pt x="942" y="906"/>
                    <a:pt x="1046" y="959"/>
                  </a:cubicBezTo>
                  <a:cubicBezTo>
                    <a:pt x="1062" y="967"/>
                    <a:pt x="1078" y="970"/>
                    <a:pt x="1093" y="970"/>
                  </a:cubicBezTo>
                  <a:cubicBezTo>
                    <a:pt x="1178" y="970"/>
                    <a:pt x="1245" y="858"/>
                    <a:pt x="1186" y="784"/>
                  </a:cubicBezTo>
                  <a:cubicBezTo>
                    <a:pt x="1099" y="715"/>
                    <a:pt x="1029" y="628"/>
                    <a:pt x="942" y="558"/>
                  </a:cubicBezTo>
                  <a:lnTo>
                    <a:pt x="680" y="331"/>
                  </a:lnTo>
                  <a:cubicBezTo>
                    <a:pt x="593" y="262"/>
                    <a:pt x="506" y="192"/>
                    <a:pt x="419" y="122"/>
                  </a:cubicBezTo>
                  <a:cubicBezTo>
                    <a:pt x="366" y="87"/>
                    <a:pt x="297" y="52"/>
                    <a:pt x="244" y="35"/>
                  </a:cubicBezTo>
                  <a:cubicBezTo>
                    <a:pt x="192" y="18"/>
                    <a:pt x="14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20"/>
            <p:cNvSpPr/>
            <p:nvPr/>
          </p:nvSpPr>
          <p:spPr>
            <a:xfrm>
              <a:off x="4651842" y="865223"/>
              <a:ext cx="37806" cy="45508"/>
            </a:xfrm>
            <a:custGeom>
              <a:avLst/>
              <a:gdLst/>
              <a:ahLst/>
              <a:cxnLst/>
              <a:rect l="l" t="t" r="r" b="b"/>
              <a:pathLst>
                <a:path w="1242" h="1495" extrusionOk="0">
                  <a:moveTo>
                    <a:pt x="105" y="0"/>
                  </a:moveTo>
                  <a:cubicBezTo>
                    <a:pt x="71" y="0"/>
                    <a:pt x="36" y="18"/>
                    <a:pt x="18" y="35"/>
                  </a:cubicBezTo>
                  <a:cubicBezTo>
                    <a:pt x="1" y="70"/>
                    <a:pt x="1" y="122"/>
                    <a:pt x="1" y="157"/>
                  </a:cubicBezTo>
                  <a:cubicBezTo>
                    <a:pt x="18" y="192"/>
                    <a:pt x="18" y="227"/>
                    <a:pt x="36" y="262"/>
                  </a:cubicBezTo>
                  <a:cubicBezTo>
                    <a:pt x="53" y="349"/>
                    <a:pt x="88" y="418"/>
                    <a:pt x="140" y="488"/>
                  </a:cubicBezTo>
                  <a:cubicBezTo>
                    <a:pt x="227" y="610"/>
                    <a:pt x="315" y="750"/>
                    <a:pt x="419" y="872"/>
                  </a:cubicBezTo>
                  <a:cubicBezTo>
                    <a:pt x="454" y="924"/>
                    <a:pt x="506" y="976"/>
                    <a:pt x="559" y="1029"/>
                  </a:cubicBezTo>
                  <a:cubicBezTo>
                    <a:pt x="611" y="1081"/>
                    <a:pt x="663" y="1133"/>
                    <a:pt x="716" y="1185"/>
                  </a:cubicBezTo>
                  <a:cubicBezTo>
                    <a:pt x="838" y="1290"/>
                    <a:pt x="960" y="1377"/>
                    <a:pt x="1082" y="1482"/>
                  </a:cubicBezTo>
                  <a:cubicBezTo>
                    <a:pt x="1093" y="1491"/>
                    <a:pt x="1106" y="1494"/>
                    <a:pt x="1119" y="1494"/>
                  </a:cubicBezTo>
                  <a:cubicBezTo>
                    <a:pt x="1181" y="1494"/>
                    <a:pt x="1241" y="1400"/>
                    <a:pt x="1169" y="1342"/>
                  </a:cubicBezTo>
                  <a:cubicBezTo>
                    <a:pt x="977" y="1133"/>
                    <a:pt x="785" y="924"/>
                    <a:pt x="628" y="680"/>
                  </a:cubicBezTo>
                  <a:cubicBezTo>
                    <a:pt x="541" y="575"/>
                    <a:pt x="472" y="453"/>
                    <a:pt x="402" y="331"/>
                  </a:cubicBezTo>
                  <a:cubicBezTo>
                    <a:pt x="367" y="279"/>
                    <a:pt x="315" y="209"/>
                    <a:pt x="280" y="157"/>
                  </a:cubicBezTo>
                  <a:cubicBezTo>
                    <a:pt x="262" y="122"/>
                    <a:pt x="227" y="87"/>
                    <a:pt x="193" y="70"/>
                  </a:cubicBezTo>
                  <a:cubicBezTo>
                    <a:pt x="175" y="35"/>
                    <a:pt x="140" y="18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20"/>
            <p:cNvSpPr/>
            <p:nvPr/>
          </p:nvSpPr>
          <p:spPr>
            <a:xfrm>
              <a:off x="4611539" y="786474"/>
              <a:ext cx="22130" cy="42281"/>
            </a:xfrm>
            <a:custGeom>
              <a:avLst/>
              <a:gdLst/>
              <a:ahLst/>
              <a:cxnLst/>
              <a:rect l="l" t="t" r="r" b="b"/>
              <a:pathLst>
                <a:path w="727" h="1389" extrusionOk="0">
                  <a:moveTo>
                    <a:pt x="123" y="0"/>
                  </a:moveTo>
                  <a:cubicBezTo>
                    <a:pt x="89" y="0"/>
                    <a:pt x="48" y="17"/>
                    <a:pt x="35" y="42"/>
                  </a:cubicBezTo>
                  <a:cubicBezTo>
                    <a:pt x="0" y="112"/>
                    <a:pt x="18" y="164"/>
                    <a:pt x="18" y="216"/>
                  </a:cubicBezTo>
                  <a:cubicBezTo>
                    <a:pt x="18" y="286"/>
                    <a:pt x="18" y="356"/>
                    <a:pt x="35" y="426"/>
                  </a:cubicBezTo>
                  <a:cubicBezTo>
                    <a:pt x="70" y="548"/>
                    <a:pt x="122" y="670"/>
                    <a:pt x="192" y="792"/>
                  </a:cubicBezTo>
                  <a:cubicBezTo>
                    <a:pt x="244" y="896"/>
                    <a:pt x="296" y="1001"/>
                    <a:pt x="366" y="1105"/>
                  </a:cubicBezTo>
                  <a:cubicBezTo>
                    <a:pt x="401" y="1158"/>
                    <a:pt x="436" y="1193"/>
                    <a:pt x="471" y="1245"/>
                  </a:cubicBezTo>
                  <a:cubicBezTo>
                    <a:pt x="506" y="1280"/>
                    <a:pt x="523" y="1280"/>
                    <a:pt x="540" y="1315"/>
                  </a:cubicBezTo>
                  <a:cubicBezTo>
                    <a:pt x="575" y="1332"/>
                    <a:pt x="593" y="1350"/>
                    <a:pt x="610" y="1384"/>
                  </a:cubicBezTo>
                  <a:cubicBezTo>
                    <a:pt x="613" y="1387"/>
                    <a:pt x="619" y="1389"/>
                    <a:pt x="626" y="1389"/>
                  </a:cubicBezTo>
                  <a:cubicBezTo>
                    <a:pt x="660" y="1389"/>
                    <a:pt x="726" y="1358"/>
                    <a:pt x="697" y="1315"/>
                  </a:cubicBezTo>
                  <a:cubicBezTo>
                    <a:pt x="663" y="1210"/>
                    <a:pt x="628" y="1088"/>
                    <a:pt x="593" y="983"/>
                  </a:cubicBezTo>
                  <a:cubicBezTo>
                    <a:pt x="558" y="861"/>
                    <a:pt x="488" y="757"/>
                    <a:pt x="453" y="652"/>
                  </a:cubicBezTo>
                  <a:cubicBezTo>
                    <a:pt x="418" y="565"/>
                    <a:pt x="384" y="426"/>
                    <a:pt x="331" y="304"/>
                  </a:cubicBezTo>
                  <a:lnTo>
                    <a:pt x="296" y="234"/>
                  </a:lnTo>
                  <a:cubicBezTo>
                    <a:pt x="279" y="199"/>
                    <a:pt x="279" y="182"/>
                    <a:pt x="262" y="164"/>
                  </a:cubicBezTo>
                  <a:cubicBezTo>
                    <a:pt x="227" y="94"/>
                    <a:pt x="209" y="60"/>
                    <a:pt x="157" y="7"/>
                  </a:cubicBezTo>
                  <a:cubicBezTo>
                    <a:pt x="148" y="3"/>
                    <a:pt x="136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20"/>
            <p:cNvSpPr/>
            <p:nvPr/>
          </p:nvSpPr>
          <p:spPr>
            <a:xfrm>
              <a:off x="4587644" y="697863"/>
              <a:ext cx="17868" cy="48856"/>
            </a:xfrm>
            <a:custGeom>
              <a:avLst/>
              <a:gdLst/>
              <a:ahLst/>
              <a:cxnLst/>
              <a:rect l="l" t="t" r="r" b="b"/>
              <a:pathLst>
                <a:path w="587" h="1605" extrusionOk="0">
                  <a:moveTo>
                    <a:pt x="203" y="0"/>
                  </a:moveTo>
                  <a:cubicBezTo>
                    <a:pt x="189" y="0"/>
                    <a:pt x="174" y="2"/>
                    <a:pt x="158" y="7"/>
                  </a:cubicBezTo>
                  <a:cubicBezTo>
                    <a:pt x="1" y="60"/>
                    <a:pt x="53" y="286"/>
                    <a:pt x="70" y="408"/>
                  </a:cubicBezTo>
                  <a:cubicBezTo>
                    <a:pt x="88" y="513"/>
                    <a:pt x="123" y="652"/>
                    <a:pt x="158" y="774"/>
                  </a:cubicBezTo>
                  <a:cubicBezTo>
                    <a:pt x="227" y="1036"/>
                    <a:pt x="297" y="1297"/>
                    <a:pt x="402" y="1541"/>
                  </a:cubicBezTo>
                  <a:cubicBezTo>
                    <a:pt x="416" y="1585"/>
                    <a:pt x="452" y="1604"/>
                    <a:pt x="488" y="1604"/>
                  </a:cubicBezTo>
                  <a:cubicBezTo>
                    <a:pt x="537" y="1604"/>
                    <a:pt x="586" y="1567"/>
                    <a:pt x="576" y="1506"/>
                  </a:cubicBezTo>
                  <a:cubicBezTo>
                    <a:pt x="524" y="1227"/>
                    <a:pt x="489" y="966"/>
                    <a:pt x="436" y="687"/>
                  </a:cubicBezTo>
                  <a:cubicBezTo>
                    <a:pt x="419" y="565"/>
                    <a:pt x="402" y="443"/>
                    <a:pt x="384" y="321"/>
                  </a:cubicBezTo>
                  <a:cubicBezTo>
                    <a:pt x="368" y="211"/>
                    <a:pt x="33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20"/>
            <p:cNvSpPr/>
            <p:nvPr/>
          </p:nvSpPr>
          <p:spPr>
            <a:xfrm>
              <a:off x="4586061" y="627486"/>
              <a:ext cx="9589" cy="41307"/>
            </a:xfrm>
            <a:custGeom>
              <a:avLst/>
              <a:gdLst/>
              <a:ahLst/>
              <a:cxnLst/>
              <a:rect l="l" t="t" r="r" b="b"/>
              <a:pathLst>
                <a:path w="315" h="1357" extrusionOk="0">
                  <a:moveTo>
                    <a:pt x="157" y="1"/>
                  </a:moveTo>
                  <a:cubicBezTo>
                    <a:pt x="35" y="1"/>
                    <a:pt x="0" y="193"/>
                    <a:pt x="0" y="297"/>
                  </a:cubicBezTo>
                  <a:cubicBezTo>
                    <a:pt x="0" y="384"/>
                    <a:pt x="0" y="506"/>
                    <a:pt x="0" y="611"/>
                  </a:cubicBezTo>
                  <a:cubicBezTo>
                    <a:pt x="0" y="838"/>
                    <a:pt x="35" y="1064"/>
                    <a:pt x="70" y="1291"/>
                  </a:cubicBezTo>
                  <a:cubicBezTo>
                    <a:pt x="70" y="1334"/>
                    <a:pt x="109" y="1356"/>
                    <a:pt x="151" y="1356"/>
                  </a:cubicBezTo>
                  <a:cubicBezTo>
                    <a:pt x="192" y="1356"/>
                    <a:pt x="236" y="1334"/>
                    <a:pt x="244" y="1291"/>
                  </a:cubicBezTo>
                  <a:cubicBezTo>
                    <a:pt x="262" y="1082"/>
                    <a:pt x="297" y="838"/>
                    <a:pt x="297" y="611"/>
                  </a:cubicBezTo>
                  <a:cubicBezTo>
                    <a:pt x="297" y="506"/>
                    <a:pt x="297" y="402"/>
                    <a:pt x="314" y="297"/>
                  </a:cubicBezTo>
                  <a:cubicBezTo>
                    <a:pt x="314" y="175"/>
                    <a:pt x="297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20"/>
            <p:cNvSpPr/>
            <p:nvPr/>
          </p:nvSpPr>
          <p:spPr>
            <a:xfrm>
              <a:off x="4587126" y="559056"/>
              <a:ext cx="10106" cy="32388"/>
            </a:xfrm>
            <a:custGeom>
              <a:avLst/>
              <a:gdLst/>
              <a:ahLst/>
              <a:cxnLst/>
              <a:rect l="l" t="t" r="r" b="b"/>
              <a:pathLst>
                <a:path w="332" h="1064" extrusionOk="0">
                  <a:moveTo>
                    <a:pt x="209" y="0"/>
                  </a:moveTo>
                  <a:cubicBezTo>
                    <a:pt x="157" y="0"/>
                    <a:pt x="105" y="35"/>
                    <a:pt x="87" y="88"/>
                  </a:cubicBezTo>
                  <a:cubicBezTo>
                    <a:pt x="70" y="157"/>
                    <a:pt x="53" y="244"/>
                    <a:pt x="35" y="314"/>
                  </a:cubicBezTo>
                  <a:cubicBezTo>
                    <a:pt x="35" y="384"/>
                    <a:pt x="18" y="471"/>
                    <a:pt x="18" y="541"/>
                  </a:cubicBezTo>
                  <a:cubicBezTo>
                    <a:pt x="0" y="698"/>
                    <a:pt x="0" y="837"/>
                    <a:pt x="35" y="977"/>
                  </a:cubicBezTo>
                  <a:cubicBezTo>
                    <a:pt x="35" y="1029"/>
                    <a:pt x="87" y="1064"/>
                    <a:pt x="140" y="1064"/>
                  </a:cubicBezTo>
                  <a:cubicBezTo>
                    <a:pt x="192" y="1046"/>
                    <a:pt x="227" y="1011"/>
                    <a:pt x="227" y="959"/>
                  </a:cubicBezTo>
                  <a:cubicBezTo>
                    <a:pt x="244" y="820"/>
                    <a:pt x="227" y="680"/>
                    <a:pt x="244" y="541"/>
                  </a:cubicBezTo>
                  <a:cubicBezTo>
                    <a:pt x="244" y="471"/>
                    <a:pt x="262" y="419"/>
                    <a:pt x="279" y="349"/>
                  </a:cubicBezTo>
                  <a:cubicBezTo>
                    <a:pt x="297" y="279"/>
                    <a:pt x="314" y="210"/>
                    <a:pt x="314" y="140"/>
                  </a:cubicBezTo>
                  <a:cubicBezTo>
                    <a:pt x="331" y="70"/>
                    <a:pt x="279" y="18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15" name="Google Shape;1515;p20"/>
          <p:cNvSpPr txBox="1"/>
          <p:nvPr>
            <p:ph type="subTitle" idx="1"/>
          </p:nvPr>
        </p:nvSpPr>
        <p:spPr>
          <a:xfrm>
            <a:off x="1687000" y="2989733"/>
            <a:ext cx="286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2135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6" name="Google Shape;1516;p20"/>
          <p:cNvSpPr txBox="1"/>
          <p:nvPr>
            <p:ph type="subTitle" idx="2"/>
          </p:nvPr>
        </p:nvSpPr>
        <p:spPr>
          <a:xfrm>
            <a:off x="1687000" y="4236567"/>
            <a:ext cx="286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2135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7" name="Google Shape;1517;p20"/>
          <p:cNvSpPr txBox="1"/>
          <p:nvPr>
            <p:ph type="subTitle" idx="3"/>
          </p:nvPr>
        </p:nvSpPr>
        <p:spPr>
          <a:xfrm>
            <a:off x="7641000" y="2989733"/>
            <a:ext cx="286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2135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8" name="Google Shape;1518;p20"/>
          <p:cNvSpPr txBox="1"/>
          <p:nvPr>
            <p:ph type="title"/>
          </p:nvPr>
        </p:nvSpPr>
        <p:spPr>
          <a:xfrm>
            <a:off x="5001600" y="1943267"/>
            <a:ext cx="2188800" cy="4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19" name="Google Shape;1519;p20"/>
          <p:cNvSpPr txBox="1"/>
          <p:nvPr>
            <p:ph type="subTitle" idx="4"/>
          </p:nvPr>
        </p:nvSpPr>
        <p:spPr>
          <a:xfrm>
            <a:off x="7641000" y="4236567"/>
            <a:ext cx="286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2135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46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0" name="Google Shape;1520;p20"/>
          <p:cNvSpPr txBox="1"/>
          <p:nvPr>
            <p:ph type="title" idx="5"/>
          </p:nvPr>
        </p:nvSpPr>
        <p:spPr>
          <a:xfrm>
            <a:off x="957000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5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home.bg"/>
          <p:cNvPicPr>
            <a:picLocks noChangeAspect="1"/>
          </p:cNvPicPr>
          <p:nvPr userDrawn="1"/>
        </p:nvPicPr>
        <p:blipFill>
          <a:blip r:embed="rId5"/>
          <a:srcRect l="5245" r="10235"/>
          <a:stretch>
            <a:fillRect/>
          </a:stretch>
        </p:blipFill>
        <p:spPr>
          <a:xfrm>
            <a:off x="-635" y="0"/>
            <a:ext cx="12193200" cy="685800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68000" y="236220"/>
            <a:ext cx="1181735" cy="3448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5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5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5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5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5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5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5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5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5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marL="1219200" marR="0" lvl="1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2pPr>
            <a:lvl3pPr marL="1828800" marR="0" lvl="2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3pPr>
            <a:lvl4pPr marL="2438400" marR="0" lvl="3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4pPr>
            <a:lvl5pPr marL="3048000" marR="0" lvl="4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5pPr>
            <a:lvl6pPr marL="3657600" marR="0" lvl="5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6pPr>
            <a:lvl7pPr marL="4267200" marR="0" lvl="6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7pPr>
            <a:lvl8pPr marL="4876800" marR="0" lvl="7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8pPr>
            <a:lvl9pPr marL="5486400" marR="0" lvl="8" indent="-423545" algn="l" rtl="0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lt1"/>
                </a:solidFill>
                <a:latin typeface="Ropa Sans"/>
                <a:ea typeface="Ropa Sans"/>
                <a:cs typeface="Ropa Sans"/>
                <a:sym typeface="Rop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5">
                <a:solidFill>
                  <a:schemeClr val="dk2"/>
                </a:solidFill>
              </a:defRPr>
            </a:lvl1pPr>
            <a:lvl2pPr lvl="1" algn="r">
              <a:buNone/>
              <a:defRPr sz="1335">
                <a:solidFill>
                  <a:schemeClr val="dk2"/>
                </a:solidFill>
              </a:defRPr>
            </a:lvl2pPr>
            <a:lvl3pPr lvl="2" algn="r">
              <a:buNone/>
              <a:defRPr sz="1335">
                <a:solidFill>
                  <a:schemeClr val="dk2"/>
                </a:solidFill>
              </a:defRPr>
            </a:lvl3pPr>
            <a:lvl4pPr lvl="3" algn="r">
              <a:buNone/>
              <a:defRPr sz="1335">
                <a:solidFill>
                  <a:schemeClr val="dk2"/>
                </a:solidFill>
              </a:defRPr>
            </a:lvl4pPr>
            <a:lvl5pPr lvl="4" algn="r">
              <a:buNone/>
              <a:defRPr sz="1335">
                <a:solidFill>
                  <a:schemeClr val="dk2"/>
                </a:solidFill>
              </a:defRPr>
            </a:lvl5pPr>
            <a:lvl6pPr lvl="5" algn="r">
              <a:buNone/>
              <a:defRPr sz="1335">
                <a:solidFill>
                  <a:schemeClr val="dk2"/>
                </a:solidFill>
              </a:defRPr>
            </a:lvl6pPr>
            <a:lvl7pPr lvl="6" algn="r">
              <a:buNone/>
              <a:defRPr sz="1335">
                <a:solidFill>
                  <a:schemeClr val="dk2"/>
                </a:solidFill>
              </a:defRPr>
            </a:lvl7pPr>
            <a:lvl8pPr lvl="7" algn="r">
              <a:buNone/>
              <a:defRPr sz="1335">
                <a:solidFill>
                  <a:schemeClr val="dk2"/>
                </a:solidFill>
              </a:defRPr>
            </a:lvl8pPr>
            <a:lvl9pPr lvl="8" algn="r">
              <a:buNone/>
              <a:defRPr sz="1335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移动端</a:t>
            </a:r>
            <a:r>
              <a:rPr lang="en-US" altLang="zh-CN"/>
              <a:t>Flutter 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21635"/>
            <a:ext cx="9144000" cy="510540"/>
          </a:xfrm>
        </p:spPr>
        <p:txBody>
          <a:bodyPr>
            <a:normAutofit/>
          </a:bodyPr>
          <a:p>
            <a:r>
              <a:rPr lang="zh-CN" altLang="en-US"/>
              <a:t>如何开始工作？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5505" name="Google Shape;5505;p61"/>
          <p:cNvSpPr>
            <a:spLocks noChangeAspect="1"/>
          </p:cNvSpPr>
          <p:nvPr/>
        </p:nvSpPr>
        <p:spPr>
          <a:xfrm>
            <a:off x="432000" y="288000"/>
            <a:ext cx="1148839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iOS</a:t>
            </a:r>
            <a:endParaRPr lang="en-US" altLang="zh-CN"/>
          </a:p>
        </p:txBody>
      </p:sp>
      <p:sp>
        <p:nvSpPr>
          <p:cNvPr id="5505" name="Google Shape;5505;p61"/>
          <p:cNvSpPr>
            <a:spLocks noChangeAspect="1"/>
          </p:cNvSpPr>
          <p:nvPr/>
        </p:nvSpPr>
        <p:spPr>
          <a:xfrm>
            <a:off x="432000" y="288000"/>
            <a:ext cx="1148839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图片占位符 3" descr="QRcode_A — a1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4847590" y="3106420"/>
            <a:ext cx="2496185" cy="2496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本节课内容</a:t>
            </a:r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2906395" y="5050155"/>
            <a:ext cx="8548370" cy="463550"/>
            <a:chOff x="4577" y="7953"/>
            <a:chExt cx="13462" cy="730"/>
          </a:xfrm>
        </p:grpSpPr>
        <p:sp>
          <p:nvSpPr>
            <p:cNvPr id="5505" name="Google Shape;5505;p61"/>
            <p:cNvSpPr/>
            <p:nvPr/>
          </p:nvSpPr>
          <p:spPr>
            <a:xfrm>
              <a:off x="4577" y="7954"/>
              <a:ext cx="727" cy="729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10933" y="4947"/>
                  </a:moveTo>
                  <a:cubicBezTo>
                    <a:pt x="11122" y="4947"/>
                    <a:pt x="11279" y="5104"/>
                    <a:pt x="11279" y="5293"/>
                  </a:cubicBezTo>
                  <a:lnTo>
                    <a:pt x="11279" y="5671"/>
                  </a:lnTo>
                  <a:lnTo>
                    <a:pt x="7782" y="5671"/>
                  </a:lnTo>
                  <a:lnTo>
                    <a:pt x="7782" y="5293"/>
                  </a:lnTo>
                  <a:cubicBezTo>
                    <a:pt x="7782" y="5104"/>
                    <a:pt x="7940" y="4947"/>
                    <a:pt x="8129" y="4947"/>
                  </a:cubicBezTo>
                  <a:close/>
                  <a:moveTo>
                    <a:pt x="9547" y="694"/>
                  </a:moveTo>
                  <a:cubicBezTo>
                    <a:pt x="9736" y="694"/>
                    <a:pt x="9893" y="851"/>
                    <a:pt x="9893" y="1040"/>
                  </a:cubicBezTo>
                  <a:lnTo>
                    <a:pt x="9893" y="4254"/>
                  </a:lnTo>
                  <a:lnTo>
                    <a:pt x="8129" y="4254"/>
                  </a:lnTo>
                  <a:cubicBezTo>
                    <a:pt x="7530" y="4254"/>
                    <a:pt x="7058" y="4726"/>
                    <a:pt x="7058" y="5293"/>
                  </a:cubicBezTo>
                  <a:lnTo>
                    <a:pt x="7058" y="6365"/>
                  </a:lnTo>
                  <a:lnTo>
                    <a:pt x="694" y="6365"/>
                  </a:lnTo>
                  <a:lnTo>
                    <a:pt x="694" y="1040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7121" y="7026"/>
                  </a:moveTo>
                  <a:lnTo>
                    <a:pt x="7121" y="7751"/>
                  </a:lnTo>
                  <a:lnTo>
                    <a:pt x="1072" y="7751"/>
                  </a:lnTo>
                  <a:cubicBezTo>
                    <a:pt x="883" y="7751"/>
                    <a:pt x="725" y="7593"/>
                    <a:pt x="725" y="7404"/>
                  </a:cubicBezTo>
                  <a:lnTo>
                    <a:pt x="725" y="7026"/>
                  </a:lnTo>
                  <a:close/>
                  <a:moveTo>
                    <a:pt x="5703" y="8444"/>
                  </a:moveTo>
                  <a:lnTo>
                    <a:pt x="5703" y="9168"/>
                  </a:lnTo>
                  <a:lnTo>
                    <a:pt x="4947" y="9168"/>
                  </a:lnTo>
                  <a:lnTo>
                    <a:pt x="4947" y="8444"/>
                  </a:lnTo>
                  <a:close/>
                  <a:moveTo>
                    <a:pt x="7089" y="8444"/>
                  </a:moveTo>
                  <a:lnTo>
                    <a:pt x="7089" y="9168"/>
                  </a:lnTo>
                  <a:lnTo>
                    <a:pt x="6365" y="9168"/>
                  </a:lnTo>
                  <a:lnTo>
                    <a:pt x="6365" y="8444"/>
                  </a:lnTo>
                  <a:close/>
                  <a:moveTo>
                    <a:pt x="11279" y="6333"/>
                  </a:moveTo>
                  <a:lnTo>
                    <a:pt x="11279" y="9830"/>
                  </a:lnTo>
                  <a:lnTo>
                    <a:pt x="7782" y="9830"/>
                  </a:lnTo>
                  <a:lnTo>
                    <a:pt x="7782" y="6333"/>
                  </a:lnTo>
                  <a:close/>
                  <a:moveTo>
                    <a:pt x="11279" y="10523"/>
                  </a:moveTo>
                  <a:lnTo>
                    <a:pt x="11279" y="10901"/>
                  </a:lnTo>
                  <a:cubicBezTo>
                    <a:pt x="11279" y="11090"/>
                    <a:pt x="11122" y="11248"/>
                    <a:pt x="10933" y="11248"/>
                  </a:cubicBezTo>
                  <a:lnTo>
                    <a:pt x="8129" y="11248"/>
                  </a:lnTo>
                  <a:cubicBezTo>
                    <a:pt x="7940" y="11248"/>
                    <a:pt x="7782" y="11090"/>
                    <a:pt x="7782" y="10901"/>
                  </a:cubicBezTo>
                  <a:lnTo>
                    <a:pt x="7782" y="10523"/>
                  </a:lnTo>
                  <a:close/>
                  <a:moveTo>
                    <a:pt x="1040" y="1"/>
                  </a:moveTo>
                  <a:cubicBezTo>
                    <a:pt x="442" y="1"/>
                    <a:pt x="1" y="473"/>
                    <a:pt x="1" y="1040"/>
                  </a:cubicBezTo>
                  <a:lnTo>
                    <a:pt x="1" y="7436"/>
                  </a:lnTo>
                  <a:cubicBezTo>
                    <a:pt x="1" y="8034"/>
                    <a:pt x="442" y="8507"/>
                    <a:pt x="1040" y="8507"/>
                  </a:cubicBezTo>
                  <a:lnTo>
                    <a:pt x="4191" y="8507"/>
                  </a:lnTo>
                  <a:lnTo>
                    <a:pt x="4191" y="9200"/>
                  </a:lnTo>
                  <a:lnTo>
                    <a:pt x="3151" y="9200"/>
                  </a:lnTo>
                  <a:cubicBezTo>
                    <a:pt x="2931" y="9200"/>
                    <a:pt x="2773" y="9357"/>
                    <a:pt x="2773" y="9546"/>
                  </a:cubicBezTo>
                  <a:cubicBezTo>
                    <a:pt x="2773" y="9767"/>
                    <a:pt x="2931" y="9925"/>
                    <a:pt x="3151" y="9925"/>
                  </a:cubicBezTo>
                  <a:lnTo>
                    <a:pt x="7026" y="9925"/>
                  </a:lnTo>
                  <a:lnTo>
                    <a:pt x="7026" y="10964"/>
                  </a:lnTo>
                  <a:cubicBezTo>
                    <a:pt x="7026" y="11563"/>
                    <a:pt x="7499" y="12035"/>
                    <a:pt x="8097" y="12035"/>
                  </a:cubicBezTo>
                  <a:lnTo>
                    <a:pt x="10901" y="12035"/>
                  </a:lnTo>
                  <a:cubicBezTo>
                    <a:pt x="11468" y="12035"/>
                    <a:pt x="11941" y="11563"/>
                    <a:pt x="11941" y="10964"/>
                  </a:cubicBezTo>
                  <a:lnTo>
                    <a:pt x="11941" y="5356"/>
                  </a:lnTo>
                  <a:cubicBezTo>
                    <a:pt x="12004" y="4726"/>
                    <a:pt x="11531" y="4254"/>
                    <a:pt x="10933" y="4254"/>
                  </a:cubicBezTo>
                  <a:lnTo>
                    <a:pt x="10586" y="4254"/>
                  </a:lnTo>
                  <a:lnTo>
                    <a:pt x="10586" y="1040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587" y="7953"/>
              <a:ext cx="12452" cy="730"/>
              <a:chOff x="5587" y="2550"/>
              <a:chExt cx="12452" cy="730"/>
            </a:xfrm>
          </p:grpSpPr>
          <p:cxnSp>
            <p:nvCxnSpPr>
              <p:cNvPr id="1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五、打包</a:t>
                </a:r>
                <a:r>
                  <a:rPr lang="en-US" altLang="zh-CN">
                    <a:solidFill>
                      <a:schemeClr val="bg1"/>
                    </a:solidFill>
                  </a:rPr>
                  <a:t>Android</a:t>
                </a:r>
                <a:r>
                  <a:rPr lang="zh-CN" altLang="en-US">
                    <a:solidFill>
                      <a:schemeClr val="bg1"/>
                    </a:solidFill>
                  </a:rPr>
                  <a:t>和</a:t>
                </a:r>
                <a:r>
                  <a:rPr lang="en-US" altLang="zh-CN">
                    <a:solidFill>
                      <a:schemeClr val="bg1"/>
                    </a:solidFill>
                  </a:rPr>
                  <a:t>iOS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5587" y="7953"/>
              <a:ext cx="12452" cy="730"/>
              <a:chOff x="5587" y="2550"/>
              <a:chExt cx="12452" cy="730"/>
            </a:xfrm>
          </p:grpSpPr>
          <p:cxnSp>
            <p:nvCxnSpPr>
              <p:cNvPr id="6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五、编译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Android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和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iOS</a:t>
                </a:r>
                <a:endParaRPr lang="en-US" alt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2891790" y="4189095"/>
            <a:ext cx="8562975" cy="475615"/>
            <a:chOff x="4554" y="6597"/>
            <a:chExt cx="13485" cy="749"/>
          </a:xfrm>
        </p:grpSpPr>
        <p:grpSp>
          <p:nvGrpSpPr>
            <p:cNvPr id="5474" name="Google Shape;5474;p61"/>
            <p:cNvGrpSpPr/>
            <p:nvPr/>
          </p:nvGrpSpPr>
          <p:grpSpPr>
            <a:xfrm rot="0">
              <a:off x="4554" y="6658"/>
              <a:ext cx="693" cy="688"/>
              <a:chOff x="-50524250" y="2686150"/>
              <a:chExt cx="301675" cy="299350"/>
            </a:xfrm>
          </p:grpSpPr>
          <p:sp>
            <p:nvSpPr>
              <p:cNvPr id="5475" name="Google Shape;5475;p61"/>
              <p:cNvSpPr/>
              <p:nvPr/>
            </p:nvSpPr>
            <p:spPr>
              <a:xfrm>
                <a:off x="-50488025" y="2792500"/>
                <a:ext cx="181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65"/>
                    </a:lnTo>
                    <a:cubicBezTo>
                      <a:pt x="1" y="1954"/>
                      <a:pt x="158" y="2112"/>
                      <a:pt x="379" y="2112"/>
                    </a:cubicBezTo>
                    <a:cubicBezTo>
                      <a:pt x="568" y="2112"/>
                      <a:pt x="725" y="1954"/>
                      <a:pt x="725" y="1765"/>
                    </a:cubicBezTo>
                    <a:lnTo>
                      <a:pt x="725" y="347"/>
                    </a:ln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6" name="Google Shape;5476;p61"/>
              <p:cNvSpPr/>
              <p:nvPr/>
            </p:nvSpPr>
            <p:spPr>
              <a:xfrm>
                <a:off x="-50488025" y="2897250"/>
                <a:ext cx="181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44" extrusionOk="0">
                    <a:moveTo>
                      <a:pt x="379" y="1"/>
                    </a:moveTo>
                    <a:cubicBezTo>
                      <a:pt x="158" y="1"/>
                      <a:pt x="1" y="159"/>
                      <a:pt x="1" y="379"/>
                    </a:cubicBezTo>
                    <a:lnTo>
                      <a:pt x="1" y="1797"/>
                    </a:lnTo>
                    <a:cubicBezTo>
                      <a:pt x="1" y="1986"/>
                      <a:pt x="158" y="2143"/>
                      <a:pt x="379" y="2143"/>
                    </a:cubicBezTo>
                    <a:cubicBezTo>
                      <a:pt x="568" y="2143"/>
                      <a:pt x="725" y="1986"/>
                      <a:pt x="725" y="1797"/>
                    </a:cubicBezTo>
                    <a:lnTo>
                      <a:pt x="725" y="379"/>
                    </a:lnTo>
                    <a:cubicBezTo>
                      <a:pt x="725" y="159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7" name="Google Shape;5477;p61"/>
              <p:cNvSpPr/>
              <p:nvPr/>
            </p:nvSpPr>
            <p:spPr>
              <a:xfrm>
                <a:off x="-50488025" y="2861825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8" name="Google Shape;5478;p61"/>
              <p:cNvSpPr/>
              <p:nvPr/>
            </p:nvSpPr>
            <p:spPr>
              <a:xfrm>
                <a:off x="-50524250" y="2686150"/>
                <a:ext cx="30167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2113" extrusionOk="0">
                    <a:moveTo>
                      <a:pt x="2143" y="695"/>
                    </a:moveTo>
                    <a:lnTo>
                      <a:pt x="2143" y="1419"/>
                    </a:lnTo>
                    <a:lnTo>
                      <a:pt x="1891" y="1419"/>
                    </a:lnTo>
                    <a:lnTo>
                      <a:pt x="1166" y="1041"/>
                    </a:lnTo>
                    <a:lnTo>
                      <a:pt x="1891" y="695"/>
                    </a:lnTo>
                    <a:close/>
                    <a:moveTo>
                      <a:pt x="9924" y="695"/>
                    </a:moveTo>
                    <a:lnTo>
                      <a:pt x="9924" y="1419"/>
                    </a:lnTo>
                    <a:lnTo>
                      <a:pt x="2836" y="1419"/>
                    </a:lnTo>
                    <a:lnTo>
                      <a:pt x="2836" y="695"/>
                    </a:lnTo>
                    <a:close/>
                    <a:moveTo>
                      <a:pt x="10996" y="695"/>
                    </a:moveTo>
                    <a:cubicBezTo>
                      <a:pt x="11185" y="695"/>
                      <a:pt x="11342" y="852"/>
                      <a:pt x="11342" y="1041"/>
                    </a:cubicBezTo>
                    <a:cubicBezTo>
                      <a:pt x="11342" y="1262"/>
                      <a:pt x="11185" y="1419"/>
                      <a:pt x="10996" y="1419"/>
                    </a:cubicBezTo>
                    <a:lnTo>
                      <a:pt x="10649" y="1419"/>
                    </a:lnTo>
                    <a:lnTo>
                      <a:pt x="10649" y="695"/>
                    </a:lnTo>
                    <a:close/>
                    <a:moveTo>
                      <a:pt x="1782" y="1"/>
                    </a:moveTo>
                    <a:cubicBezTo>
                      <a:pt x="1689" y="1"/>
                      <a:pt x="1556" y="47"/>
                      <a:pt x="252" y="726"/>
                    </a:cubicBezTo>
                    <a:cubicBezTo>
                      <a:pt x="0" y="852"/>
                      <a:pt x="0" y="1199"/>
                      <a:pt x="252" y="1356"/>
                    </a:cubicBezTo>
                    <a:cubicBezTo>
                      <a:pt x="1765" y="2113"/>
                      <a:pt x="1702" y="2113"/>
                      <a:pt x="1828" y="2113"/>
                    </a:cubicBezTo>
                    <a:lnTo>
                      <a:pt x="10996" y="2113"/>
                    </a:lnTo>
                    <a:cubicBezTo>
                      <a:pt x="11594" y="2113"/>
                      <a:pt x="12067" y="1640"/>
                      <a:pt x="12067" y="1041"/>
                    </a:cubicBezTo>
                    <a:cubicBezTo>
                      <a:pt x="12067" y="474"/>
                      <a:pt x="11594" y="2"/>
                      <a:pt x="10996" y="2"/>
                    </a:cubicBezTo>
                    <a:lnTo>
                      <a:pt x="1828" y="2"/>
                    </a:lnTo>
                    <a:cubicBezTo>
                      <a:pt x="1810" y="2"/>
                      <a:pt x="1796" y="1"/>
                      <a:pt x="17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9" name="Google Shape;5479;p61"/>
              <p:cNvSpPr/>
              <p:nvPr/>
            </p:nvSpPr>
            <p:spPr>
              <a:xfrm>
                <a:off x="-50523475" y="2757075"/>
                <a:ext cx="30090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9137" extrusionOk="0">
                    <a:moveTo>
                      <a:pt x="10965" y="725"/>
                    </a:moveTo>
                    <a:cubicBezTo>
                      <a:pt x="11154" y="725"/>
                      <a:pt x="11311" y="882"/>
                      <a:pt x="11311" y="1103"/>
                    </a:cubicBezTo>
                    <a:lnTo>
                      <a:pt x="11311" y="8097"/>
                    </a:lnTo>
                    <a:cubicBezTo>
                      <a:pt x="11311" y="8286"/>
                      <a:pt x="11154" y="8443"/>
                      <a:pt x="10965" y="8443"/>
                    </a:cubicBezTo>
                    <a:lnTo>
                      <a:pt x="1072" y="8443"/>
                    </a:lnTo>
                    <a:cubicBezTo>
                      <a:pt x="883" y="8443"/>
                      <a:pt x="725" y="8286"/>
                      <a:pt x="725" y="8097"/>
                    </a:cubicBezTo>
                    <a:lnTo>
                      <a:pt x="725" y="1103"/>
                    </a:lnTo>
                    <a:cubicBezTo>
                      <a:pt x="725" y="882"/>
                      <a:pt x="883" y="725"/>
                      <a:pt x="1072" y="725"/>
                    </a:cubicBezTo>
                    <a:close/>
                    <a:moveTo>
                      <a:pt x="1072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065"/>
                    </a:lnTo>
                    <a:cubicBezTo>
                      <a:pt x="1" y="8664"/>
                      <a:pt x="473" y="9137"/>
                      <a:pt x="1072" y="9137"/>
                    </a:cubicBezTo>
                    <a:lnTo>
                      <a:pt x="10965" y="9137"/>
                    </a:lnTo>
                    <a:cubicBezTo>
                      <a:pt x="11532" y="9137"/>
                      <a:pt x="12004" y="8664"/>
                      <a:pt x="12004" y="8065"/>
                    </a:cubicBezTo>
                    <a:lnTo>
                      <a:pt x="12004" y="1040"/>
                    </a:lnTo>
                    <a:cubicBezTo>
                      <a:pt x="12036" y="473"/>
                      <a:pt x="11532" y="0"/>
                      <a:pt x="1096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0" name="Google Shape;5480;p61"/>
              <p:cNvSpPr/>
              <p:nvPr/>
            </p:nvSpPr>
            <p:spPr>
              <a:xfrm>
                <a:off x="-50453375" y="2792500"/>
                <a:ext cx="194575" cy="15835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6334" extrusionOk="0">
                    <a:moveTo>
                      <a:pt x="7089" y="694"/>
                    </a:moveTo>
                    <a:lnTo>
                      <a:pt x="7089" y="5609"/>
                    </a:lnTo>
                    <a:lnTo>
                      <a:pt x="694" y="5609"/>
                    </a:lnTo>
                    <a:lnTo>
                      <a:pt x="694" y="694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5987"/>
                    </a:lnTo>
                    <a:cubicBezTo>
                      <a:pt x="1" y="6176"/>
                      <a:pt x="158" y="6333"/>
                      <a:pt x="347" y="6333"/>
                    </a:cubicBezTo>
                    <a:lnTo>
                      <a:pt x="7436" y="6333"/>
                    </a:lnTo>
                    <a:cubicBezTo>
                      <a:pt x="7656" y="6333"/>
                      <a:pt x="7782" y="6176"/>
                      <a:pt x="7782" y="5987"/>
                    </a:cubicBezTo>
                    <a:lnTo>
                      <a:pt x="7782" y="347"/>
                    </a:lnTo>
                    <a:cubicBezTo>
                      <a:pt x="7782" y="158"/>
                      <a:pt x="7656" y="1"/>
                      <a:pt x="7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87" y="6609"/>
              <a:ext cx="12452" cy="730"/>
              <a:chOff x="5587" y="2550"/>
              <a:chExt cx="12452" cy="730"/>
            </a:xfrm>
          </p:grpSpPr>
          <p:cxnSp>
            <p:nvCxnSpPr>
              <p:cNvPr id="1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四、</a:t>
                </a:r>
                <a:r>
                  <a:rPr lang="en-US" altLang="zh-CN">
                    <a:solidFill>
                      <a:schemeClr val="bg1"/>
                    </a:solidFill>
                  </a:rPr>
                  <a:t>Hello 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和 </a:t>
                </a:r>
                <a:r>
                  <a:rPr lang="en-US" altLang="zh-CN">
                    <a:solidFill>
                      <a:schemeClr val="bg1"/>
                    </a:solidFill>
                  </a:rPr>
                  <a:t>UI</a:t>
                </a:r>
                <a:r>
                  <a:rPr lang="zh-CN" altLang="en-US">
                    <a:solidFill>
                      <a:schemeClr val="bg1"/>
                    </a:solidFill>
                  </a:rPr>
                  <a:t>基础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587" y="6597"/>
              <a:ext cx="12452" cy="730"/>
              <a:chOff x="5587" y="2550"/>
              <a:chExt cx="12452" cy="730"/>
            </a:xfrm>
          </p:grpSpPr>
          <p:cxnSp>
            <p:nvCxnSpPr>
              <p:cNvPr id="48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四、</a:t>
                </a:r>
                <a:r>
                  <a:rPr lang="en-US" altLang="zh-CN">
                    <a:solidFill>
                      <a:schemeClr val="bg1"/>
                    </a:solidFill>
                  </a:rPr>
                  <a:t>Hello 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和 </a:t>
                </a:r>
                <a:r>
                  <a:rPr lang="en-US" altLang="zh-CN">
                    <a:solidFill>
                      <a:schemeClr val="bg1"/>
                    </a:solidFill>
                  </a:rPr>
                  <a:t>UI</a:t>
                </a:r>
                <a:r>
                  <a:rPr lang="zh-CN" altLang="en-US">
                    <a:solidFill>
                      <a:schemeClr val="bg1"/>
                    </a:solidFill>
                  </a:rPr>
                  <a:t>基础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5587" y="6597"/>
              <a:ext cx="12452" cy="730"/>
              <a:chOff x="5587" y="2550"/>
              <a:chExt cx="12452" cy="730"/>
            </a:xfrm>
          </p:grpSpPr>
          <p:cxnSp>
            <p:nvCxnSpPr>
              <p:cNvPr id="6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四、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Hello Flutter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和 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UI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基础</a:t>
                </a:r>
                <a:endPara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2885440" y="3335655"/>
            <a:ext cx="8568690" cy="471170"/>
            <a:chOff x="4545" y="5253"/>
            <a:chExt cx="13494" cy="742"/>
          </a:xfrm>
        </p:grpSpPr>
        <p:grpSp>
          <p:nvGrpSpPr>
            <p:cNvPr id="5506" name="Google Shape;5506;p61"/>
            <p:cNvGrpSpPr/>
            <p:nvPr/>
          </p:nvGrpSpPr>
          <p:grpSpPr>
            <a:xfrm rot="0">
              <a:off x="4545" y="5265"/>
              <a:ext cx="728" cy="730"/>
              <a:chOff x="-50154075" y="1948175"/>
              <a:chExt cx="300100" cy="300900"/>
            </a:xfrm>
          </p:grpSpPr>
          <p:sp>
            <p:nvSpPr>
              <p:cNvPr id="5507" name="Google Shape;5507;p61"/>
              <p:cNvSpPr/>
              <p:nvPr/>
            </p:nvSpPr>
            <p:spPr>
              <a:xfrm>
                <a:off x="-50154075" y="1948175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2805" y="694"/>
                    </a:moveTo>
                    <a:lnTo>
                      <a:pt x="2805" y="2805"/>
                    </a:lnTo>
                    <a:lnTo>
                      <a:pt x="662" y="2805"/>
                    </a:lnTo>
                    <a:lnTo>
                      <a:pt x="662" y="694"/>
                    </a:lnTo>
                    <a:close/>
                    <a:moveTo>
                      <a:pt x="2805" y="3466"/>
                    </a:moveTo>
                    <a:lnTo>
                      <a:pt x="2805" y="5609"/>
                    </a:lnTo>
                    <a:lnTo>
                      <a:pt x="662" y="5609"/>
                    </a:lnTo>
                    <a:lnTo>
                      <a:pt x="662" y="3466"/>
                    </a:lnTo>
                    <a:close/>
                    <a:moveTo>
                      <a:pt x="7908" y="2521"/>
                    </a:moveTo>
                    <a:lnTo>
                      <a:pt x="9421" y="4033"/>
                    </a:lnTo>
                    <a:lnTo>
                      <a:pt x="7782" y="5640"/>
                    </a:lnTo>
                    <a:lnTo>
                      <a:pt x="6302" y="4128"/>
                    </a:lnTo>
                    <a:lnTo>
                      <a:pt x="7908" y="2521"/>
                    </a:lnTo>
                    <a:close/>
                    <a:moveTo>
                      <a:pt x="5798" y="4663"/>
                    </a:moveTo>
                    <a:lnTo>
                      <a:pt x="7278" y="6144"/>
                    </a:lnTo>
                    <a:lnTo>
                      <a:pt x="5766" y="7688"/>
                    </a:lnTo>
                    <a:lnTo>
                      <a:pt x="4254" y="6207"/>
                    </a:lnTo>
                    <a:lnTo>
                      <a:pt x="5798" y="4663"/>
                    </a:lnTo>
                    <a:close/>
                    <a:moveTo>
                      <a:pt x="2805" y="6302"/>
                    </a:moveTo>
                    <a:lnTo>
                      <a:pt x="2805" y="8791"/>
                    </a:lnTo>
                    <a:cubicBezTo>
                      <a:pt x="2521" y="8570"/>
                      <a:pt x="2111" y="8444"/>
                      <a:pt x="1733" y="8444"/>
                    </a:cubicBezTo>
                    <a:cubicBezTo>
                      <a:pt x="1324" y="8444"/>
                      <a:pt x="977" y="8570"/>
                      <a:pt x="662" y="8791"/>
                    </a:cubicBezTo>
                    <a:lnTo>
                      <a:pt x="662" y="6302"/>
                    </a:lnTo>
                    <a:close/>
                    <a:moveTo>
                      <a:pt x="3750" y="6711"/>
                    </a:moveTo>
                    <a:lnTo>
                      <a:pt x="5230" y="8192"/>
                    </a:lnTo>
                    <a:lnTo>
                      <a:pt x="3498" y="9925"/>
                    </a:lnTo>
                    <a:lnTo>
                      <a:pt x="3498" y="6932"/>
                    </a:lnTo>
                    <a:lnTo>
                      <a:pt x="3750" y="6711"/>
                    </a:lnTo>
                    <a:close/>
                    <a:moveTo>
                      <a:pt x="1733" y="9137"/>
                    </a:moveTo>
                    <a:cubicBezTo>
                      <a:pt x="2332" y="9137"/>
                      <a:pt x="2805" y="9610"/>
                      <a:pt x="2805" y="10208"/>
                    </a:cubicBezTo>
                    <a:cubicBezTo>
                      <a:pt x="2805" y="10807"/>
                      <a:pt x="2332" y="11279"/>
                      <a:pt x="1733" y="11279"/>
                    </a:cubicBezTo>
                    <a:cubicBezTo>
                      <a:pt x="1135" y="11279"/>
                      <a:pt x="662" y="10807"/>
                      <a:pt x="662" y="10208"/>
                    </a:cubicBezTo>
                    <a:cubicBezTo>
                      <a:pt x="662" y="9610"/>
                      <a:pt x="1135" y="9137"/>
                      <a:pt x="1733" y="9137"/>
                    </a:cubicBezTo>
                    <a:close/>
                    <a:moveTo>
                      <a:pt x="5640" y="9137"/>
                    </a:moveTo>
                    <a:lnTo>
                      <a:pt x="5640" y="11279"/>
                    </a:lnTo>
                    <a:lnTo>
                      <a:pt x="3183" y="11279"/>
                    </a:lnTo>
                    <a:lnTo>
                      <a:pt x="5262" y="9137"/>
                    </a:lnTo>
                    <a:close/>
                    <a:moveTo>
                      <a:pt x="8412" y="9137"/>
                    </a:moveTo>
                    <a:lnTo>
                      <a:pt x="8412" y="11279"/>
                    </a:lnTo>
                    <a:lnTo>
                      <a:pt x="6333" y="11279"/>
                    </a:lnTo>
                    <a:lnTo>
                      <a:pt x="6333" y="9137"/>
                    </a:lnTo>
                    <a:close/>
                    <a:moveTo>
                      <a:pt x="11248" y="9137"/>
                    </a:moveTo>
                    <a:lnTo>
                      <a:pt x="11248" y="11279"/>
                    </a:lnTo>
                    <a:lnTo>
                      <a:pt x="9106" y="11279"/>
                    </a:lnTo>
                    <a:lnTo>
                      <a:pt x="9106" y="9137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0240"/>
                    </a:lnTo>
                    <a:cubicBezTo>
                      <a:pt x="1" y="11248"/>
                      <a:pt x="788" y="12036"/>
                      <a:pt x="1765" y="12036"/>
                    </a:cubicBezTo>
                    <a:lnTo>
                      <a:pt x="11657" y="12036"/>
                    </a:lnTo>
                    <a:cubicBezTo>
                      <a:pt x="11846" y="12036"/>
                      <a:pt x="12004" y="11878"/>
                      <a:pt x="12004" y="11657"/>
                    </a:cubicBezTo>
                    <a:lnTo>
                      <a:pt x="12004" y="8791"/>
                    </a:lnTo>
                    <a:cubicBezTo>
                      <a:pt x="11973" y="8602"/>
                      <a:pt x="11815" y="8444"/>
                      <a:pt x="11626" y="8444"/>
                    </a:cubicBezTo>
                    <a:lnTo>
                      <a:pt x="5987" y="8444"/>
                    </a:lnTo>
                    <a:lnTo>
                      <a:pt x="10177" y="4254"/>
                    </a:lnTo>
                    <a:cubicBezTo>
                      <a:pt x="10240" y="4191"/>
                      <a:pt x="10271" y="4096"/>
                      <a:pt x="10271" y="4033"/>
                    </a:cubicBezTo>
                    <a:cubicBezTo>
                      <a:pt x="10271" y="3939"/>
                      <a:pt x="10240" y="3844"/>
                      <a:pt x="10177" y="3781"/>
                    </a:cubicBezTo>
                    <a:lnTo>
                      <a:pt x="8192" y="1828"/>
                    </a:lnTo>
                    <a:cubicBezTo>
                      <a:pt x="8129" y="1765"/>
                      <a:pt x="8042" y="1733"/>
                      <a:pt x="7952" y="1733"/>
                    </a:cubicBezTo>
                    <a:cubicBezTo>
                      <a:pt x="7861" y="1733"/>
                      <a:pt x="7767" y="1765"/>
                      <a:pt x="7688" y="1828"/>
                    </a:cubicBezTo>
                    <a:lnTo>
                      <a:pt x="3498" y="5987"/>
                    </a:lnTo>
                    <a:lnTo>
                      <a:pt x="3498" y="379"/>
                    </a:lnTo>
                    <a:cubicBezTo>
                      <a:pt x="3498" y="158"/>
                      <a:pt x="3340" y="1"/>
                      <a:pt x="315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8" name="Google Shape;5508;p61"/>
              <p:cNvSpPr/>
              <p:nvPr/>
            </p:nvSpPr>
            <p:spPr>
              <a:xfrm>
                <a:off x="-50119425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587" y="5265"/>
              <a:ext cx="12452" cy="730"/>
              <a:chOff x="5587" y="2550"/>
              <a:chExt cx="12452" cy="730"/>
            </a:xfrm>
          </p:grpSpPr>
          <p:cxnSp>
            <p:nvCxnSpPr>
              <p:cNvPr id="10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三、通过脚手架快速搭建项目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587" y="5265"/>
              <a:ext cx="12452" cy="730"/>
              <a:chOff x="5587" y="2550"/>
              <a:chExt cx="12452" cy="730"/>
            </a:xfrm>
          </p:grpSpPr>
          <p:cxnSp>
            <p:nvCxnSpPr>
              <p:cNvPr id="25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三、通过脚手架快速搭建项目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587" y="5253"/>
              <a:ext cx="12452" cy="730"/>
              <a:chOff x="5587" y="2550"/>
              <a:chExt cx="12452" cy="730"/>
            </a:xfrm>
          </p:grpSpPr>
          <p:cxnSp>
            <p:nvCxnSpPr>
              <p:cNvPr id="51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三、通过脚手架快速搭建项目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87" y="5253"/>
              <a:ext cx="12452" cy="730"/>
              <a:chOff x="5587" y="2550"/>
              <a:chExt cx="12452" cy="730"/>
            </a:xfrm>
          </p:grpSpPr>
          <p:cxnSp>
            <p:nvCxnSpPr>
              <p:cNvPr id="69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三、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Flutter</a:t>
                </a: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脚手架</a:t>
                </a:r>
                <a:endParaRPr 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2809875" y="1626235"/>
            <a:ext cx="8644890" cy="474980"/>
            <a:chOff x="4425" y="2561"/>
            <a:chExt cx="13614" cy="748"/>
          </a:xfrm>
        </p:grpSpPr>
        <p:cxnSp>
          <p:nvCxnSpPr>
            <p:cNvPr id="252" name="Google Shape;252;p37"/>
            <p:cNvCxnSpPr/>
            <p:nvPr/>
          </p:nvCxnSpPr>
          <p:spPr>
            <a:xfrm flipH="1">
              <a:off x="5587" y="2935"/>
              <a:ext cx="12452" cy="0"/>
            </a:xfrm>
            <a:prstGeom prst="straightConnector1">
              <a:avLst/>
            </a:prstGeom>
            <a:solidFill>
              <a:schemeClr val="bg2">
                <a:lumMod val="25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37"/>
            <p:cNvSpPr/>
            <p:nvPr/>
          </p:nvSpPr>
          <p:spPr>
            <a:xfrm>
              <a:off x="6036" y="2570"/>
              <a:ext cx="7127" cy="73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一、</a:t>
              </a:r>
              <a:r>
                <a:rPr lang="en-US" altLang="zh-CN">
                  <a:solidFill>
                    <a:schemeClr val="bg1"/>
                  </a:solidFill>
                </a:rPr>
                <a:t>Flutter </a:t>
              </a:r>
              <a:r>
                <a:rPr lang="zh-CN" altLang="en-US">
                  <a:solidFill>
                    <a:schemeClr val="bg1"/>
                  </a:solidFill>
                </a:rPr>
                <a:t>框架 和</a:t>
              </a:r>
              <a:r>
                <a:rPr lang="en-US" altLang="zh-CN">
                  <a:solidFill>
                    <a:schemeClr val="bg1"/>
                  </a:solidFill>
                </a:rPr>
                <a:t> Dart </a:t>
              </a:r>
              <a:r>
                <a:rPr lang="zh-CN" altLang="en-US">
                  <a:solidFill>
                    <a:schemeClr val="bg1"/>
                  </a:solidFill>
                </a:rPr>
                <a:t>语言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36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19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28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54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72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Dart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语言 和 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框架</a:t>
                </a:r>
                <a:endPara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  <p:sp>
          <p:nvSpPr>
            <p:cNvPr id="31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885440" y="2473325"/>
            <a:ext cx="8568690" cy="471170"/>
            <a:chOff x="4545" y="3895"/>
            <a:chExt cx="13494" cy="742"/>
          </a:xfrm>
        </p:grpSpPr>
        <p:grpSp>
          <p:nvGrpSpPr>
            <p:cNvPr id="57" name="Google Shape;5468;p61"/>
            <p:cNvGrpSpPr/>
            <p:nvPr/>
          </p:nvGrpSpPr>
          <p:grpSpPr>
            <a:xfrm rot="0">
              <a:off x="4545" y="3907"/>
              <a:ext cx="569" cy="730"/>
              <a:chOff x="-50489600" y="1947400"/>
              <a:chExt cx="233150" cy="299125"/>
            </a:xfrm>
          </p:grpSpPr>
          <p:sp>
            <p:nvSpPr>
              <p:cNvPr id="58" name="Google Shape;5469;p61"/>
              <p:cNvSpPr/>
              <p:nvPr/>
            </p:nvSpPr>
            <p:spPr>
              <a:xfrm>
                <a:off x="-50382475" y="2018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470;p61"/>
              <p:cNvSpPr/>
              <p:nvPr/>
            </p:nvSpPr>
            <p:spPr>
              <a:xfrm>
                <a:off x="-50489600" y="1947400"/>
                <a:ext cx="233150" cy="299125"/>
              </a:xfrm>
              <a:custGeom>
                <a:avLst/>
                <a:gdLst/>
                <a:ahLst/>
                <a:cxnLst/>
                <a:rect l="l" t="t" r="r" b="b"/>
                <a:pathLst>
                  <a:path w="9326" h="11965" extrusionOk="0">
                    <a:moveTo>
                      <a:pt x="4632" y="725"/>
                    </a:moveTo>
                    <a:cubicBezTo>
                      <a:pt x="4821" y="725"/>
                      <a:pt x="4978" y="882"/>
                      <a:pt x="4978" y="1071"/>
                    </a:cubicBezTo>
                    <a:lnTo>
                      <a:pt x="4978" y="1449"/>
                    </a:lnTo>
                    <a:cubicBezTo>
                      <a:pt x="4884" y="1418"/>
                      <a:pt x="4758" y="1418"/>
                      <a:pt x="4632" y="1418"/>
                    </a:cubicBezTo>
                    <a:cubicBezTo>
                      <a:pt x="4506" y="1418"/>
                      <a:pt x="4411" y="1418"/>
                      <a:pt x="4285" y="1449"/>
                    </a:cubicBezTo>
                    <a:lnTo>
                      <a:pt x="4285" y="1071"/>
                    </a:lnTo>
                    <a:cubicBezTo>
                      <a:pt x="4285" y="882"/>
                      <a:pt x="4443" y="725"/>
                      <a:pt x="4632" y="725"/>
                    </a:cubicBezTo>
                    <a:close/>
                    <a:moveTo>
                      <a:pt x="4632" y="2143"/>
                    </a:moveTo>
                    <a:cubicBezTo>
                      <a:pt x="5230" y="2143"/>
                      <a:pt x="5703" y="2615"/>
                      <a:pt x="5703" y="3182"/>
                    </a:cubicBezTo>
                    <a:cubicBezTo>
                      <a:pt x="5703" y="3781"/>
                      <a:pt x="5230" y="4253"/>
                      <a:pt x="4632" y="4253"/>
                    </a:cubicBezTo>
                    <a:cubicBezTo>
                      <a:pt x="4033" y="4253"/>
                      <a:pt x="3592" y="3781"/>
                      <a:pt x="3592" y="3182"/>
                    </a:cubicBezTo>
                    <a:cubicBezTo>
                      <a:pt x="3592" y="2615"/>
                      <a:pt x="4033" y="2143"/>
                      <a:pt x="4632" y="2143"/>
                    </a:cubicBezTo>
                    <a:close/>
                    <a:moveTo>
                      <a:pt x="4632" y="5356"/>
                    </a:moveTo>
                    <a:lnTo>
                      <a:pt x="6018" y="8191"/>
                    </a:lnTo>
                    <a:cubicBezTo>
                      <a:pt x="5671" y="8349"/>
                      <a:pt x="5356" y="8443"/>
                      <a:pt x="4978" y="8443"/>
                    </a:cubicBezTo>
                    <a:lnTo>
                      <a:pt x="4978" y="8065"/>
                    </a:lnTo>
                    <a:cubicBezTo>
                      <a:pt x="4978" y="7876"/>
                      <a:pt x="4821" y="7719"/>
                      <a:pt x="4632" y="7719"/>
                    </a:cubicBezTo>
                    <a:cubicBezTo>
                      <a:pt x="4443" y="7719"/>
                      <a:pt x="4285" y="7876"/>
                      <a:pt x="4285" y="8065"/>
                    </a:cubicBezTo>
                    <a:lnTo>
                      <a:pt x="4285" y="8443"/>
                    </a:lnTo>
                    <a:cubicBezTo>
                      <a:pt x="3939" y="8380"/>
                      <a:pt x="3592" y="8317"/>
                      <a:pt x="3246" y="8191"/>
                    </a:cubicBezTo>
                    <a:lnTo>
                      <a:pt x="4632" y="5356"/>
                    </a:lnTo>
                    <a:close/>
                    <a:moveTo>
                      <a:pt x="3466" y="4505"/>
                    </a:moveTo>
                    <a:cubicBezTo>
                      <a:pt x="3624" y="4663"/>
                      <a:pt x="3844" y="4757"/>
                      <a:pt x="4096" y="4852"/>
                    </a:cubicBezTo>
                    <a:cubicBezTo>
                      <a:pt x="4033" y="5009"/>
                      <a:pt x="1481" y="10271"/>
                      <a:pt x="1450" y="10365"/>
                    </a:cubicBezTo>
                    <a:cubicBezTo>
                      <a:pt x="1381" y="10504"/>
                      <a:pt x="1261" y="10591"/>
                      <a:pt x="1127" y="10591"/>
                    </a:cubicBezTo>
                    <a:cubicBezTo>
                      <a:pt x="1078" y="10591"/>
                      <a:pt x="1028" y="10580"/>
                      <a:pt x="977" y="10554"/>
                    </a:cubicBezTo>
                    <a:cubicBezTo>
                      <a:pt x="820" y="10491"/>
                      <a:pt x="694" y="10271"/>
                      <a:pt x="788" y="10082"/>
                    </a:cubicBezTo>
                    <a:lnTo>
                      <a:pt x="3466" y="4505"/>
                    </a:lnTo>
                    <a:close/>
                    <a:moveTo>
                      <a:pt x="5829" y="4537"/>
                    </a:moveTo>
                    <a:lnTo>
                      <a:pt x="8507" y="10113"/>
                    </a:lnTo>
                    <a:cubicBezTo>
                      <a:pt x="8570" y="10271"/>
                      <a:pt x="8507" y="10523"/>
                      <a:pt x="8318" y="10586"/>
                    </a:cubicBezTo>
                    <a:cubicBezTo>
                      <a:pt x="8271" y="10599"/>
                      <a:pt x="8225" y="10606"/>
                      <a:pt x="8181" y="10606"/>
                    </a:cubicBezTo>
                    <a:cubicBezTo>
                      <a:pt x="8021" y="10606"/>
                      <a:pt x="7888" y="10521"/>
                      <a:pt x="7814" y="10397"/>
                    </a:cubicBezTo>
                    <a:cubicBezTo>
                      <a:pt x="7719" y="10176"/>
                      <a:pt x="5293" y="5167"/>
                      <a:pt x="5199" y="4883"/>
                    </a:cubicBezTo>
                    <a:cubicBezTo>
                      <a:pt x="5419" y="4820"/>
                      <a:pt x="5608" y="4694"/>
                      <a:pt x="5829" y="4537"/>
                    </a:cubicBezTo>
                    <a:close/>
                    <a:moveTo>
                      <a:pt x="4632" y="0"/>
                    </a:moveTo>
                    <a:cubicBezTo>
                      <a:pt x="4033" y="0"/>
                      <a:pt x="3592" y="473"/>
                      <a:pt x="3592" y="1071"/>
                    </a:cubicBezTo>
                    <a:lnTo>
                      <a:pt x="3592" y="1764"/>
                    </a:lnTo>
                    <a:cubicBezTo>
                      <a:pt x="3151" y="2080"/>
                      <a:pt x="2867" y="2584"/>
                      <a:pt x="2867" y="3182"/>
                    </a:cubicBezTo>
                    <a:cubicBezTo>
                      <a:pt x="2867" y="3434"/>
                      <a:pt x="2899" y="3655"/>
                      <a:pt x="3025" y="3875"/>
                    </a:cubicBezTo>
                    <a:lnTo>
                      <a:pt x="1576" y="6900"/>
                    </a:lnTo>
                    <a:cubicBezTo>
                      <a:pt x="1355" y="6648"/>
                      <a:pt x="1229" y="6396"/>
                      <a:pt x="1103" y="6081"/>
                    </a:cubicBezTo>
                    <a:cubicBezTo>
                      <a:pt x="1032" y="5914"/>
                      <a:pt x="906" y="5837"/>
                      <a:pt x="767" y="5837"/>
                    </a:cubicBezTo>
                    <a:cubicBezTo>
                      <a:pt x="722" y="5837"/>
                      <a:pt x="676" y="5845"/>
                      <a:pt x="631" y="5860"/>
                    </a:cubicBezTo>
                    <a:cubicBezTo>
                      <a:pt x="442" y="5955"/>
                      <a:pt x="347" y="6144"/>
                      <a:pt x="442" y="6333"/>
                    </a:cubicBezTo>
                    <a:cubicBezTo>
                      <a:pt x="631" y="6805"/>
                      <a:pt x="883" y="7215"/>
                      <a:pt x="1229" y="7593"/>
                    </a:cubicBezTo>
                    <a:lnTo>
                      <a:pt x="158" y="9798"/>
                    </a:lnTo>
                    <a:cubicBezTo>
                      <a:pt x="1" y="10208"/>
                      <a:pt x="64" y="10649"/>
                      <a:pt x="347" y="10964"/>
                    </a:cubicBezTo>
                    <a:lnTo>
                      <a:pt x="95" y="11468"/>
                    </a:lnTo>
                    <a:cubicBezTo>
                      <a:pt x="32" y="11625"/>
                      <a:pt x="95" y="11846"/>
                      <a:pt x="253" y="11941"/>
                    </a:cubicBezTo>
                    <a:cubicBezTo>
                      <a:pt x="293" y="11957"/>
                      <a:pt x="340" y="11965"/>
                      <a:pt x="389" y="11965"/>
                    </a:cubicBezTo>
                    <a:cubicBezTo>
                      <a:pt x="528" y="11965"/>
                      <a:pt x="678" y="11900"/>
                      <a:pt x="725" y="11783"/>
                    </a:cubicBezTo>
                    <a:lnTo>
                      <a:pt x="977" y="11247"/>
                    </a:lnTo>
                    <a:cubicBezTo>
                      <a:pt x="1027" y="11255"/>
                      <a:pt x="1077" y="11258"/>
                      <a:pt x="1127" y="11258"/>
                    </a:cubicBezTo>
                    <a:cubicBezTo>
                      <a:pt x="1521" y="11258"/>
                      <a:pt x="1912" y="11040"/>
                      <a:pt x="2080" y="10649"/>
                    </a:cubicBezTo>
                    <a:lnTo>
                      <a:pt x="2930" y="8822"/>
                    </a:lnTo>
                    <a:cubicBezTo>
                      <a:pt x="3372" y="8979"/>
                      <a:pt x="3813" y="9105"/>
                      <a:pt x="4285" y="9137"/>
                    </a:cubicBezTo>
                    <a:lnTo>
                      <a:pt x="4285" y="9483"/>
                    </a:lnTo>
                    <a:cubicBezTo>
                      <a:pt x="4285" y="9704"/>
                      <a:pt x="4443" y="9861"/>
                      <a:pt x="4632" y="9861"/>
                    </a:cubicBezTo>
                    <a:cubicBezTo>
                      <a:pt x="4821" y="9861"/>
                      <a:pt x="4978" y="9704"/>
                      <a:pt x="4978" y="9483"/>
                    </a:cubicBezTo>
                    <a:lnTo>
                      <a:pt x="4978" y="9137"/>
                    </a:lnTo>
                    <a:cubicBezTo>
                      <a:pt x="5451" y="9105"/>
                      <a:pt x="5892" y="9011"/>
                      <a:pt x="6333" y="8822"/>
                    </a:cubicBezTo>
                    <a:lnTo>
                      <a:pt x="7184" y="10649"/>
                    </a:lnTo>
                    <a:cubicBezTo>
                      <a:pt x="7382" y="11016"/>
                      <a:pt x="7732" y="11257"/>
                      <a:pt x="8143" y="11257"/>
                    </a:cubicBezTo>
                    <a:cubicBezTo>
                      <a:pt x="8190" y="11257"/>
                      <a:pt x="8238" y="11254"/>
                      <a:pt x="8286" y="11247"/>
                    </a:cubicBezTo>
                    <a:lnTo>
                      <a:pt x="8538" y="11783"/>
                    </a:lnTo>
                    <a:cubicBezTo>
                      <a:pt x="8585" y="11900"/>
                      <a:pt x="8718" y="11965"/>
                      <a:pt x="8861" y="11965"/>
                    </a:cubicBezTo>
                    <a:cubicBezTo>
                      <a:pt x="8911" y="11965"/>
                      <a:pt x="8962" y="11957"/>
                      <a:pt x="9011" y="11941"/>
                    </a:cubicBezTo>
                    <a:cubicBezTo>
                      <a:pt x="9168" y="11846"/>
                      <a:pt x="9231" y="11657"/>
                      <a:pt x="9168" y="11468"/>
                    </a:cubicBezTo>
                    <a:lnTo>
                      <a:pt x="8916" y="10964"/>
                    </a:lnTo>
                    <a:cubicBezTo>
                      <a:pt x="9200" y="10649"/>
                      <a:pt x="9326" y="10208"/>
                      <a:pt x="9137" y="9798"/>
                    </a:cubicBezTo>
                    <a:lnTo>
                      <a:pt x="8066" y="7593"/>
                    </a:lnTo>
                    <a:cubicBezTo>
                      <a:pt x="8381" y="7246"/>
                      <a:pt x="8664" y="6805"/>
                      <a:pt x="8853" y="6333"/>
                    </a:cubicBezTo>
                    <a:cubicBezTo>
                      <a:pt x="8916" y="6144"/>
                      <a:pt x="8853" y="5955"/>
                      <a:pt x="8664" y="5860"/>
                    </a:cubicBezTo>
                    <a:cubicBezTo>
                      <a:pt x="8611" y="5845"/>
                      <a:pt x="8559" y="5837"/>
                      <a:pt x="8511" y="5837"/>
                    </a:cubicBezTo>
                    <a:cubicBezTo>
                      <a:pt x="8360" y="5837"/>
                      <a:pt x="8240" y="5914"/>
                      <a:pt x="8192" y="6081"/>
                    </a:cubicBezTo>
                    <a:cubicBezTo>
                      <a:pt x="8066" y="6333"/>
                      <a:pt x="7908" y="6616"/>
                      <a:pt x="7719" y="6900"/>
                    </a:cubicBezTo>
                    <a:lnTo>
                      <a:pt x="6270" y="3875"/>
                    </a:lnTo>
                    <a:cubicBezTo>
                      <a:pt x="6333" y="3655"/>
                      <a:pt x="6396" y="3434"/>
                      <a:pt x="6396" y="3182"/>
                    </a:cubicBezTo>
                    <a:cubicBezTo>
                      <a:pt x="6396" y="2584"/>
                      <a:pt x="6144" y="2080"/>
                      <a:pt x="5703" y="1764"/>
                    </a:cubicBezTo>
                    <a:lnTo>
                      <a:pt x="5703" y="1071"/>
                    </a:lnTo>
                    <a:cubicBezTo>
                      <a:pt x="5703" y="473"/>
                      <a:pt x="5230" y="0"/>
                      <a:pt x="46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5470;p61"/>
              <p:cNvSpPr/>
              <p:nvPr/>
            </p:nvSpPr>
            <p:spPr>
              <a:xfrm>
                <a:off x="-50489600" y="1947400"/>
                <a:ext cx="233150" cy="299125"/>
              </a:xfrm>
              <a:custGeom>
                <a:avLst/>
                <a:gdLst/>
                <a:ahLst/>
                <a:cxnLst/>
                <a:rect l="l" t="t" r="r" b="b"/>
                <a:pathLst>
                  <a:path w="9326" h="11965" extrusionOk="0">
                    <a:moveTo>
                      <a:pt x="4632" y="725"/>
                    </a:moveTo>
                    <a:cubicBezTo>
                      <a:pt x="4821" y="725"/>
                      <a:pt x="4978" y="882"/>
                      <a:pt x="4978" y="1071"/>
                    </a:cubicBezTo>
                    <a:lnTo>
                      <a:pt x="4978" y="1449"/>
                    </a:lnTo>
                    <a:cubicBezTo>
                      <a:pt x="4884" y="1418"/>
                      <a:pt x="4758" y="1418"/>
                      <a:pt x="4632" y="1418"/>
                    </a:cubicBezTo>
                    <a:cubicBezTo>
                      <a:pt x="4506" y="1418"/>
                      <a:pt x="4411" y="1418"/>
                      <a:pt x="4285" y="1449"/>
                    </a:cubicBezTo>
                    <a:lnTo>
                      <a:pt x="4285" y="1071"/>
                    </a:lnTo>
                    <a:cubicBezTo>
                      <a:pt x="4285" y="882"/>
                      <a:pt x="4443" y="725"/>
                      <a:pt x="4632" y="725"/>
                    </a:cubicBezTo>
                    <a:close/>
                    <a:moveTo>
                      <a:pt x="4632" y="2143"/>
                    </a:moveTo>
                    <a:cubicBezTo>
                      <a:pt x="5230" y="2143"/>
                      <a:pt x="5703" y="2615"/>
                      <a:pt x="5703" y="3182"/>
                    </a:cubicBezTo>
                    <a:cubicBezTo>
                      <a:pt x="5703" y="3781"/>
                      <a:pt x="5230" y="4253"/>
                      <a:pt x="4632" y="4253"/>
                    </a:cubicBezTo>
                    <a:cubicBezTo>
                      <a:pt x="4033" y="4253"/>
                      <a:pt x="3592" y="3781"/>
                      <a:pt x="3592" y="3182"/>
                    </a:cubicBezTo>
                    <a:cubicBezTo>
                      <a:pt x="3592" y="2615"/>
                      <a:pt x="4033" y="2143"/>
                      <a:pt x="4632" y="2143"/>
                    </a:cubicBezTo>
                    <a:close/>
                    <a:moveTo>
                      <a:pt x="4632" y="5356"/>
                    </a:moveTo>
                    <a:lnTo>
                      <a:pt x="6018" y="8191"/>
                    </a:lnTo>
                    <a:cubicBezTo>
                      <a:pt x="5671" y="8349"/>
                      <a:pt x="5356" y="8443"/>
                      <a:pt x="4978" y="8443"/>
                    </a:cubicBezTo>
                    <a:lnTo>
                      <a:pt x="4978" y="8065"/>
                    </a:lnTo>
                    <a:cubicBezTo>
                      <a:pt x="4978" y="7876"/>
                      <a:pt x="4821" y="7719"/>
                      <a:pt x="4632" y="7719"/>
                    </a:cubicBezTo>
                    <a:cubicBezTo>
                      <a:pt x="4443" y="7719"/>
                      <a:pt x="4285" y="7876"/>
                      <a:pt x="4285" y="8065"/>
                    </a:cubicBezTo>
                    <a:lnTo>
                      <a:pt x="4285" y="8443"/>
                    </a:lnTo>
                    <a:cubicBezTo>
                      <a:pt x="3939" y="8380"/>
                      <a:pt x="3592" y="8317"/>
                      <a:pt x="3246" y="8191"/>
                    </a:cubicBezTo>
                    <a:lnTo>
                      <a:pt x="4632" y="5356"/>
                    </a:lnTo>
                    <a:close/>
                    <a:moveTo>
                      <a:pt x="3466" y="4505"/>
                    </a:moveTo>
                    <a:cubicBezTo>
                      <a:pt x="3624" y="4663"/>
                      <a:pt x="3844" y="4757"/>
                      <a:pt x="4096" y="4852"/>
                    </a:cubicBezTo>
                    <a:cubicBezTo>
                      <a:pt x="4033" y="5009"/>
                      <a:pt x="1481" y="10271"/>
                      <a:pt x="1450" y="10365"/>
                    </a:cubicBezTo>
                    <a:cubicBezTo>
                      <a:pt x="1381" y="10504"/>
                      <a:pt x="1261" y="10591"/>
                      <a:pt x="1127" y="10591"/>
                    </a:cubicBezTo>
                    <a:cubicBezTo>
                      <a:pt x="1078" y="10591"/>
                      <a:pt x="1028" y="10580"/>
                      <a:pt x="977" y="10554"/>
                    </a:cubicBezTo>
                    <a:cubicBezTo>
                      <a:pt x="820" y="10491"/>
                      <a:pt x="694" y="10271"/>
                      <a:pt x="788" y="10082"/>
                    </a:cubicBezTo>
                    <a:lnTo>
                      <a:pt x="3466" y="4505"/>
                    </a:lnTo>
                    <a:close/>
                    <a:moveTo>
                      <a:pt x="5829" y="4537"/>
                    </a:moveTo>
                    <a:lnTo>
                      <a:pt x="8507" y="10113"/>
                    </a:lnTo>
                    <a:cubicBezTo>
                      <a:pt x="8570" y="10271"/>
                      <a:pt x="8507" y="10523"/>
                      <a:pt x="8318" y="10586"/>
                    </a:cubicBezTo>
                    <a:cubicBezTo>
                      <a:pt x="8271" y="10599"/>
                      <a:pt x="8225" y="10606"/>
                      <a:pt x="8181" y="10606"/>
                    </a:cubicBezTo>
                    <a:cubicBezTo>
                      <a:pt x="8021" y="10606"/>
                      <a:pt x="7888" y="10521"/>
                      <a:pt x="7814" y="10397"/>
                    </a:cubicBezTo>
                    <a:cubicBezTo>
                      <a:pt x="7719" y="10176"/>
                      <a:pt x="5293" y="5167"/>
                      <a:pt x="5199" y="4883"/>
                    </a:cubicBezTo>
                    <a:cubicBezTo>
                      <a:pt x="5419" y="4820"/>
                      <a:pt x="5608" y="4694"/>
                      <a:pt x="5829" y="4537"/>
                    </a:cubicBezTo>
                    <a:close/>
                    <a:moveTo>
                      <a:pt x="4632" y="0"/>
                    </a:moveTo>
                    <a:cubicBezTo>
                      <a:pt x="4033" y="0"/>
                      <a:pt x="3592" y="473"/>
                      <a:pt x="3592" y="1071"/>
                    </a:cubicBezTo>
                    <a:lnTo>
                      <a:pt x="3592" y="1764"/>
                    </a:lnTo>
                    <a:cubicBezTo>
                      <a:pt x="3151" y="2080"/>
                      <a:pt x="2867" y="2584"/>
                      <a:pt x="2867" y="3182"/>
                    </a:cubicBezTo>
                    <a:cubicBezTo>
                      <a:pt x="2867" y="3434"/>
                      <a:pt x="2899" y="3655"/>
                      <a:pt x="3025" y="3875"/>
                    </a:cubicBezTo>
                    <a:lnTo>
                      <a:pt x="1576" y="6900"/>
                    </a:lnTo>
                    <a:cubicBezTo>
                      <a:pt x="1355" y="6648"/>
                      <a:pt x="1229" y="6396"/>
                      <a:pt x="1103" y="6081"/>
                    </a:cubicBezTo>
                    <a:cubicBezTo>
                      <a:pt x="1032" y="5914"/>
                      <a:pt x="906" y="5837"/>
                      <a:pt x="767" y="5837"/>
                    </a:cubicBezTo>
                    <a:cubicBezTo>
                      <a:pt x="722" y="5837"/>
                      <a:pt x="676" y="5845"/>
                      <a:pt x="631" y="5860"/>
                    </a:cubicBezTo>
                    <a:cubicBezTo>
                      <a:pt x="442" y="5955"/>
                      <a:pt x="347" y="6144"/>
                      <a:pt x="442" y="6333"/>
                    </a:cubicBezTo>
                    <a:cubicBezTo>
                      <a:pt x="631" y="6805"/>
                      <a:pt x="883" y="7215"/>
                      <a:pt x="1229" y="7593"/>
                    </a:cubicBezTo>
                    <a:lnTo>
                      <a:pt x="158" y="9798"/>
                    </a:lnTo>
                    <a:cubicBezTo>
                      <a:pt x="1" y="10208"/>
                      <a:pt x="64" y="10649"/>
                      <a:pt x="347" y="10964"/>
                    </a:cubicBezTo>
                    <a:lnTo>
                      <a:pt x="95" y="11468"/>
                    </a:lnTo>
                    <a:cubicBezTo>
                      <a:pt x="32" y="11625"/>
                      <a:pt x="95" y="11846"/>
                      <a:pt x="253" y="11941"/>
                    </a:cubicBezTo>
                    <a:cubicBezTo>
                      <a:pt x="293" y="11957"/>
                      <a:pt x="340" y="11965"/>
                      <a:pt x="389" y="11965"/>
                    </a:cubicBezTo>
                    <a:cubicBezTo>
                      <a:pt x="528" y="11965"/>
                      <a:pt x="678" y="11900"/>
                      <a:pt x="725" y="11783"/>
                    </a:cubicBezTo>
                    <a:lnTo>
                      <a:pt x="977" y="11247"/>
                    </a:lnTo>
                    <a:cubicBezTo>
                      <a:pt x="1027" y="11255"/>
                      <a:pt x="1077" y="11258"/>
                      <a:pt x="1127" y="11258"/>
                    </a:cubicBezTo>
                    <a:cubicBezTo>
                      <a:pt x="1521" y="11258"/>
                      <a:pt x="1912" y="11040"/>
                      <a:pt x="2080" y="10649"/>
                    </a:cubicBezTo>
                    <a:lnTo>
                      <a:pt x="2930" y="8822"/>
                    </a:lnTo>
                    <a:cubicBezTo>
                      <a:pt x="3372" y="8979"/>
                      <a:pt x="3813" y="9105"/>
                      <a:pt x="4285" y="9137"/>
                    </a:cubicBezTo>
                    <a:lnTo>
                      <a:pt x="4285" y="9483"/>
                    </a:lnTo>
                    <a:cubicBezTo>
                      <a:pt x="4285" y="9704"/>
                      <a:pt x="4443" y="9861"/>
                      <a:pt x="4632" y="9861"/>
                    </a:cubicBezTo>
                    <a:cubicBezTo>
                      <a:pt x="4821" y="9861"/>
                      <a:pt x="4978" y="9704"/>
                      <a:pt x="4978" y="9483"/>
                    </a:cubicBezTo>
                    <a:lnTo>
                      <a:pt x="4978" y="9137"/>
                    </a:lnTo>
                    <a:cubicBezTo>
                      <a:pt x="5451" y="9105"/>
                      <a:pt x="5892" y="9011"/>
                      <a:pt x="6333" y="8822"/>
                    </a:cubicBezTo>
                    <a:lnTo>
                      <a:pt x="7184" y="10649"/>
                    </a:lnTo>
                    <a:cubicBezTo>
                      <a:pt x="7382" y="11016"/>
                      <a:pt x="7732" y="11257"/>
                      <a:pt x="8143" y="11257"/>
                    </a:cubicBezTo>
                    <a:cubicBezTo>
                      <a:pt x="8190" y="11257"/>
                      <a:pt x="8238" y="11254"/>
                      <a:pt x="8286" y="11247"/>
                    </a:cubicBezTo>
                    <a:lnTo>
                      <a:pt x="8538" y="11783"/>
                    </a:lnTo>
                    <a:cubicBezTo>
                      <a:pt x="8585" y="11900"/>
                      <a:pt x="8718" y="11965"/>
                      <a:pt x="8861" y="11965"/>
                    </a:cubicBezTo>
                    <a:cubicBezTo>
                      <a:pt x="8911" y="11965"/>
                      <a:pt x="8962" y="11957"/>
                      <a:pt x="9011" y="11941"/>
                    </a:cubicBezTo>
                    <a:cubicBezTo>
                      <a:pt x="9168" y="11846"/>
                      <a:pt x="9231" y="11657"/>
                      <a:pt x="9168" y="11468"/>
                    </a:cubicBezTo>
                    <a:lnTo>
                      <a:pt x="8916" y="10964"/>
                    </a:lnTo>
                    <a:cubicBezTo>
                      <a:pt x="9200" y="10649"/>
                      <a:pt x="9326" y="10208"/>
                      <a:pt x="9137" y="9798"/>
                    </a:cubicBezTo>
                    <a:lnTo>
                      <a:pt x="8066" y="7593"/>
                    </a:lnTo>
                    <a:cubicBezTo>
                      <a:pt x="8381" y="7246"/>
                      <a:pt x="8664" y="6805"/>
                      <a:pt x="8853" y="6333"/>
                    </a:cubicBezTo>
                    <a:cubicBezTo>
                      <a:pt x="8916" y="6144"/>
                      <a:pt x="8853" y="5955"/>
                      <a:pt x="8664" y="5860"/>
                    </a:cubicBezTo>
                    <a:cubicBezTo>
                      <a:pt x="8611" y="5845"/>
                      <a:pt x="8559" y="5837"/>
                      <a:pt x="8511" y="5837"/>
                    </a:cubicBezTo>
                    <a:cubicBezTo>
                      <a:pt x="8360" y="5837"/>
                      <a:pt x="8240" y="5914"/>
                      <a:pt x="8192" y="6081"/>
                    </a:cubicBezTo>
                    <a:cubicBezTo>
                      <a:pt x="8066" y="6333"/>
                      <a:pt x="7908" y="6616"/>
                      <a:pt x="7719" y="6900"/>
                    </a:cubicBezTo>
                    <a:lnTo>
                      <a:pt x="6270" y="3875"/>
                    </a:lnTo>
                    <a:cubicBezTo>
                      <a:pt x="6333" y="3655"/>
                      <a:pt x="6396" y="3434"/>
                      <a:pt x="6396" y="3182"/>
                    </a:cubicBezTo>
                    <a:cubicBezTo>
                      <a:pt x="6396" y="2584"/>
                      <a:pt x="6144" y="2080"/>
                      <a:pt x="5703" y="1764"/>
                    </a:cubicBezTo>
                    <a:lnTo>
                      <a:pt x="5703" y="1071"/>
                    </a:lnTo>
                    <a:cubicBezTo>
                      <a:pt x="5703" y="473"/>
                      <a:pt x="5230" y="0"/>
                      <a:pt x="46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587" y="3907"/>
              <a:ext cx="12452" cy="730"/>
              <a:chOff x="5587" y="2550"/>
              <a:chExt cx="12452" cy="730"/>
            </a:xfrm>
          </p:grpSpPr>
          <p:cxnSp>
            <p:nvCxnSpPr>
              <p:cNvPr id="7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587" y="3907"/>
              <a:ext cx="12452" cy="730"/>
              <a:chOff x="5587" y="2550"/>
              <a:chExt cx="12452" cy="730"/>
            </a:xfrm>
          </p:grpSpPr>
          <p:cxnSp>
            <p:nvCxnSpPr>
              <p:cNvPr id="22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587" y="3907"/>
              <a:ext cx="12452" cy="730"/>
              <a:chOff x="5587" y="2550"/>
              <a:chExt cx="12452" cy="730"/>
            </a:xfrm>
          </p:grpSpPr>
          <p:cxnSp>
            <p:nvCxnSpPr>
              <p:cNvPr id="41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5587" y="3895"/>
              <a:ext cx="12452" cy="730"/>
              <a:chOff x="5587" y="2550"/>
              <a:chExt cx="12452" cy="730"/>
            </a:xfrm>
          </p:grpSpPr>
          <p:cxnSp>
            <p:nvCxnSpPr>
              <p:cNvPr id="60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587" y="3895"/>
              <a:ext cx="12452" cy="730"/>
              <a:chOff x="5587" y="2550"/>
              <a:chExt cx="12452" cy="730"/>
            </a:xfrm>
          </p:grpSpPr>
          <p:cxnSp>
            <p:nvCxnSpPr>
              <p:cNvPr id="75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二、开发环境搭建和升级</a:t>
                </a:r>
                <a:endParaRPr 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809875" y="1626235"/>
            <a:ext cx="8644890" cy="474980"/>
            <a:chOff x="4425" y="2561"/>
            <a:chExt cx="13614" cy="748"/>
          </a:xfrm>
        </p:grpSpPr>
        <p:cxnSp>
          <p:nvCxnSpPr>
            <p:cNvPr id="33" name="Google Shape;252;p37"/>
            <p:cNvCxnSpPr/>
            <p:nvPr/>
          </p:nvCxnSpPr>
          <p:spPr>
            <a:xfrm flipH="1">
              <a:off x="5587" y="2935"/>
              <a:ext cx="12452" cy="0"/>
            </a:xfrm>
            <a:prstGeom prst="straightConnector1">
              <a:avLst/>
            </a:prstGeom>
            <a:solidFill>
              <a:schemeClr val="bg2">
                <a:lumMod val="25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Google Shape;258;p37"/>
            <p:cNvSpPr/>
            <p:nvPr/>
          </p:nvSpPr>
          <p:spPr>
            <a:xfrm>
              <a:off x="6036" y="2570"/>
              <a:ext cx="7127" cy="73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一、</a:t>
              </a:r>
              <a:r>
                <a:rPr lang="en-US" altLang="zh-CN">
                  <a:solidFill>
                    <a:schemeClr val="bg1"/>
                  </a:solidFill>
                </a:rPr>
                <a:t>Flutter </a:t>
              </a:r>
              <a:r>
                <a:rPr lang="zh-CN" altLang="en-US">
                  <a:solidFill>
                    <a:schemeClr val="bg1"/>
                  </a:solidFill>
                </a:rPr>
                <a:t>框架 和</a:t>
              </a:r>
              <a:r>
                <a:rPr lang="en-US" altLang="zh-CN">
                  <a:solidFill>
                    <a:schemeClr val="bg1"/>
                  </a:solidFill>
                </a:rPr>
                <a:t> Dart </a:t>
              </a:r>
              <a:r>
                <a:rPr lang="zh-CN" altLang="en-US">
                  <a:solidFill>
                    <a:schemeClr val="bg1"/>
                  </a:solidFill>
                </a:rPr>
                <a:t>语言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37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40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4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8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8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Dart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语言 和 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框架</a:t>
                </a:r>
                <a:endPara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  <p:sp>
          <p:nvSpPr>
            <p:cNvPr id="88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Dart </a:t>
            </a:r>
            <a:r>
              <a:rPr lang="zh-CN" altLang="en-US"/>
              <a:t>语言</a:t>
            </a:r>
            <a:endParaRPr lang="zh-CN" altLang="en-US"/>
          </a:p>
        </p:txBody>
      </p:sp>
      <p:sp>
        <p:nvSpPr>
          <p:cNvPr id="3" name="Google Shape;6336;p77"/>
          <p:cNvSpPr/>
          <p:nvPr/>
        </p:nvSpPr>
        <p:spPr>
          <a:xfrm>
            <a:off x="432000" y="288000"/>
            <a:ext cx="1265555" cy="115316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Flutter 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4" name="Google Shape;6336;p77"/>
          <p:cNvSpPr/>
          <p:nvPr/>
        </p:nvSpPr>
        <p:spPr>
          <a:xfrm>
            <a:off x="432000" y="288000"/>
            <a:ext cx="1265555" cy="115316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开发环境搭建 </a:t>
            </a:r>
            <a:r>
              <a:rPr lang="en-US" altLang="zh-CN"/>
              <a:t>- </a:t>
            </a:r>
            <a:r>
              <a:rPr lang="zh-CN" altLang="en-US"/>
              <a:t>安装</a:t>
            </a:r>
            <a:r>
              <a:rPr lang="en-US" altLang="zh-CN"/>
              <a:t>SDK</a:t>
            </a:r>
            <a:endParaRPr lang="en-US" altLang="zh-CN"/>
          </a:p>
        </p:txBody>
      </p:sp>
      <p:sp>
        <p:nvSpPr>
          <p:cNvPr id="3" name="Google Shape;5470;p61"/>
          <p:cNvSpPr>
            <a:spLocks noChangeAspect="1"/>
          </p:cNvSpPr>
          <p:nvPr/>
        </p:nvSpPr>
        <p:spPr>
          <a:xfrm>
            <a:off x="432000" y="28800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开发环境搭建 </a:t>
            </a:r>
            <a:r>
              <a:rPr lang="en-US" altLang="zh-CN"/>
              <a:t>- Android Studio</a:t>
            </a:r>
            <a:endParaRPr lang="en-US" altLang="zh-CN"/>
          </a:p>
        </p:txBody>
      </p:sp>
      <p:sp>
        <p:nvSpPr>
          <p:cNvPr id="89" name="Google Shape;5470;p61"/>
          <p:cNvSpPr>
            <a:spLocks noChangeAspect="1"/>
          </p:cNvSpPr>
          <p:nvPr/>
        </p:nvSpPr>
        <p:spPr>
          <a:xfrm>
            <a:off x="432000" y="28800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开发环境 </a:t>
            </a:r>
            <a:r>
              <a:rPr lang="en-US" altLang="zh-CN"/>
              <a:t>- Flutter</a:t>
            </a:r>
            <a:r>
              <a:rPr lang="zh-CN" altLang="en-US"/>
              <a:t>升级</a:t>
            </a:r>
            <a:endParaRPr lang="zh-CN" altLang="en-US"/>
          </a:p>
        </p:txBody>
      </p:sp>
      <p:sp>
        <p:nvSpPr>
          <p:cNvPr id="3" name="Google Shape;5470;p61"/>
          <p:cNvSpPr>
            <a:spLocks noChangeAspect="1"/>
          </p:cNvSpPr>
          <p:nvPr/>
        </p:nvSpPr>
        <p:spPr>
          <a:xfrm>
            <a:off x="432000" y="28800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脚手架</a:t>
            </a:r>
            <a:endParaRPr lang="zh-CN" altLang="en-US"/>
          </a:p>
        </p:txBody>
      </p:sp>
      <p:sp>
        <p:nvSpPr>
          <p:cNvPr id="5507" name="Google Shape;5507;p61"/>
          <p:cNvSpPr>
            <a:spLocks noChangeAspect="1"/>
          </p:cNvSpPr>
          <p:nvPr/>
        </p:nvSpPr>
        <p:spPr>
          <a:xfrm>
            <a:off x="432000" y="288000"/>
            <a:ext cx="1148844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2805" y="694"/>
                </a:moveTo>
                <a:lnTo>
                  <a:pt x="2805" y="2805"/>
                </a:lnTo>
                <a:lnTo>
                  <a:pt x="662" y="2805"/>
                </a:lnTo>
                <a:lnTo>
                  <a:pt x="662" y="694"/>
                </a:lnTo>
                <a:close/>
                <a:moveTo>
                  <a:pt x="2805" y="3466"/>
                </a:moveTo>
                <a:lnTo>
                  <a:pt x="2805" y="5609"/>
                </a:lnTo>
                <a:lnTo>
                  <a:pt x="662" y="5609"/>
                </a:lnTo>
                <a:lnTo>
                  <a:pt x="662" y="3466"/>
                </a:lnTo>
                <a:close/>
                <a:moveTo>
                  <a:pt x="7908" y="2521"/>
                </a:moveTo>
                <a:lnTo>
                  <a:pt x="9421" y="4033"/>
                </a:lnTo>
                <a:lnTo>
                  <a:pt x="7782" y="5640"/>
                </a:lnTo>
                <a:lnTo>
                  <a:pt x="6302" y="4128"/>
                </a:lnTo>
                <a:lnTo>
                  <a:pt x="7908" y="2521"/>
                </a:lnTo>
                <a:close/>
                <a:moveTo>
                  <a:pt x="5798" y="4663"/>
                </a:moveTo>
                <a:lnTo>
                  <a:pt x="7278" y="6144"/>
                </a:lnTo>
                <a:lnTo>
                  <a:pt x="5766" y="7688"/>
                </a:lnTo>
                <a:lnTo>
                  <a:pt x="4254" y="6207"/>
                </a:lnTo>
                <a:lnTo>
                  <a:pt x="5798" y="4663"/>
                </a:lnTo>
                <a:close/>
                <a:moveTo>
                  <a:pt x="2805" y="6302"/>
                </a:moveTo>
                <a:lnTo>
                  <a:pt x="2805" y="8791"/>
                </a:lnTo>
                <a:cubicBezTo>
                  <a:pt x="2521" y="8570"/>
                  <a:pt x="2111" y="8444"/>
                  <a:pt x="1733" y="8444"/>
                </a:cubicBezTo>
                <a:cubicBezTo>
                  <a:pt x="1324" y="8444"/>
                  <a:pt x="977" y="8570"/>
                  <a:pt x="662" y="8791"/>
                </a:cubicBezTo>
                <a:lnTo>
                  <a:pt x="662" y="6302"/>
                </a:lnTo>
                <a:close/>
                <a:moveTo>
                  <a:pt x="3750" y="6711"/>
                </a:moveTo>
                <a:lnTo>
                  <a:pt x="5230" y="8192"/>
                </a:lnTo>
                <a:lnTo>
                  <a:pt x="3498" y="9925"/>
                </a:lnTo>
                <a:lnTo>
                  <a:pt x="3498" y="6932"/>
                </a:lnTo>
                <a:lnTo>
                  <a:pt x="3750" y="6711"/>
                </a:lnTo>
                <a:close/>
                <a:moveTo>
                  <a:pt x="1733" y="9137"/>
                </a:moveTo>
                <a:cubicBezTo>
                  <a:pt x="2332" y="9137"/>
                  <a:pt x="2805" y="9610"/>
                  <a:pt x="2805" y="10208"/>
                </a:cubicBezTo>
                <a:cubicBezTo>
                  <a:pt x="2805" y="10807"/>
                  <a:pt x="2332" y="11279"/>
                  <a:pt x="1733" y="11279"/>
                </a:cubicBezTo>
                <a:cubicBezTo>
                  <a:pt x="1135" y="11279"/>
                  <a:pt x="662" y="10807"/>
                  <a:pt x="662" y="10208"/>
                </a:cubicBezTo>
                <a:cubicBezTo>
                  <a:pt x="662" y="9610"/>
                  <a:pt x="1135" y="9137"/>
                  <a:pt x="1733" y="9137"/>
                </a:cubicBezTo>
                <a:close/>
                <a:moveTo>
                  <a:pt x="5640" y="9137"/>
                </a:moveTo>
                <a:lnTo>
                  <a:pt x="5640" y="11279"/>
                </a:lnTo>
                <a:lnTo>
                  <a:pt x="3183" y="11279"/>
                </a:lnTo>
                <a:lnTo>
                  <a:pt x="5262" y="9137"/>
                </a:lnTo>
                <a:close/>
                <a:moveTo>
                  <a:pt x="8412" y="9137"/>
                </a:moveTo>
                <a:lnTo>
                  <a:pt x="8412" y="11279"/>
                </a:lnTo>
                <a:lnTo>
                  <a:pt x="6333" y="11279"/>
                </a:lnTo>
                <a:lnTo>
                  <a:pt x="6333" y="9137"/>
                </a:lnTo>
                <a:close/>
                <a:moveTo>
                  <a:pt x="11248" y="9137"/>
                </a:moveTo>
                <a:lnTo>
                  <a:pt x="11248" y="11279"/>
                </a:lnTo>
                <a:lnTo>
                  <a:pt x="9106" y="11279"/>
                </a:lnTo>
                <a:lnTo>
                  <a:pt x="9106" y="9137"/>
                </a:lnTo>
                <a:close/>
                <a:moveTo>
                  <a:pt x="347" y="1"/>
                </a:moveTo>
                <a:cubicBezTo>
                  <a:pt x="158" y="1"/>
                  <a:pt x="1" y="158"/>
                  <a:pt x="1" y="379"/>
                </a:cubicBezTo>
                <a:lnTo>
                  <a:pt x="1" y="10240"/>
                </a:lnTo>
                <a:cubicBezTo>
                  <a:pt x="1" y="11248"/>
                  <a:pt x="788" y="12036"/>
                  <a:pt x="1765" y="12036"/>
                </a:cubicBezTo>
                <a:lnTo>
                  <a:pt x="11657" y="12036"/>
                </a:lnTo>
                <a:cubicBezTo>
                  <a:pt x="11846" y="12036"/>
                  <a:pt x="12004" y="11878"/>
                  <a:pt x="12004" y="11657"/>
                </a:cubicBezTo>
                <a:lnTo>
                  <a:pt x="12004" y="8791"/>
                </a:lnTo>
                <a:cubicBezTo>
                  <a:pt x="11973" y="8602"/>
                  <a:pt x="11815" y="8444"/>
                  <a:pt x="11626" y="8444"/>
                </a:cubicBezTo>
                <a:lnTo>
                  <a:pt x="5987" y="8444"/>
                </a:lnTo>
                <a:lnTo>
                  <a:pt x="10177" y="4254"/>
                </a:lnTo>
                <a:cubicBezTo>
                  <a:pt x="10240" y="4191"/>
                  <a:pt x="10271" y="4096"/>
                  <a:pt x="10271" y="4033"/>
                </a:cubicBezTo>
                <a:cubicBezTo>
                  <a:pt x="10271" y="3939"/>
                  <a:pt x="10240" y="3844"/>
                  <a:pt x="10177" y="3781"/>
                </a:cubicBezTo>
                <a:lnTo>
                  <a:pt x="8192" y="1828"/>
                </a:lnTo>
                <a:cubicBezTo>
                  <a:pt x="8129" y="1765"/>
                  <a:pt x="8042" y="1733"/>
                  <a:pt x="7952" y="1733"/>
                </a:cubicBezTo>
                <a:cubicBezTo>
                  <a:pt x="7861" y="1733"/>
                  <a:pt x="7767" y="1765"/>
                  <a:pt x="7688" y="1828"/>
                </a:cubicBezTo>
                <a:lnTo>
                  <a:pt x="3498" y="5987"/>
                </a:lnTo>
                <a:lnTo>
                  <a:pt x="3498" y="379"/>
                </a:lnTo>
                <a:cubicBezTo>
                  <a:pt x="3498" y="158"/>
                  <a:pt x="3340" y="1"/>
                  <a:pt x="3151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Hello Flutter </a:t>
            </a:r>
            <a:r>
              <a:rPr lang="zh-CN" altLang="en-US"/>
              <a:t>和 </a:t>
            </a:r>
            <a:r>
              <a:rPr lang="en-US" altLang="zh-CN"/>
              <a:t>UI</a:t>
            </a:r>
            <a:r>
              <a:rPr lang="zh-CN" altLang="en-US"/>
              <a:t>基础</a:t>
            </a:r>
            <a:endParaRPr lang="zh-CN" altLang="en-US"/>
          </a:p>
        </p:txBody>
      </p:sp>
      <p:grpSp>
        <p:nvGrpSpPr>
          <p:cNvPr id="5474" name="Google Shape;5474;p61"/>
          <p:cNvGrpSpPr>
            <a:grpSpLocks noChangeAspect="1"/>
          </p:cNvGrpSpPr>
          <p:nvPr/>
        </p:nvGrpSpPr>
        <p:grpSpPr>
          <a:xfrm>
            <a:off x="432000" y="300028"/>
            <a:ext cx="1160948" cy="1152000"/>
            <a:chOff x="-50524250" y="2686150"/>
            <a:chExt cx="301675" cy="299350"/>
          </a:xfrm>
          <a:solidFill>
            <a:srgbClr val="5F7D95">
              <a:alpha val="20000"/>
            </a:srgbClr>
          </a:solidFill>
        </p:grpSpPr>
        <p:sp>
          <p:nvSpPr>
            <p:cNvPr id="5475" name="Google Shape;5475;p61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6" name="Google Shape;5476;p61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7" name="Google Shape;5477;p61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8" name="Google Shape;5478;p61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9" name="Google Shape;5479;p61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0" name="Google Shape;5480;p61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rtoon Graduation Project Defense by Slidesgo">
  <a:themeElements>
    <a:clrScheme name="Simple Light">
      <a:dk1>
        <a:srgbClr val="353431"/>
      </a:dk1>
      <a:lt1>
        <a:srgbClr val="FFFFFF"/>
      </a:lt1>
      <a:dk2>
        <a:srgbClr val="97C8BD"/>
      </a:dk2>
      <a:lt2>
        <a:srgbClr val="A7D3C7"/>
      </a:lt2>
      <a:accent1>
        <a:srgbClr val="32978B"/>
      </a:accent1>
      <a:accent2>
        <a:srgbClr val="FFB42E"/>
      </a:accent2>
      <a:accent3>
        <a:srgbClr val="D8941D"/>
      </a:accent3>
      <a:accent4>
        <a:srgbClr val="353431"/>
      </a:accent4>
      <a:accent5>
        <a:srgbClr val="D84C5D"/>
      </a:accent5>
      <a:accent6>
        <a:srgbClr val="C43D5B"/>
      </a:accent6>
      <a:hlink>
        <a:srgbClr val="3534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演示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46" baseType="lpstr">
      <vt:lpstr>Arial</vt:lpstr>
      <vt:lpstr>方正书宋_GBK</vt:lpstr>
      <vt:lpstr>Wingdings</vt:lpstr>
      <vt:lpstr>微软雅黑</vt:lpstr>
      <vt:lpstr>Chau Philomene One</vt:lpstr>
      <vt:lpstr>Thonburi</vt:lpstr>
      <vt:lpstr>Ropa Sans</vt:lpstr>
      <vt:lpstr>Arial</vt:lpstr>
      <vt:lpstr>Roboto</vt:lpstr>
      <vt:lpstr>Calibri</vt:lpstr>
      <vt:lpstr>Helvetica Neue</vt:lpstr>
      <vt:lpstr>宋体</vt:lpstr>
      <vt:lpstr>Arial Unicode MS</vt:lpstr>
      <vt:lpstr>汉仪书宋二KW</vt:lpstr>
      <vt:lpstr>Calibri Light</vt:lpstr>
      <vt:lpstr>Exo 2</vt:lpstr>
      <vt:lpstr>Squada One</vt:lpstr>
      <vt:lpstr>Roboto Condensed Light</vt:lpstr>
      <vt:lpstr>Fira Sans Extra Condensed Medium</vt:lpstr>
      <vt:lpstr>Roboto Condensed</vt:lpstr>
      <vt:lpstr>Wingdings</vt:lpstr>
      <vt:lpstr>宋体-简</vt:lpstr>
      <vt:lpstr>儷宋 Pro</vt:lpstr>
      <vt:lpstr>华文楷体</vt:lpstr>
      <vt:lpstr>凌慧体-简</vt:lpstr>
      <vt:lpstr>EX 2</vt:lpstr>
      <vt:lpstr>苹方-简</vt:lpstr>
      <vt:lpstr>兰亭黑-繁</vt:lpstr>
      <vt:lpstr>汉仪超级战甲</vt:lpstr>
      <vt:lpstr>?</vt:lpstr>
      <vt:lpstr>华文仿宋</vt:lpstr>
      <vt:lpstr>华文宋体</vt:lpstr>
      <vt:lpstr>2_Office 主题</vt:lpstr>
      <vt:lpstr>Cartoon Graduation Project Defense by Slidesgo</vt:lpstr>
      <vt:lpstr>移动端Flutter 第1课</vt:lpstr>
      <vt:lpstr>本节课内容</vt:lpstr>
      <vt:lpstr>PowerPoint 演示文稿</vt:lpstr>
      <vt:lpstr>PowerPoint 演示文稿</vt:lpstr>
      <vt:lpstr>PowerPoint 演示文稿</vt:lpstr>
      <vt:lpstr>开发环境搭建 - SDK</vt:lpstr>
      <vt:lpstr>PowerPoint 演示文稿</vt:lpstr>
      <vt:lpstr>PowerPoint 演示文稿</vt:lpstr>
      <vt:lpstr>通过脚手架搭建项目</vt:lpstr>
      <vt:lpstr>Hello Flutter 和 UI基础</vt:lpstr>
      <vt:lpstr>编译Android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maosong</dc:creator>
  <cp:lastModifiedBy>maosong</cp:lastModifiedBy>
  <cp:revision>42</cp:revision>
  <dcterms:created xsi:type="dcterms:W3CDTF">2020-10-11T16:04:23Z</dcterms:created>
  <dcterms:modified xsi:type="dcterms:W3CDTF">2020-10-11T16:04:23Z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