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5" r:id="rId3"/>
    <p:sldId id="266" r:id="rId5"/>
    <p:sldId id="267" r:id="rId6"/>
    <p:sldId id="268" r:id="rId7"/>
    <p:sldId id="269" r:id="rId8"/>
    <p:sldId id="271" r:id="rId9"/>
    <p:sldId id="270" r:id="rId10"/>
    <p:sldId id="263" r:id="rId11"/>
    <p:sldId id="275" r:id="rId12"/>
    <p:sldId id="273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39939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994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9pPr>
          </a:lstStyle>
          <a:p>
            <a:pPr algn="r" eaLnBrk="1" hangingPunct="1"/>
            <a:fld id="{129F25EA-A42F-4575-80C2-FC1AD926390A}" type="slidenum">
              <a:rPr lang="zh-CN" altLang="en-US" sz="1200">
                <a:ea typeface="宋体" panose="02010600030101010101" pitchFamily="2" charset="-122"/>
              </a:rPr>
            </a:fld>
            <a:endParaRPr lang="en-US" sz="1200"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17411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741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9pPr>
          </a:lstStyle>
          <a:p>
            <a:pPr algn="r" eaLnBrk="1" hangingPunct="1"/>
            <a:fld id="{F7034057-5D98-43B4-9E3B-07062BCCE63E}" type="slidenum">
              <a:rPr lang="zh-CN" altLang="en-US" sz="1200">
                <a:ea typeface="宋体" panose="02010600030101010101" pitchFamily="2" charset="-122"/>
              </a:rPr>
            </a:fld>
            <a:endParaRPr lang="en-US" sz="1200"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15363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536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9pPr>
          </a:lstStyle>
          <a:p>
            <a:pPr algn="r" eaLnBrk="1" hangingPunct="1"/>
            <a:fld id="{545381BE-FD49-4C48-95AC-F79A7462DB56}" type="slidenum">
              <a:rPr lang="zh-CN" altLang="en-US" sz="1200">
                <a:ea typeface="宋体" panose="02010600030101010101" pitchFamily="2" charset="-122"/>
              </a:rPr>
            </a:fld>
            <a:endParaRPr lang="en-US" sz="1200"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29699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97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9pPr>
          </a:lstStyle>
          <a:p>
            <a:pPr algn="r" eaLnBrk="1" hangingPunct="1"/>
            <a:fld id="{6132A2C1-930E-4E9E-9998-F098CD295232}" type="slidenum">
              <a:rPr lang="zh-CN" altLang="en-US" sz="1200">
                <a:ea typeface="宋体" panose="02010600030101010101" pitchFamily="2" charset="-122"/>
              </a:rPr>
            </a:fld>
            <a:endParaRPr lang="en-US" sz="1200"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1C3D0-B25B-4BD5-9CDD-6380CEFED5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13315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9pPr>
          </a:lstStyle>
          <a:p>
            <a:pPr algn="r" eaLnBrk="1" hangingPunct="1"/>
            <a:fld id="{E6A09BB5-8FAF-4230-A995-8CD7B5D47622}" type="slidenum">
              <a:rPr lang="zh-CN" altLang="en-US" sz="1200">
                <a:ea typeface="宋体" panose="02010600030101010101" pitchFamily="2" charset="-122"/>
              </a:rPr>
            </a:fld>
            <a:endParaRPr lang="en-US" sz="1200"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13315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331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9pPr>
          </a:lstStyle>
          <a:p>
            <a:pPr algn="r" eaLnBrk="1" hangingPunct="1"/>
            <a:fld id="{E6A09BB5-8FAF-4230-A995-8CD7B5D47622}" type="slidenum">
              <a:rPr lang="zh-CN" altLang="en-US" sz="1200">
                <a:ea typeface="宋体" panose="02010600030101010101" pitchFamily="2" charset="-122"/>
              </a:rPr>
            </a:fld>
            <a:endParaRPr lang="en-US" sz="1200"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15363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536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9pPr>
          </a:lstStyle>
          <a:p>
            <a:pPr algn="r" eaLnBrk="1" hangingPunct="1"/>
            <a:fld id="{545381BE-FD49-4C48-95AC-F79A7462DB56}" type="slidenum">
              <a:rPr lang="zh-CN" altLang="en-US" sz="1200">
                <a:ea typeface="宋体" panose="02010600030101010101" pitchFamily="2" charset="-122"/>
              </a:rPr>
            </a:fld>
            <a:endParaRPr lang="en-US" sz="1200"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13315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331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9pPr>
          </a:lstStyle>
          <a:p>
            <a:pPr algn="r" eaLnBrk="1" hangingPunct="1"/>
            <a:fld id="{E6A09BB5-8FAF-4230-A995-8CD7B5D47622}" type="slidenum">
              <a:rPr lang="zh-CN" altLang="en-US" sz="1200">
                <a:ea typeface="宋体" panose="02010600030101010101" pitchFamily="2" charset="-122"/>
              </a:rPr>
            </a:fld>
            <a:endParaRPr lang="en-US" sz="1200"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873405"/>
            <a:ext cx="7315200" cy="1881887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47367"/>
            <a:ext cx="7315200" cy="702333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866" y="2295525"/>
            <a:ext cx="6868583" cy="1946275"/>
          </a:xfrm>
        </p:spPr>
        <p:txBody>
          <a:bodyPr anchor="ctr" anchorCtr="0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8866" y="4277230"/>
            <a:ext cx="6868584" cy="8969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MH_Others_2"/>
          <p:cNvCxnSpPr>
            <a:cxnSpLocks noChangeShapeType="1"/>
          </p:cNvCxnSpPr>
          <p:nvPr/>
        </p:nvCxnSpPr>
        <p:spPr bwMode="auto">
          <a:xfrm>
            <a:off x="4478867" y="2295525"/>
            <a:ext cx="0" cy="1993900"/>
          </a:xfrm>
          <a:prstGeom prst="line">
            <a:avLst/>
          </a:prstGeom>
          <a:noFill/>
          <a:ln w="38100" cmpd="sng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MH_Others_3"/>
          <p:cNvCxnSpPr>
            <a:cxnSpLocks noChangeShapeType="1"/>
          </p:cNvCxnSpPr>
          <p:nvPr/>
        </p:nvCxnSpPr>
        <p:spPr bwMode="auto">
          <a:xfrm>
            <a:off x="4478867" y="2247900"/>
            <a:ext cx="0" cy="1993900"/>
          </a:xfrm>
          <a:prstGeom prst="line">
            <a:avLst/>
          </a:prstGeom>
          <a:noFill/>
          <a:ln w="28575" cmpd="sng">
            <a:solidFill>
              <a:schemeClr val="accent1">
                <a:alpha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84960"/>
            <a:ext cx="5181600" cy="459200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84960"/>
            <a:ext cx="5181600" cy="459200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14935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3482966" y="764051"/>
            <a:ext cx="5538297" cy="4660831"/>
            <a:chOff x="3326852" y="1098585"/>
            <a:chExt cx="5538297" cy="4660831"/>
          </a:xfrm>
        </p:grpSpPr>
        <p:sp>
          <p:nvSpPr>
            <p:cNvPr id="7" name="任意多边形 6"/>
            <p:cNvSpPr/>
            <p:nvPr/>
          </p:nvSpPr>
          <p:spPr bwMode="auto">
            <a:xfrm flipH="1">
              <a:off x="6623183" y="1098585"/>
              <a:ext cx="2241966" cy="2067041"/>
            </a:xfrm>
            <a:custGeom>
              <a:avLst/>
              <a:gdLst>
                <a:gd name="T0" fmla="*/ 652730 w 2764608"/>
                <a:gd name="T1" fmla="*/ 0 h 2548726"/>
                <a:gd name="T2" fmla="*/ 2111878 w 2764608"/>
                <a:gd name="T3" fmla="*/ 0 h 2548726"/>
                <a:gd name="T4" fmla="*/ 2764608 w 2764608"/>
                <a:gd name="T5" fmla="*/ 652730 h 2548726"/>
                <a:gd name="T6" fmla="*/ 2764608 w 2764608"/>
                <a:gd name="T7" fmla="*/ 1434805 h 2548726"/>
                <a:gd name="T8" fmla="*/ 2111878 w 2764608"/>
                <a:gd name="T9" fmla="*/ 2087535 h 2548726"/>
                <a:gd name="T10" fmla="*/ 1915333 w 2764608"/>
                <a:gd name="T11" fmla="*/ 2087535 h 2548726"/>
                <a:gd name="T12" fmla="*/ 2025468 w 2764608"/>
                <a:gd name="T13" fmla="*/ 2548726 h 2548726"/>
                <a:gd name="T14" fmla="*/ 1436563 w 2764608"/>
                <a:gd name="T15" fmla="*/ 2087535 h 2548726"/>
                <a:gd name="T16" fmla="*/ 652730 w 2764608"/>
                <a:gd name="T17" fmla="*/ 2087535 h 2548726"/>
                <a:gd name="T18" fmla="*/ 0 w 2764608"/>
                <a:gd name="T19" fmla="*/ 1434805 h 2548726"/>
                <a:gd name="T20" fmla="*/ 0 w 2764608"/>
                <a:gd name="T21" fmla="*/ 652730 h 2548726"/>
                <a:gd name="T22" fmla="*/ 652730 w 2764608"/>
                <a:gd name="T23" fmla="*/ 0 h 2548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64608" h="2548726">
                  <a:moveTo>
                    <a:pt x="652730" y="0"/>
                  </a:moveTo>
                  <a:lnTo>
                    <a:pt x="2111878" y="0"/>
                  </a:lnTo>
                  <a:cubicBezTo>
                    <a:pt x="2472371" y="0"/>
                    <a:pt x="2764608" y="292237"/>
                    <a:pt x="2764608" y="652730"/>
                  </a:cubicBezTo>
                  <a:lnTo>
                    <a:pt x="2764608" y="1434805"/>
                  </a:lnTo>
                  <a:cubicBezTo>
                    <a:pt x="2764608" y="1795298"/>
                    <a:pt x="2472371" y="2087535"/>
                    <a:pt x="2111878" y="2087535"/>
                  </a:cubicBezTo>
                  <a:lnTo>
                    <a:pt x="1915333" y="2087535"/>
                  </a:lnTo>
                  <a:lnTo>
                    <a:pt x="2025468" y="2548726"/>
                  </a:lnTo>
                  <a:lnTo>
                    <a:pt x="1436563" y="2087535"/>
                  </a:lnTo>
                  <a:lnTo>
                    <a:pt x="652730" y="2087535"/>
                  </a:lnTo>
                  <a:cubicBezTo>
                    <a:pt x="292237" y="2087535"/>
                    <a:pt x="0" y="1795298"/>
                    <a:pt x="0" y="1434805"/>
                  </a:cubicBezTo>
                  <a:lnTo>
                    <a:pt x="0" y="652730"/>
                  </a:lnTo>
                  <a:cubicBezTo>
                    <a:pt x="0" y="292237"/>
                    <a:pt x="292237" y="0"/>
                    <a:pt x="652730" y="0"/>
                  </a:cubicBezTo>
                  <a:close/>
                </a:path>
              </a:pathLst>
            </a:custGeom>
            <a:solidFill>
              <a:schemeClr val="accent2">
                <a:alpha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normAutofit/>
            </a:bodyPr>
            <a:lstStyle/>
            <a:p>
              <a:endParaRPr lang="zh-CN" altLang="en-US"/>
            </a:p>
          </p:txBody>
        </p:sp>
        <p:sp>
          <p:nvSpPr>
            <p:cNvPr id="8" name="任意多边形 4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326852" y="1684630"/>
              <a:ext cx="4417314" cy="4074786"/>
            </a:xfrm>
            <a:custGeom>
              <a:avLst/>
              <a:gdLst>
                <a:gd name="T0" fmla="*/ 652548 w 2764608"/>
                <a:gd name="T1" fmla="*/ 0 h 2548726"/>
                <a:gd name="T2" fmla="*/ 2111290 w 2764608"/>
                <a:gd name="T3" fmla="*/ 0 h 2548726"/>
                <a:gd name="T4" fmla="*/ 2763838 w 2764608"/>
                <a:gd name="T5" fmla="*/ 652935 h 2548726"/>
                <a:gd name="T6" fmla="*/ 2763838 w 2764608"/>
                <a:gd name="T7" fmla="*/ 1435255 h 2548726"/>
                <a:gd name="T8" fmla="*/ 2111290 w 2764608"/>
                <a:gd name="T9" fmla="*/ 2088189 h 2548726"/>
                <a:gd name="T10" fmla="*/ 1914800 w 2764608"/>
                <a:gd name="T11" fmla="*/ 2088189 h 2548726"/>
                <a:gd name="T12" fmla="*/ 2024904 w 2764608"/>
                <a:gd name="T13" fmla="*/ 2549525 h 2548726"/>
                <a:gd name="T14" fmla="*/ 1436163 w 2764608"/>
                <a:gd name="T15" fmla="*/ 2088189 h 2548726"/>
                <a:gd name="T16" fmla="*/ 652548 w 2764608"/>
                <a:gd name="T17" fmla="*/ 2088189 h 2548726"/>
                <a:gd name="T18" fmla="*/ 0 w 2764608"/>
                <a:gd name="T19" fmla="*/ 1435255 h 2548726"/>
                <a:gd name="T20" fmla="*/ 0 w 2764608"/>
                <a:gd name="T21" fmla="*/ 652935 h 2548726"/>
                <a:gd name="T22" fmla="*/ 652548 w 2764608"/>
                <a:gd name="T23" fmla="*/ 0 h 254872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64608"/>
                <a:gd name="T37" fmla="*/ 0 h 2548726"/>
                <a:gd name="T38" fmla="*/ 2764608 w 2764608"/>
                <a:gd name="T39" fmla="*/ 2548726 h 254872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64608" h="2548726">
                  <a:moveTo>
                    <a:pt x="652730" y="0"/>
                  </a:moveTo>
                  <a:lnTo>
                    <a:pt x="2111878" y="0"/>
                  </a:lnTo>
                  <a:cubicBezTo>
                    <a:pt x="2472371" y="0"/>
                    <a:pt x="2764608" y="292237"/>
                    <a:pt x="2764608" y="652730"/>
                  </a:cubicBezTo>
                  <a:lnTo>
                    <a:pt x="2764608" y="1434805"/>
                  </a:lnTo>
                  <a:cubicBezTo>
                    <a:pt x="2764608" y="1795298"/>
                    <a:pt x="2472371" y="2087535"/>
                    <a:pt x="2111878" y="2087535"/>
                  </a:cubicBezTo>
                  <a:lnTo>
                    <a:pt x="1915333" y="2087535"/>
                  </a:lnTo>
                  <a:lnTo>
                    <a:pt x="2025468" y="2548726"/>
                  </a:lnTo>
                  <a:lnTo>
                    <a:pt x="1436563" y="2087535"/>
                  </a:lnTo>
                  <a:lnTo>
                    <a:pt x="652730" y="2087535"/>
                  </a:lnTo>
                  <a:cubicBezTo>
                    <a:pt x="292237" y="2087535"/>
                    <a:pt x="0" y="1795298"/>
                    <a:pt x="0" y="1434805"/>
                  </a:cubicBezTo>
                  <a:lnTo>
                    <a:pt x="0" y="652730"/>
                  </a:lnTo>
                  <a:cubicBezTo>
                    <a:pt x="0" y="292237"/>
                    <a:pt x="292237" y="0"/>
                    <a:pt x="652730" y="0"/>
                  </a:cubicBezTo>
                  <a:close/>
                </a:path>
              </a:pathLst>
            </a:custGeom>
            <a:solidFill>
              <a:schemeClr val="accent1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24000" anchor="ctr">
              <a:normAutofit/>
            </a:bodyPr>
            <a:lstStyle>
              <a:lvl1pPr algn="just">
                <a:spcBef>
                  <a:spcPts val="1800"/>
                </a:spcBef>
                <a:buClr>
                  <a:srgbClr val="C39E38"/>
                </a:buClr>
                <a:buSzPct val="60000"/>
                <a:buFont typeface="Wingdings 2" panose="05020102010507070707" pitchFamily="18" charset="2"/>
                <a:buChar char=""/>
                <a:defRPr sz="2000">
                  <a:solidFill>
                    <a:srgbClr val="826925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DFDC9A"/>
                </a:buClr>
                <a:buFont typeface="幼圆" panose="02010509060101010101" pitchFamily="49" charset="-122"/>
                <a:buChar char=" "/>
                <a:defRPr sz="1600">
                  <a:solidFill>
                    <a:srgbClr val="7D7D7D"/>
                  </a:solidFill>
                  <a:latin typeface="幼圆" panose="020105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Wingdings 2" panose="05020102010507070707" pitchFamily="18" charset="2"/>
                <a:buNone/>
              </a:pPr>
              <a:endParaRPr lang="zh-CN" altLang="en-US" sz="4800" b="1" dirty="0">
                <a:solidFill>
                  <a:srgbClr val="FFFFFF"/>
                </a:solidFill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82966" y="1350097"/>
            <a:ext cx="4417314" cy="3333418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13" hasCustomPrompt="1"/>
          </p:nvPr>
        </p:nvSpPr>
        <p:spPr>
          <a:xfrm>
            <a:off x="6066263" y="5424882"/>
            <a:ext cx="2544337" cy="596934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8360" y="365125"/>
            <a:ext cx="161544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79348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0521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  <a:sp3d extrusionH="19050">
              <a:bevelT w="44450" h="25400"/>
            </a:sp3d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554480"/>
            <a:ext cx="10515600" cy="4622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50000"/>
          </a:schemeClr>
        </a:buClr>
        <a:buSzPct val="90000"/>
        <a:buFont typeface="Wingdings" panose="05000000000000000000" pitchFamily="2" charset="2"/>
        <a:buChar char="¤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1" Type="http://schemas.openxmlformats.org/officeDocument/2006/relationships/notesSlide" Target="../notesSlides/notesSlide2.xml"/><Relationship Id="rId20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9" Type="http://schemas.openxmlformats.org/officeDocument/2006/relationships/tags" Target="../tags/tag20.xml"/><Relationship Id="rId18" Type="http://schemas.openxmlformats.org/officeDocument/2006/relationships/image" Target="../media/image6.png"/><Relationship Id="rId17" Type="http://schemas.openxmlformats.org/officeDocument/2006/relationships/image" Target="../media/image5.png"/><Relationship Id="rId16" Type="http://schemas.openxmlformats.org/officeDocument/2006/relationships/image" Target="../media/image4.png"/><Relationship Id="rId15" Type="http://schemas.openxmlformats.org/officeDocument/2006/relationships/image" Target="../media/image3.png"/><Relationship Id="rId14" Type="http://schemas.openxmlformats.org/officeDocument/2006/relationships/tags" Target="../tags/tag19.xml"/><Relationship Id="rId13" Type="http://schemas.openxmlformats.org/officeDocument/2006/relationships/tags" Target="../tags/tag18.xml"/><Relationship Id="rId12" Type="http://schemas.openxmlformats.org/officeDocument/2006/relationships/tags" Target="../tags/tag17.xml"/><Relationship Id="rId11" Type="http://schemas.openxmlformats.org/officeDocument/2006/relationships/tags" Target="../tags/tag16.xml"/><Relationship Id="rId10" Type="http://schemas.openxmlformats.org/officeDocument/2006/relationships/tags" Target="../tags/tag15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3" Type="http://schemas.openxmlformats.org/officeDocument/2006/relationships/notesSlide" Target="../notesSlides/notesSlide3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tags" Target="../tags/tag2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5" Type="http://schemas.openxmlformats.org/officeDocument/2006/relationships/notesSlide" Target="../notesSlides/notesSlide4.xml"/><Relationship Id="rId24" Type="http://schemas.openxmlformats.org/officeDocument/2006/relationships/slideLayout" Target="../slideLayouts/slideLayout2.xml"/><Relationship Id="rId23" Type="http://schemas.openxmlformats.org/officeDocument/2006/relationships/tags" Target="../tags/tag54.xml"/><Relationship Id="rId22" Type="http://schemas.openxmlformats.org/officeDocument/2006/relationships/tags" Target="../tags/tag53.xml"/><Relationship Id="rId21" Type="http://schemas.openxmlformats.org/officeDocument/2006/relationships/tags" Target="../tags/tag52.xml"/><Relationship Id="rId20" Type="http://schemas.openxmlformats.org/officeDocument/2006/relationships/tags" Target="../tags/tag51.xml"/><Relationship Id="rId2" Type="http://schemas.openxmlformats.org/officeDocument/2006/relationships/tags" Target="../tags/tag33.xml"/><Relationship Id="rId19" Type="http://schemas.openxmlformats.org/officeDocument/2006/relationships/tags" Target="../tags/tag50.xml"/><Relationship Id="rId18" Type="http://schemas.openxmlformats.org/officeDocument/2006/relationships/tags" Target="../tags/tag49.xml"/><Relationship Id="rId17" Type="http://schemas.openxmlformats.org/officeDocument/2006/relationships/tags" Target="../tags/tag48.xml"/><Relationship Id="rId16" Type="http://schemas.openxmlformats.org/officeDocument/2006/relationships/tags" Target="../tags/tag47.xml"/><Relationship Id="rId15" Type="http://schemas.openxmlformats.org/officeDocument/2006/relationships/tags" Target="../tags/tag46.xml"/><Relationship Id="rId14" Type="http://schemas.openxmlformats.org/officeDocument/2006/relationships/tags" Target="../tags/tag45.xml"/><Relationship Id="rId13" Type="http://schemas.openxmlformats.org/officeDocument/2006/relationships/tags" Target="../tags/tag44.xml"/><Relationship Id="rId12" Type="http://schemas.openxmlformats.org/officeDocument/2006/relationships/tags" Target="../tags/tag43.xml"/><Relationship Id="rId11" Type="http://schemas.openxmlformats.org/officeDocument/2006/relationships/tags" Target="../tags/tag42.xml"/><Relationship Id="rId10" Type="http://schemas.openxmlformats.org/officeDocument/2006/relationships/tags" Target="../tags/tag41.xml"/><Relationship Id="rId1" Type="http://schemas.openxmlformats.org/officeDocument/2006/relationships/tags" Target="../tags/tag3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63.xml"/><Relationship Id="rId8" Type="http://schemas.openxmlformats.org/officeDocument/2006/relationships/tags" Target="../tags/tag62.xml"/><Relationship Id="rId7" Type="http://schemas.openxmlformats.org/officeDocument/2006/relationships/tags" Target="../tags/tag61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5" Type="http://schemas.openxmlformats.org/officeDocument/2006/relationships/notesSlide" Target="../notesSlides/notesSlide5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67.xml"/><Relationship Id="rId12" Type="http://schemas.openxmlformats.org/officeDocument/2006/relationships/tags" Target="../tags/tag66.xml"/><Relationship Id="rId11" Type="http://schemas.openxmlformats.org/officeDocument/2006/relationships/tags" Target="../tags/tag65.xml"/><Relationship Id="rId10" Type="http://schemas.openxmlformats.org/officeDocument/2006/relationships/tags" Target="../tags/tag64.xml"/><Relationship Id="rId1" Type="http://schemas.openxmlformats.org/officeDocument/2006/relationships/tags" Target="../tags/tag55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7.jpeg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8.png"/><Relationship Id="rId1" Type="http://schemas.openxmlformats.org/officeDocument/2006/relationships/tags" Target="../tags/tag70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image" Target="../media/image9.png"/><Relationship Id="rId1" Type="http://schemas.openxmlformats.org/officeDocument/2006/relationships/tags" Target="../tags/tag7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5.xml"/><Relationship Id="rId2" Type="http://schemas.openxmlformats.org/officeDocument/2006/relationships/image" Target="../media/image10.png"/><Relationship Id="rId1" Type="http://schemas.openxmlformats.org/officeDocument/2006/relationships/tags" Target="../tags/tag7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2331334" y="1560888"/>
            <a:ext cx="7315200" cy="1881887"/>
          </a:xfrm>
        </p:spPr>
        <p:txBody>
          <a:bodyPr>
            <a:normAutofit/>
          </a:bodyPr>
          <a:lstStyle/>
          <a:p>
            <a:r>
              <a:rPr lang="zh-CN" altLang="en-US" dirty="0"/>
              <a:t>礼物说购物网站的设计与制作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 smtClean="0"/>
              <a:t>THANKS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 smtClean="0"/>
              <a:t>实习</a:t>
            </a:r>
            <a:r>
              <a:rPr lang="en-US" altLang="zh-CN" dirty="0" smtClean="0"/>
              <a:t>2</a:t>
            </a:r>
            <a:r>
              <a:rPr lang="zh-CN" altLang="en-US" dirty="0" smtClean="0"/>
              <a:t>班</a:t>
            </a:r>
            <a:r>
              <a:rPr lang="en-US" altLang="zh-CN" dirty="0" smtClean="0"/>
              <a:t>4</a:t>
            </a:r>
            <a:r>
              <a:rPr lang="zh-CN" altLang="en-US" dirty="0" smtClean="0"/>
              <a:t>组</a:t>
            </a:r>
            <a:endParaRPr lang="zh-CN" altLang="en-US" dirty="0" smtClean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>
          <a:xfrm>
            <a:off x="416719" y="307827"/>
            <a:ext cx="8289925" cy="925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  <a:sp3d extrusionH="19050">
              <a:bevelT w="44450" h="25400"/>
            </a:sp3d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/>
              <a:t>设</a:t>
            </a:r>
            <a:r>
              <a:rPr lang="zh-CN" altLang="en-US" sz="3600" dirty="0"/>
              <a:t>计与实现：</a:t>
            </a:r>
            <a:endParaRPr lang="zh-CN" altLang="en-US" sz="3600" dirty="0"/>
          </a:p>
        </p:txBody>
      </p:sp>
      <p:grpSp>
        <p:nvGrpSpPr>
          <p:cNvPr id="24" name="组合 23"/>
          <p:cNvGrpSpPr/>
          <p:nvPr>
            <p:custDataLst>
              <p:tags r:id="rId2"/>
            </p:custDataLst>
          </p:nvPr>
        </p:nvGrpSpPr>
        <p:grpSpPr>
          <a:xfrm>
            <a:off x="1198474" y="1787491"/>
            <a:ext cx="3041422" cy="1668814"/>
            <a:chOff x="1757364" y="1650126"/>
            <a:chExt cx="2560637" cy="1136156"/>
          </a:xfrm>
        </p:grpSpPr>
        <p:sp>
          <p:nvSpPr>
            <p:cNvPr id="28" name="矩形 5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710292" y="1650126"/>
              <a:ext cx="1343499" cy="4716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 fontScale="97500"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dirty="0">
                  <a:solidFill>
                    <a:srgbClr val="FFFFFF"/>
                  </a:solidFill>
                  <a:latin typeface="+mj-lt"/>
                  <a:ea typeface="+mj-ea"/>
                  <a:cs typeface="+mj-cs"/>
                </a:rPr>
                <a:t>1</a:t>
              </a:r>
              <a:r>
                <a:rPr lang="zh-CN" altLang="en-US" sz="2000" dirty="0">
                  <a:solidFill>
                    <a:srgbClr val="FFFFFF"/>
                  </a:solidFill>
                  <a:latin typeface="+mj-lt"/>
                  <a:ea typeface="+mj-ea"/>
                  <a:cs typeface="+mj-cs"/>
                </a:rPr>
                <a:t>，设计</a:t>
              </a:r>
              <a:r>
                <a:rPr lang="zh-CN" altLang="en-US" sz="2000" dirty="0" smtClean="0">
                  <a:solidFill>
                    <a:srgbClr val="FFFFFF"/>
                  </a:solidFill>
                  <a:latin typeface="+mj-lt"/>
                  <a:ea typeface="+mj-ea"/>
                  <a:cs typeface="+mj-cs"/>
                </a:rPr>
                <a:t>简介</a:t>
              </a:r>
              <a:endParaRPr lang="en-US" altLang="zh-CN" sz="2000" dirty="0">
                <a:solidFill>
                  <a:srgbClr val="FFFFFF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26" name="矩形 1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757364" y="2139951"/>
              <a:ext cx="256063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rmAutofit fontScale="92500"/>
            </a:bodyPr>
            <a:lstStyle>
              <a:lvl1pPr algn="just">
                <a:spcBef>
                  <a:spcPts val="1800"/>
                </a:spcBef>
                <a:buClr>
                  <a:srgbClr val="C39E38"/>
                </a:buClr>
                <a:buSzPct val="60000"/>
                <a:buFont typeface="Wingdings 2" panose="05020102010507070707" pitchFamily="18" charset="2"/>
                <a:buChar char=""/>
                <a:defRPr sz="2000">
                  <a:solidFill>
                    <a:srgbClr val="826925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FDC9A"/>
                </a:buClr>
                <a:buFont typeface="幼圆" panose="02010509060101010101" pitchFamily="49" charset="-122"/>
                <a:buChar char=" "/>
                <a:defRPr sz="1600">
                  <a:solidFill>
                    <a:srgbClr val="7D7D7D"/>
                  </a:solidFill>
                  <a:latin typeface="幼圆" panose="020105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>
                <a:spcBef>
                  <a:spcPts val="600"/>
                </a:spcBef>
                <a:buNone/>
              </a:pPr>
              <a:r>
                <a:rPr lang="zh-CN" altLang="zh-CN" sz="1800" dirty="0">
                  <a:solidFill>
                    <a:schemeClr val="accent1">
                      <a:lumMod val="50000"/>
                    </a:schemeClr>
                  </a:solidFill>
                  <a:latin typeface="+mn-lt"/>
                  <a:ea typeface="+mn-ea"/>
                </a:rPr>
                <a:t>创意礼品购物网</a:t>
              </a:r>
              <a:r>
                <a:rPr lang="zh-CN" altLang="zh-CN" sz="1800" dirty="0" smtClean="0">
                  <a:solidFill>
                    <a:schemeClr val="accent1">
                      <a:lumMod val="50000"/>
                    </a:schemeClr>
                  </a:solidFill>
                  <a:latin typeface="+mn-lt"/>
                  <a:ea typeface="+mn-ea"/>
                </a:rPr>
                <a:t>站</a:t>
              </a:r>
              <a:r>
                <a:rPr lang="zh-CN" altLang="en-US" sz="1800" dirty="0" smtClean="0">
                  <a:solidFill>
                    <a:schemeClr val="accent1">
                      <a:lumMod val="50000"/>
                    </a:schemeClr>
                  </a:solidFill>
                  <a:latin typeface="+mn-lt"/>
                  <a:ea typeface="+mn-ea"/>
                </a:rPr>
                <a:t>二次设计</a:t>
              </a:r>
              <a:r>
                <a:rPr lang="zh-CN" altLang="zh-CN" sz="1800" dirty="0" smtClean="0">
                  <a:solidFill>
                    <a:schemeClr val="accent1">
                      <a:lumMod val="50000"/>
                    </a:schemeClr>
                  </a:solidFill>
                  <a:latin typeface="+mn-lt"/>
                  <a:ea typeface="+mn-ea"/>
                </a:rPr>
                <a:t>，</a:t>
              </a:r>
              <a:r>
                <a:rPr lang="zh-CN" altLang="zh-CN" sz="1800" dirty="0">
                  <a:solidFill>
                    <a:schemeClr val="accent1">
                      <a:lumMod val="50000"/>
                    </a:schemeClr>
                  </a:solidFill>
                  <a:latin typeface="+mn-lt"/>
                  <a:ea typeface="+mn-ea"/>
                </a:rPr>
                <a:t>主要用前端技术实现</a:t>
              </a:r>
              <a:r>
                <a:rPr lang="zh-CN" altLang="zh-CN" sz="1800" dirty="0" smtClean="0">
                  <a:solidFill>
                    <a:schemeClr val="accent1">
                      <a:lumMod val="50000"/>
                    </a:schemeClr>
                  </a:solidFill>
                  <a:latin typeface="+mn-lt"/>
                  <a:ea typeface="+mn-ea"/>
                </a:rPr>
                <a:t>，</a:t>
              </a:r>
              <a:r>
                <a:rPr lang="zh-CN" altLang="en-US" sz="1800" dirty="0" smtClean="0">
                  <a:solidFill>
                    <a:schemeClr val="accent1">
                      <a:lumMod val="50000"/>
                    </a:schemeClr>
                  </a:solidFill>
                  <a:latin typeface="+mn-lt"/>
                  <a:ea typeface="+mn-ea"/>
                </a:rPr>
                <a:t>在模仿原网站的基础上加入自己风格。</a:t>
              </a:r>
              <a:endParaRPr lang="zh-CN" altLang="zh-CN" sz="18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9" name="组合 28"/>
          <p:cNvGrpSpPr/>
          <p:nvPr>
            <p:custDataLst>
              <p:tags r:id="rId5"/>
            </p:custDataLst>
          </p:nvPr>
        </p:nvGrpSpPr>
        <p:grpSpPr>
          <a:xfrm>
            <a:off x="5904889" y="1717129"/>
            <a:ext cx="3263875" cy="1830617"/>
            <a:chOff x="5043488" y="1602348"/>
            <a:chExt cx="2560637" cy="1183933"/>
          </a:xfrm>
        </p:grpSpPr>
        <p:sp>
          <p:nvSpPr>
            <p:cNvPr id="33" name="矩形 11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5960355" y="1602348"/>
              <a:ext cx="1324145" cy="47153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dirty="0">
                  <a:solidFill>
                    <a:srgbClr val="FFFFFF"/>
                  </a:solidFill>
                  <a:latin typeface="+mj-lt"/>
                  <a:ea typeface="+mj-ea"/>
                  <a:cs typeface="+mj-cs"/>
                </a:rPr>
                <a:t>2</a:t>
              </a:r>
              <a:r>
                <a:rPr lang="zh-CN" altLang="en-US" sz="2000" dirty="0">
                  <a:solidFill>
                    <a:srgbClr val="FFFFFF"/>
                  </a:solidFill>
                  <a:latin typeface="+mj-lt"/>
                  <a:ea typeface="+mj-ea"/>
                  <a:cs typeface="+mj-cs"/>
                </a:rPr>
                <a:t>，设计过程</a:t>
              </a:r>
              <a:endParaRPr lang="zh-CN" alt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31" name="矩形 20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5043488" y="2139950"/>
              <a:ext cx="256063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rmAutofit/>
            </a:bodyPr>
            <a:lstStyle>
              <a:lvl1pPr algn="just">
                <a:spcBef>
                  <a:spcPts val="1800"/>
                </a:spcBef>
                <a:buClr>
                  <a:srgbClr val="C39E38"/>
                </a:buClr>
                <a:buSzPct val="60000"/>
                <a:buFont typeface="Wingdings 2" panose="05020102010507070707" pitchFamily="18" charset="2"/>
                <a:buChar char=""/>
                <a:defRPr sz="2000">
                  <a:solidFill>
                    <a:srgbClr val="826925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FDC9A"/>
                </a:buClr>
                <a:buFont typeface="幼圆" panose="02010509060101010101" pitchFamily="49" charset="-122"/>
                <a:buChar char=" "/>
                <a:defRPr sz="1600">
                  <a:solidFill>
                    <a:srgbClr val="7D7D7D"/>
                  </a:solidFill>
                  <a:latin typeface="幼圆" panose="020105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>
                <a:spcBef>
                  <a:spcPts val="600"/>
                </a:spcBef>
                <a:buNone/>
              </a:pPr>
              <a:endParaRPr lang="zh-CN" altLang="zh-CN" sz="1800" dirty="0">
                <a:latin typeface="+mn-lt"/>
                <a:ea typeface="+mn-ea"/>
              </a:endParaRPr>
            </a:p>
          </p:txBody>
        </p:sp>
      </p:grpSp>
      <p:grpSp>
        <p:nvGrpSpPr>
          <p:cNvPr id="34" name="组合 33"/>
          <p:cNvGrpSpPr/>
          <p:nvPr>
            <p:custDataLst>
              <p:tags r:id="rId8"/>
            </p:custDataLst>
          </p:nvPr>
        </p:nvGrpSpPr>
        <p:grpSpPr>
          <a:xfrm>
            <a:off x="3558861" y="4117340"/>
            <a:ext cx="3146105" cy="1821180"/>
            <a:chOff x="1757363" y="3081130"/>
            <a:chExt cx="2560637" cy="1159301"/>
          </a:xfrm>
        </p:grpSpPr>
        <p:sp>
          <p:nvSpPr>
            <p:cNvPr id="38" name="矩形 7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100074" y="3081130"/>
              <a:ext cx="1133475" cy="47169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1600" dirty="0">
                  <a:solidFill>
                    <a:srgbClr val="FFFFFF"/>
                  </a:solidFill>
                  <a:latin typeface="+mn-ea"/>
                  <a:ea typeface="+mn-ea"/>
                  <a:cs typeface="+mj-cs"/>
                </a:rPr>
                <a:t>3</a:t>
              </a:r>
              <a:r>
                <a:rPr lang="zh-CN" altLang="en-US" sz="1600" dirty="0">
                  <a:solidFill>
                    <a:srgbClr val="FFFFFF"/>
                  </a:solidFill>
                  <a:latin typeface="+mn-ea"/>
                  <a:ea typeface="+mn-ea"/>
                  <a:cs typeface="+mj-cs"/>
                </a:rPr>
                <a:t>，成员分工</a:t>
              </a:r>
              <a:endParaRPr lang="zh-CN" altLang="en-US" sz="1600" dirty="0">
                <a:solidFill>
                  <a:srgbClr val="FFFFFF"/>
                </a:solidFill>
                <a:latin typeface="+mn-ea"/>
                <a:ea typeface="+mn-ea"/>
                <a:cs typeface="+mj-cs"/>
              </a:endParaRPr>
            </a:p>
          </p:txBody>
        </p:sp>
        <p:sp>
          <p:nvSpPr>
            <p:cNvPr id="36" name="矩形 18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757363" y="3594100"/>
              <a:ext cx="256063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rmAutofit/>
            </a:bodyPr>
            <a:lstStyle>
              <a:lvl1pPr algn="just">
                <a:spcBef>
                  <a:spcPts val="1800"/>
                </a:spcBef>
                <a:buClr>
                  <a:srgbClr val="C39E38"/>
                </a:buClr>
                <a:buSzPct val="60000"/>
                <a:buFont typeface="Wingdings 2" panose="05020102010507070707" pitchFamily="18" charset="2"/>
                <a:buChar char=""/>
                <a:defRPr sz="2000">
                  <a:solidFill>
                    <a:srgbClr val="826925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FDC9A"/>
                </a:buClr>
                <a:buFont typeface="幼圆" panose="02010509060101010101" pitchFamily="49" charset="-122"/>
                <a:buChar char=" "/>
                <a:defRPr sz="1600">
                  <a:solidFill>
                    <a:srgbClr val="7D7D7D"/>
                  </a:solidFill>
                  <a:latin typeface="幼圆" panose="020105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>
                <a:spcBef>
                  <a:spcPts val="600"/>
                </a:spcBef>
                <a:buNone/>
              </a:pPr>
              <a:r>
                <a:rPr lang="zh-CN" altLang="zh-CN" sz="1800" dirty="0">
                  <a:latin typeface="+mn-lt"/>
                  <a:ea typeface="+mn-ea"/>
                </a:rPr>
                <a:t>首页导航，及网站内容，整体布局，页面美工</a:t>
              </a:r>
              <a:endParaRPr lang="zh-CN" altLang="zh-CN" sz="1800" dirty="0">
                <a:latin typeface="+mn-lt"/>
                <a:ea typeface="+mn-ea"/>
              </a:endParaRPr>
            </a:p>
          </p:txBody>
        </p:sp>
      </p:grpSp>
      <p:grpSp>
        <p:nvGrpSpPr>
          <p:cNvPr id="39" name="组合 38"/>
          <p:cNvGrpSpPr/>
          <p:nvPr>
            <p:custDataLst>
              <p:tags r:id="rId11"/>
            </p:custDataLst>
          </p:nvPr>
        </p:nvGrpSpPr>
        <p:grpSpPr>
          <a:xfrm>
            <a:off x="7948733" y="4117340"/>
            <a:ext cx="3212663" cy="1821180"/>
            <a:chOff x="5043488" y="3081130"/>
            <a:chExt cx="2560637" cy="1159301"/>
          </a:xfrm>
        </p:grpSpPr>
        <p:sp>
          <p:nvSpPr>
            <p:cNvPr id="43" name="矩形 13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6343544" y="3081130"/>
              <a:ext cx="1133475" cy="47169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dirty="0">
                  <a:solidFill>
                    <a:srgbClr val="FFFFFF"/>
                  </a:solidFill>
                  <a:latin typeface="+mj-lt"/>
                  <a:ea typeface="+mj-ea"/>
                  <a:cs typeface="+mj-cs"/>
                </a:rPr>
                <a:t>4</a:t>
              </a:r>
              <a:r>
                <a:rPr lang="zh-CN" altLang="en-US" sz="2000" dirty="0">
                  <a:solidFill>
                    <a:srgbClr val="FFFFFF"/>
                  </a:solidFill>
                  <a:latin typeface="+mj-lt"/>
                  <a:ea typeface="+mj-ea"/>
                  <a:cs typeface="+mj-cs"/>
                </a:rPr>
                <a:t>，结果展示</a:t>
              </a:r>
              <a:endParaRPr lang="zh-CN" alt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41" name="矩形 2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5043488" y="3594100"/>
              <a:ext cx="256063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rmAutofit/>
            </a:bodyPr>
            <a:lstStyle>
              <a:lvl1pPr algn="just">
                <a:spcBef>
                  <a:spcPts val="1800"/>
                </a:spcBef>
                <a:buClr>
                  <a:srgbClr val="C39E38"/>
                </a:buClr>
                <a:buSzPct val="60000"/>
                <a:buFont typeface="Wingdings 2" panose="05020102010507070707" pitchFamily="18" charset="2"/>
                <a:buChar char=""/>
                <a:defRPr sz="2000">
                  <a:solidFill>
                    <a:srgbClr val="826925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FDC9A"/>
                </a:buClr>
                <a:buFont typeface="幼圆" panose="02010509060101010101" pitchFamily="49" charset="-122"/>
                <a:buChar char=" "/>
                <a:defRPr sz="1600">
                  <a:solidFill>
                    <a:srgbClr val="7D7D7D"/>
                  </a:solidFill>
                  <a:latin typeface="幼圆" panose="020105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>
                <a:spcBef>
                  <a:spcPts val="600"/>
                </a:spcBef>
                <a:buNone/>
              </a:pPr>
              <a:r>
                <a:rPr lang="zh-CN" altLang="zh-CN" sz="1800" dirty="0">
                  <a:latin typeface="+mn-lt"/>
                  <a:ea typeface="+mn-ea"/>
                </a:rPr>
                <a:t>最终展示网站首页及各个分页内容</a:t>
              </a:r>
              <a:endParaRPr lang="zh-CN" altLang="zh-CN" sz="1800" dirty="0">
                <a:latin typeface="+mn-lt"/>
                <a:ea typeface="+mn-ea"/>
              </a:endParaRPr>
            </a:p>
          </p:txBody>
        </p:sp>
      </p:grpSp>
      <p:sp>
        <p:nvSpPr>
          <p:cNvPr id="44" name="矩形 17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904890" y="2480275"/>
            <a:ext cx="3041422" cy="949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algn="just">
              <a:spcBef>
                <a:spcPts val="1800"/>
              </a:spcBef>
              <a:buClr>
                <a:srgbClr val="C39E38"/>
              </a:buClr>
              <a:buSzPct val="60000"/>
              <a:buFont typeface="Wingdings 2" panose="05020102010507070707" pitchFamily="18" charset="2"/>
              <a:buChar char=""/>
              <a:defRPr sz="2000">
                <a:solidFill>
                  <a:srgbClr val="826925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742950" algn="just">
              <a:lnSpc>
                <a:spcPct val="130000"/>
              </a:lnSpc>
              <a:spcAft>
                <a:spcPts val="600"/>
              </a:spcAft>
              <a:buClr>
                <a:srgbClr val="DFDC9A"/>
              </a:buClr>
              <a:buFont typeface="幼圆" panose="02010509060101010101" pitchFamily="49" charset="-122"/>
              <a:buChar char=" "/>
              <a:defRPr sz="1600">
                <a:solidFill>
                  <a:srgbClr val="7D7D7D"/>
                </a:solidFill>
                <a:latin typeface="幼圆" panose="020105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9pPr>
          </a:lstStyle>
          <a:p>
            <a:pPr>
              <a:spcBef>
                <a:spcPts val="600"/>
              </a:spcBef>
              <a:buNone/>
            </a:pPr>
            <a:r>
              <a:rPr lang="zh-CN" altLang="en-US" sz="18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经</a:t>
            </a:r>
            <a:r>
              <a:rPr lang="zh-CN" altLang="en-US" sz="1800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过两日设计两日开工一日修改</a:t>
            </a:r>
            <a:r>
              <a:rPr lang="en-US" altLang="zh-CN" sz="1800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bug</a:t>
            </a:r>
            <a:r>
              <a:rPr lang="zh-CN" altLang="en-US" sz="1800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最终完成。</a:t>
            </a:r>
            <a:endParaRPr lang="zh-CN" altLang="zh-CN" sz="1800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436" y="1787491"/>
            <a:ext cx="760887" cy="76088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369" y="1797031"/>
            <a:ext cx="698172" cy="6981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644" y="4080927"/>
            <a:ext cx="878666" cy="87866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159" y="4117340"/>
            <a:ext cx="777413" cy="777413"/>
          </a:xfrm>
          <a:prstGeom prst="rect">
            <a:avLst/>
          </a:prstGeom>
        </p:spPr>
      </p:pic>
    </p:spTree>
    <p:custDataLst>
      <p:tags r:id="rId19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>
            <p:custDataLst>
              <p:tags r:id="rId1"/>
            </p:custDataLst>
          </p:nvPr>
        </p:nvSpPr>
        <p:spPr>
          <a:xfrm>
            <a:off x="416719" y="307827"/>
            <a:ext cx="8289925" cy="925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  <a:sp3d extrusionH="19050">
              <a:bevelT w="44450" h="25400"/>
            </a:sp3d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/>
              <a:t>1</a:t>
            </a:r>
            <a:r>
              <a:rPr lang="zh-CN" altLang="en-US" sz="3600" dirty="0"/>
              <a:t>，设计简介</a:t>
            </a:r>
            <a:endParaRPr lang="zh-CN" altLang="en-US" sz="3600" dirty="0"/>
          </a:p>
        </p:txBody>
      </p:sp>
      <p:grpSp>
        <p:nvGrpSpPr>
          <p:cNvPr id="26" name="组合 25"/>
          <p:cNvGrpSpPr/>
          <p:nvPr>
            <p:custDataLst>
              <p:tags r:id="rId2"/>
            </p:custDataLst>
          </p:nvPr>
        </p:nvGrpSpPr>
        <p:grpSpPr>
          <a:xfrm>
            <a:off x="746982" y="1444343"/>
            <a:ext cx="6533109" cy="2096930"/>
            <a:chOff x="1757363" y="1604755"/>
            <a:chExt cx="2560637" cy="1181526"/>
          </a:xfrm>
        </p:grpSpPr>
        <p:sp>
          <p:nvSpPr>
            <p:cNvPr id="30" name="矩形 5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795953" y="1604755"/>
              <a:ext cx="1096097" cy="4093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dirty="0">
                  <a:solidFill>
                    <a:srgbClr val="FFFFFF"/>
                  </a:solidFill>
                  <a:latin typeface="+mj-lt"/>
                  <a:ea typeface="+mj-ea"/>
                  <a:cs typeface="+mj-cs"/>
                </a:rPr>
                <a:t>1</a:t>
              </a:r>
              <a:r>
                <a:rPr lang="zh-CN" altLang="en-US" sz="2000" dirty="0">
                  <a:solidFill>
                    <a:srgbClr val="FFFFFF"/>
                  </a:solidFill>
                  <a:latin typeface="+mj-lt"/>
                  <a:ea typeface="+mj-ea"/>
                  <a:cs typeface="+mj-cs"/>
                </a:rPr>
                <a:t>，网站简介</a:t>
              </a:r>
              <a:endParaRPr lang="zh-CN" alt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28" name="矩形 1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757363" y="2139950"/>
              <a:ext cx="256063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rmAutofit/>
            </a:bodyPr>
            <a:lstStyle>
              <a:lvl1pPr algn="just">
                <a:spcBef>
                  <a:spcPts val="1800"/>
                </a:spcBef>
                <a:buClr>
                  <a:srgbClr val="C39E38"/>
                </a:buClr>
                <a:buSzPct val="60000"/>
                <a:buFont typeface="Wingdings 2" panose="05020102010507070707" pitchFamily="18" charset="2"/>
                <a:buChar char=""/>
                <a:defRPr sz="2000">
                  <a:solidFill>
                    <a:srgbClr val="826925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FDC9A"/>
                </a:buClr>
                <a:buFont typeface="幼圆" panose="02010509060101010101" pitchFamily="49" charset="-122"/>
                <a:buChar char=" "/>
                <a:defRPr sz="1600">
                  <a:solidFill>
                    <a:srgbClr val="7D7D7D"/>
                  </a:solidFill>
                  <a:latin typeface="幼圆" panose="020105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>
                <a:spcBef>
                  <a:spcPts val="600"/>
                </a:spcBef>
                <a:buNone/>
              </a:pPr>
              <a:r>
                <a:rPr lang="zh-CN" altLang="zh-CN" sz="1800" dirty="0">
                  <a:latin typeface="+mn-lt"/>
                  <a:ea typeface="+mn-ea"/>
                </a:rPr>
                <a:t>礼物说以推荐礼物攻略为主的购物网站，我们本次以该网站为主仿照他来设计制作我们自己的一个购物网站</a:t>
              </a:r>
              <a:r>
                <a:rPr lang="zh-CN" altLang="zh-CN" sz="1800" dirty="0" smtClean="0">
                  <a:latin typeface="+mn-lt"/>
                  <a:ea typeface="+mn-ea"/>
                </a:rPr>
                <a:t>。界</a:t>
              </a:r>
              <a:r>
                <a:rPr lang="zh-CN" altLang="zh-CN" sz="1800" dirty="0">
                  <a:latin typeface="+mn-lt"/>
                  <a:ea typeface="+mn-ea"/>
                </a:rPr>
                <a:t>面清新引人注目。</a:t>
              </a:r>
              <a:endParaRPr lang="zh-CN" altLang="zh-CN" sz="1800" dirty="0">
                <a:latin typeface="+mn-lt"/>
                <a:ea typeface="+mn-ea"/>
              </a:endParaRPr>
            </a:p>
          </p:txBody>
        </p:sp>
      </p:grpSp>
      <p:grpSp>
        <p:nvGrpSpPr>
          <p:cNvPr id="31" name="组合 30"/>
          <p:cNvGrpSpPr/>
          <p:nvPr>
            <p:custDataLst>
              <p:tags r:id="rId5"/>
            </p:custDataLst>
          </p:nvPr>
        </p:nvGrpSpPr>
        <p:grpSpPr>
          <a:xfrm>
            <a:off x="6397627" y="3309851"/>
            <a:ext cx="5354807" cy="1778198"/>
            <a:chOff x="5043488" y="1510445"/>
            <a:chExt cx="2560637" cy="1275836"/>
          </a:xfrm>
        </p:grpSpPr>
        <p:sp>
          <p:nvSpPr>
            <p:cNvPr id="35" name="矩形 11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5169759" y="1510445"/>
              <a:ext cx="1284150" cy="45879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dirty="0">
                  <a:solidFill>
                    <a:srgbClr val="FFFFFF"/>
                  </a:solidFill>
                  <a:latin typeface="+mj-lt"/>
                  <a:ea typeface="+mj-ea"/>
                  <a:cs typeface="+mj-cs"/>
                </a:rPr>
                <a:t>2</a:t>
              </a:r>
              <a:r>
                <a:rPr lang="zh-CN" altLang="en-US" sz="2000" dirty="0">
                  <a:solidFill>
                    <a:srgbClr val="FFFFFF"/>
                  </a:solidFill>
                  <a:latin typeface="+mj-lt"/>
                  <a:ea typeface="+mj-ea"/>
                  <a:cs typeface="+mj-cs"/>
                </a:rPr>
                <a:t>，所用技术</a:t>
              </a:r>
              <a:endParaRPr lang="zh-CN" alt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33" name="矩形 20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5043488" y="2139950"/>
              <a:ext cx="256063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Autofit/>
            </a:bodyPr>
            <a:lstStyle>
              <a:lvl1pPr algn="just">
                <a:spcBef>
                  <a:spcPts val="1800"/>
                </a:spcBef>
                <a:buClr>
                  <a:srgbClr val="C39E38"/>
                </a:buClr>
                <a:buSzPct val="60000"/>
                <a:buFont typeface="Wingdings 2" panose="05020102010507070707" pitchFamily="18" charset="2"/>
                <a:buChar char=""/>
                <a:defRPr sz="2000">
                  <a:solidFill>
                    <a:srgbClr val="826925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FDC9A"/>
                </a:buClr>
                <a:buFont typeface="幼圆" panose="02010509060101010101" pitchFamily="49" charset="-122"/>
                <a:buChar char=" "/>
                <a:defRPr sz="1600">
                  <a:solidFill>
                    <a:srgbClr val="7D7D7D"/>
                  </a:solidFill>
                  <a:latin typeface="幼圆" panose="020105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>
                <a:spcBef>
                  <a:spcPts val="600"/>
                </a:spcBef>
                <a:buNone/>
              </a:pPr>
              <a:r>
                <a:rPr lang="zh-CN" altLang="zh-CN" sz="1800" dirty="0">
                  <a:latin typeface="+mn-ea"/>
                  <a:ea typeface="+mn-ea"/>
                </a:rPr>
                <a:t>本次设计用到</a:t>
              </a:r>
              <a:r>
                <a:rPr lang="en-US" altLang="zh-CN" sz="1800" dirty="0">
                  <a:latin typeface="+mn-ea"/>
                  <a:ea typeface="+mn-ea"/>
                </a:rPr>
                <a:t>html,css,javascript,jquery</a:t>
              </a:r>
              <a:r>
                <a:rPr lang="zh-CN" altLang="en-US" sz="1800" dirty="0">
                  <a:latin typeface="+mn-ea"/>
                  <a:ea typeface="+mn-ea"/>
                </a:rPr>
                <a:t>等技术，通过这些不同功能的相互融合，最终达成设计目的和要求。</a:t>
              </a:r>
              <a:endParaRPr lang="zh-CN" altLang="en-US" sz="1800" dirty="0">
                <a:latin typeface="+mn-ea"/>
                <a:ea typeface="+mn-ea"/>
              </a:endParaRPr>
            </a:p>
          </p:txBody>
        </p:sp>
      </p:grpSp>
      <p:grpSp>
        <p:nvGrpSpPr>
          <p:cNvPr id="36" name="组合 35"/>
          <p:cNvGrpSpPr/>
          <p:nvPr>
            <p:custDataLst>
              <p:tags r:id="rId8"/>
            </p:custDataLst>
          </p:nvPr>
        </p:nvGrpSpPr>
        <p:grpSpPr>
          <a:xfrm>
            <a:off x="780730" y="4493095"/>
            <a:ext cx="3951072" cy="1548963"/>
            <a:chOff x="1757363" y="3128973"/>
            <a:chExt cx="2560637" cy="1111458"/>
          </a:xfrm>
        </p:grpSpPr>
        <p:sp>
          <p:nvSpPr>
            <p:cNvPr id="40" name="矩形 7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847897" y="3128973"/>
              <a:ext cx="1886065" cy="4656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000" dirty="0">
                  <a:solidFill>
                    <a:srgbClr val="FFFFFF"/>
                  </a:solidFill>
                  <a:latin typeface="+mj-lt"/>
                  <a:ea typeface="+mj-ea"/>
                  <a:cs typeface="+mj-cs"/>
                </a:rPr>
                <a:t>3</a:t>
              </a:r>
              <a:r>
                <a:rPr lang="zh-CN" altLang="en-US" sz="2000" dirty="0">
                  <a:solidFill>
                    <a:srgbClr val="FFFFFF"/>
                  </a:solidFill>
                  <a:latin typeface="+mj-lt"/>
                  <a:ea typeface="+mj-ea"/>
                  <a:cs typeface="+mj-cs"/>
                </a:rPr>
                <a:t>，实现方法</a:t>
              </a:r>
              <a:endParaRPr lang="zh-CN" alt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38" name="矩形 18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757363" y="3594100"/>
              <a:ext cx="256063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rmAutofit/>
            </a:bodyPr>
            <a:lstStyle>
              <a:lvl1pPr algn="just">
                <a:spcBef>
                  <a:spcPts val="1800"/>
                </a:spcBef>
                <a:buClr>
                  <a:srgbClr val="C39E38"/>
                </a:buClr>
                <a:buSzPct val="60000"/>
                <a:buFont typeface="Wingdings 2" panose="05020102010507070707" pitchFamily="18" charset="2"/>
                <a:buChar char=""/>
                <a:defRPr sz="2000">
                  <a:solidFill>
                    <a:srgbClr val="826925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FDC9A"/>
                </a:buClr>
                <a:buFont typeface="幼圆" panose="02010509060101010101" pitchFamily="49" charset="-122"/>
                <a:buChar char=" "/>
                <a:defRPr sz="1600">
                  <a:solidFill>
                    <a:srgbClr val="7D7D7D"/>
                  </a:solidFill>
                  <a:latin typeface="幼圆" panose="020105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>
                <a:spcBef>
                  <a:spcPts val="600"/>
                </a:spcBef>
                <a:buNone/>
              </a:pPr>
              <a:endParaRPr lang="zh-CN" altLang="zh-CN" sz="1800" dirty="0">
                <a:latin typeface="+mn-lt"/>
                <a:ea typeface="+mn-ea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80415" y="5282565"/>
            <a:ext cx="480314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rgbClr val="826925"/>
                </a:solidFill>
              </a:rPr>
              <a:t>在Dreamwear编辑器中进行网页的设计与制作，会用到</a:t>
            </a:r>
            <a:r>
              <a:rPr lang="en-US" altLang="zh-CN" dirty="0">
                <a:solidFill>
                  <a:srgbClr val="826925"/>
                </a:solidFill>
              </a:rPr>
              <a:t>Photoshop</a:t>
            </a:r>
            <a:r>
              <a:rPr lang="zh-CN" altLang="en-US" dirty="0">
                <a:solidFill>
                  <a:srgbClr val="826925"/>
                </a:solidFill>
              </a:rPr>
              <a:t>等绘图工具。</a:t>
            </a:r>
            <a:endParaRPr lang="zh-CN" altLang="en-US" dirty="0">
              <a:solidFill>
                <a:srgbClr val="826925"/>
              </a:solidFill>
            </a:endParaRPr>
          </a:p>
        </p:txBody>
      </p:sp>
    </p:spTree>
    <p:custDataLst>
      <p:tags r:id="rId1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五边形 2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38200" y="3839957"/>
            <a:ext cx="10515600" cy="785813"/>
          </a:xfrm>
          <a:prstGeom prst="homePlate">
            <a:avLst>
              <a:gd name="adj" fmla="val 49983"/>
            </a:avLst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endParaRPr lang="zh-CN" altLang="en-US" sz="900">
              <a:solidFill>
                <a:srgbClr val="4D4D4D"/>
              </a:solidFill>
              <a:latin typeface="+mn-lt"/>
              <a:ea typeface="+mn-ea"/>
            </a:endParaRPr>
          </a:p>
        </p:txBody>
      </p:sp>
      <p:sp>
        <p:nvSpPr>
          <p:cNvPr id="28679" name="KSO_GT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943529" y="5234400"/>
            <a:ext cx="17532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 anchor="b" anchorCtr="0">
            <a:normAutofit/>
          </a:bodyPr>
          <a:lstStyle>
            <a:lvl1pPr algn="just">
              <a:spcBef>
                <a:spcPts val="1800"/>
              </a:spcBef>
              <a:buClr>
                <a:srgbClr val="C39E38"/>
              </a:buClr>
              <a:buSzPct val="60000"/>
              <a:buFont typeface="Wingdings 2" panose="05020102010507070707" pitchFamily="18" charset="2"/>
              <a:buChar char=""/>
              <a:defRPr sz="2000">
                <a:solidFill>
                  <a:srgbClr val="826925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742950" algn="just">
              <a:lnSpc>
                <a:spcPct val="130000"/>
              </a:lnSpc>
              <a:spcAft>
                <a:spcPts val="600"/>
              </a:spcAft>
              <a:buClr>
                <a:srgbClr val="DFDC9A"/>
              </a:buClr>
              <a:buFont typeface="幼圆" panose="02010509060101010101" pitchFamily="49" charset="-122"/>
              <a:buChar char=" "/>
              <a:defRPr sz="1600">
                <a:solidFill>
                  <a:srgbClr val="7D7D7D"/>
                </a:solidFill>
                <a:latin typeface="幼圆" panose="020105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9pPr>
          </a:lstStyle>
          <a:p>
            <a:pPr>
              <a:spcBef>
                <a:spcPts val="600"/>
              </a:spcBef>
              <a:buNone/>
            </a:pPr>
            <a:r>
              <a:rPr lang="zh-CN" altLang="zh-CN" sz="1800" dirty="0">
                <a:latin typeface="+mn-lt"/>
                <a:ea typeface="+mn-ea"/>
              </a:rPr>
              <a:t>将所有页面整合在一起可进行页面链接及跳转。</a:t>
            </a:r>
            <a:endParaRPr lang="zh-CN" altLang="zh-CN" sz="1800" dirty="0">
              <a:latin typeface="+mn-lt"/>
              <a:ea typeface="+mn-ea"/>
            </a:endParaRPr>
          </a:p>
        </p:txBody>
      </p:sp>
      <p:sp>
        <p:nvSpPr>
          <p:cNvPr id="28680" name="KSO_GT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901177" y="2068304"/>
            <a:ext cx="175259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normAutofit fontScale="92500"/>
          </a:bodyPr>
          <a:lstStyle>
            <a:lvl1pPr algn="just">
              <a:spcBef>
                <a:spcPts val="1800"/>
              </a:spcBef>
              <a:buClr>
                <a:srgbClr val="C39E38"/>
              </a:buClr>
              <a:buSzPct val="60000"/>
              <a:buFont typeface="Wingdings 2" panose="05020102010507070707" pitchFamily="18" charset="2"/>
              <a:buChar char=""/>
              <a:defRPr sz="2000">
                <a:solidFill>
                  <a:srgbClr val="826925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742950" algn="just">
              <a:lnSpc>
                <a:spcPct val="130000"/>
              </a:lnSpc>
              <a:spcAft>
                <a:spcPts val="600"/>
              </a:spcAft>
              <a:buClr>
                <a:srgbClr val="DFDC9A"/>
              </a:buClr>
              <a:buFont typeface="幼圆" panose="02010509060101010101" pitchFamily="49" charset="-122"/>
              <a:buChar char=" "/>
              <a:defRPr sz="1600">
                <a:solidFill>
                  <a:srgbClr val="7D7D7D"/>
                </a:solidFill>
                <a:latin typeface="幼圆" panose="020105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9pPr>
          </a:lstStyle>
          <a:p>
            <a:pPr algn="just">
              <a:spcBef>
                <a:spcPts val="600"/>
              </a:spcBef>
              <a:buNone/>
            </a:pPr>
            <a:r>
              <a:rPr lang="zh-CN" altLang="zh-CN" sz="1800" dirty="0">
                <a:latin typeface="+mn-lt"/>
                <a:ea typeface="+mn-ea"/>
              </a:rPr>
              <a:t>首</a:t>
            </a:r>
            <a:r>
              <a:rPr lang="zh-CN" altLang="zh-CN" sz="1800" dirty="0" smtClean="0">
                <a:latin typeface="+mn-lt"/>
                <a:ea typeface="+mn-ea"/>
              </a:rPr>
              <a:t>页</a:t>
            </a:r>
            <a:r>
              <a:rPr lang="zh-CN" altLang="en-US" sz="1800" dirty="0">
                <a:latin typeface="+mn-lt"/>
                <a:ea typeface="+mn-ea"/>
              </a:rPr>
              <a:t>各</a:t>
            </a:r>
            <a:r>
              <a:rPr lang="zh-CN" altLang="en-US" sz="1800" dirty="0" smtClean="0">
                <a:latin typeface="+mn-lt"/>
                <a:ea typeface="+mn-ea"/>
              </a:rPr>
              <a:t>种动画特效</a:t>
            </a:r>
            <a:r>
              <a:rPr lang="zh-CN" altLang="zh-CN" sz="1800" dirty="0" smtClean="0">
                <a:latin typeface="+mn-lt"/>
                <a:ea typeface="+mn-ea"/>
              </a:rPr>
              <a:t>，</a:t>
            </a:r>
            <a:r>
              <a:rPr lang="zh-CN" altLang="en-US" sz="1800" dirty="0" smtClean="0">
                <a:latin typeface="+mn-lt"/>
                <a:ea typeface="+mn-ea"/>
              </a:rPr>
              <a:t>跳转特效的设计和整合。</a:t>
            </a:r>
            <a:endParaRPr lang="zh-CN" altLang="zh-CN" sz="1800" dirty="0">
              <a:latin typeface="+mn-lt"/>
              <a:ea typeface="+mn-ea"/>
            </a:endParaRPr>
          </a:p>
        </p:txBody>
      </p:sp>
      <p:sp>
        <p:nvSpPr>
          <p:cNvPr id="28681" name="KSO_GT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02115" y="5234400"/>
            <a:ext cx="17532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 anchor="b" anchorCtr="0">
            <a:normAutofit/>
          </a:bodyPr>
          <a:lstStyle>
            <a:lvl1pPr algn="just">
              <a:spcBef>
                <a:spcPts val="1800"/>
              </a:spcBef>
              <a:buClr>
                <a:srgbClr val="C39E38"/>
              </a:buClr>
              <a:buSzPct val="60000"/>
              <a:buFont typeface="Wingdings 2" panose="05020102010507070707" pitchFamily="18" charset="2"/>
              <a:buChar char=""/>
              <a:defRPr sz="2000">
                <a:solidFill>
                  <a:srgbClr val="826925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742950" algn="just">
              <a:lnSpc>
                <a:spcPct val="130000"/>
              </a:lnSpc>
              <a:spcAft>
                <a:spcPts val="600"/>
              </a:spcAft>
              <a:buClr>
                <a:srgbClr val="DFDC9A"/>
              </a:buClr>
              <a:buFont typeface="幼圆" panose="02010509060101010101" pitchFamily="49" charset="-122"/>
              <a:buChar char=" "/>
              <a:defRPr sz="1600">
                <a:solidFill>
                  <a:srgbClr val="7D7D7D"/>
                </a:solidFill>
                <a:latin typeface="幼圆" panose="020105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9pPr>
          </a:lstStyle>
          <a:p>
            <a:pPr>
              <a:spcBef>
                <a:spcPts val="600"/>
              </a:spcBef>
              <a:buNone/>
            </a:pPr>
            <a:r>
              <a:rPr lang="zh-CN" altLang="zh-CN" sz="1800" dirty="0">
                <a:latin typeface="+mn-lt"/>
                <a:ea typeface="+mn-ea"/>
                <a:sym typeface="+mn-ea"/>
              </a:rPr>
              <a:t>点开我们的产品后，对喜欢的产品点赞及评</a:t>
            </a:r>
            <a:r>
              <a:rPr lang="zh-CN" altLang="zh-CN" sz="1800" dirty="0" smtClean="0">
                <a:latin typeface="+mn-lt"/>
                <a:ea typeface="+mn-ea"/>
                <a:sym typeface="+mn-ea"/>
              </a:rPr>
              <a:t>论！</a:t>
            </a:r>
            <a:endParaRPr lang="zh-CN" altLang="zh-CN" sz="1800" dirty="0">
              <a:latin typeface="+mn-lt"/>
              <a:ea typeface="+mn-ea"/>
            </a:endParaRPr>
          </a:p>
        </p:txBody>
      </p:sp>
      <p:sp>
        <p:nvSpPr>
          <p:cNvPr id="28682" name="KSO_GT2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016278" y="2068303"/>
            <a:ext cx="1752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normAutofit fontScale="90000"/>
          </a:bodyPr>
          <a:lstStyle>
            <a:lvl1pPr algn="just">
              <a:spcBef>
                <a:spcPts val="1800"/>
              </a:spcBef>
              <a:buClr>
                <a:srgbClr val="C39E38"/>
              </a:buClr>
              <a:buSzPct val="60000"/>
              <a:buFont typeface="Wingdings 2" panose="05020102010507070707" pitchFamily="18" charset="2"/>
              <a:buChar char=""/>
              <a:defRPr sz="2000">
                <a:solidFill>
                  <a:srgbClr val="826925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742950" algn="just">
              <a:lnSpc>
                <a:spcPct val="130000"/>
              </a:lnSpc>
              <a:spcAft>
                <a:spcPts val="600"/>
              </a:spcAft>
              <a:buClr>
                <a:srgbClr val="DFDC9A"/>
              </a:buClr>
              <a:buFont typeface="幼圆" panose="02010509060101010101" pitchFamily="49" charset="-122"/>
              <a:buChar char=" "/>
              <a:defRPr sz="1600">
                <a:solidFill>
                  <a:srgbClr val="7D7D7D"/>
                </a:solidFill>
                <a:latin typeface="幼圆" panose="020105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9pPr>
          </a:lstStyle>
          <a:p>
            <a:pPr algn="just">
              <a:spcBef>
                <a:spcPts val="600"/>
              </a:spcBef>
              <a:buNone/>
            </a:pPr>
            <a:r>
              <a:rPr lang="zh-CN" altLang="zh-CN" sz="1800" dirty="0">
                <a:latin typeface="+mn-lt"/>
                <a:ea typeface="+mn-ea"/>
                <a:sym typeface="+mn-ea"/>
              </a:rPr>
              <a:t>产品内容的筛选，框架的浮动，还可以点</a:t>
            </a:r>
            <a:r>
              <a:rPr lang="zh-CN" altLang="zh-CN" sz="1800" dirty="0" smtClean="0">
                <a:latin typeface="+mn-lt"/>
                <a:ea typeface="+mn-ea"/>
                <a:sym typeface="+mn-ea"/>
              </a:rPr>
              <a:t>赞！</a:t>
            </a:r>
            <a:endParaRPr lang="zh-CN" altLang="zh-CN" sz="1800" dirty="0">
              <a:latin typeface="+mn-lt"/>
              <a:ea typeface="+mn-ea"/>
            </a:endParaRPr>
          </a:p>
        </p:txBody>
      </p:sp>
      <p:sp>
        <p:nvSpPr>
          <p:cNvPr id="28683" name="KSO_GT1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067052" y="5235446"/>
            <a:ext cx="17532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 anchor="b" anchorCtr="0">
            <a:normAutofit/>
          </a:bodyPr>
          <a:lstStyle>
            <a:lvl1pPr algn="just">
              <a:spcBef>
                <a:spcPts val="1800"/>
              </a:spcBef>
              <a:buClr>
                <a:srgbClr val="C39E38"/>
              </a:buClr>
              <a:buSzPct val="60000"/>
              <a:buFont typeface="Wingdings 2" panose="05020102010507070707" pitchFamily="18" charset="2"/>
              <a:buChar char=""/>
              <a:defRPr sz="2000">
                <a:solidFill>
                  <a:srgbClr val="826925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742950" algn="just">
              <a:lnSpc>
                <a:spcPct val="130000"/>
              </a:lnSpc>
              <a:spcAft>
                <a:spcPts val="600"/>
              </a:spcAft>
              <a:buClr>
                <a:srgbClr val="DFDC9A"/>
              </a:buClr>
              <a:buFont typeface="幼圆" panose="02010509060101010101" pitchFamily="49" charset="-122"/>
              <a:buChar char=" "/>
              <a:defRPr sz="1600">
                <a:solidFill>
                  <a:srgbClr val="7D7D7D"/>
                </a:solidFill>
                <a:latin typeface="幼圆" panose="020105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9pPr>
          </a:lstStyle>
          <a:p>
            <a:pPr>
              <a:spcBef>
                <a:spcPts val="600"/>
              </a:spcBef>
              <a:buNone/>
            </a:pPr>
            <a:r>
              <a:rPr lang="zh-CN" altLang="zh-CN" sz="1800" dirty="0">
                <a:latin typeface="+mn-lt"/>
                <a:ea typeface="+mn-ea"/>
              </a:rPr>
              <a:t>包括导航栏，图片轮播效果，及外围的产品展示等。</a:t>
            </a:r>
            <a:endParaRPr lang="en-US" altLang="zh-CN" sz="1800" dirty="0">
              <a:latin typeface="+mn-lt"/>
              <a:ea typeface="+mn-ea"/>
            </a:endParaRPr>
          </a:p>
        </p:txBody>
      </p:sp>
      <p:grpSp>
        <p:nvGrpSpPr>
          <p:cNvPr id="7" name="组合 6"/>
          <p:cNvGrpSpPr/>
          <p:nvPr>
            <p:custDataLst>
              <p:tags r:id="rId7"/>
            </p:custDataLst>
          </p:nvPr>
        </p:nvGrpSpPr>
        <p:grpSpPr>
          <a:xfrm>
            <a:off x="1507936" y="3828842"/>
            <a:ext cx="752475" cy="2514600"/>
            <a:chOff x="2532064" y="3828842"/>
            <a:chExt cx="752475" cy="2514600"/>
          </a:xfrm>
        </p:grpSpPr>
        <p:cxnSp>
          <p:nvCxnSpPr>
            <p:cNvPr id="28674" name="直接连接符 61"/>
            <p:cNvCxnSpPr>
              <a:cxnSpLocks noChangeShapeType="1"/>
            </p:cNvCxnSpPr>
            <p:nvPr>
              <p:custDataLst>
                <p:tags r:id="rId8"/>
              </p:custDataLst>
            </p:nvPr>
          </p:nvCxnSpPr>
          <p:spPr bwMode="auto">
            <a:xfrm>
              <a:off x="2905125" y="4447967"/>
              <a:ext cx="0" cy="1895475"/>
            </a:xfrm>
            <a:prstGeom prst="line">
              <a:avLst/>
            </a:prstGeom>
            <a:noFill/>
            <a:ln w="6350" cmpd="sng">
              <a:solidFill>
                <a:schemeClr val="accent1">
                  <a:alpha val="50000"/>
                </a:schemeClr>
              </a:solidFill>
              <a:prstDash val="sysDash"/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8685" name="椭圆 23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532064" y="3828842"/>
              <a:ext cx="752475" cy="7540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0" tIns="0" rIns="0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zh-CN" altLang="en-US" b="1" dirty="0">
                  <a:solidFill>
                    <a:srgbClr val="FFFFFF"/>
                  </a:solidFill>
                  <a:latin typeface="+mn-lt"/>
                  <a:ea typeface="+mn-ea"/>
                </a:rPr>
                <a:t>首页</a:t>
              </a:r>
              <a:endParaRPr lang="zh-CN" altLang="en-US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6" name="组合 5"/>
          <p:cNvGrpSpPr/>
          <p:nvPr>
            <p:custDataLst>
              <p:tags r:id="rId10"/>
            </p:custDataLst>
          </p:nvPr>
        </p:nvGrpSpPr>
        <p:grpSpPr>
          <a:xfrm>
            <a:off x="3476261" y="2068305"/>
            <a:ext cx="752475" cy="2514600"/>
            <a:chOff x="3916364" y="2068305"/>
            <a:chExt cx="752475" cy="2514600"/>
          </a:xfrm>
        </p:grpSpPr>
        <p:cxnSp>
          <p:nvCxnSpPr>
            <p:cNvPr id="28677" name="直接连接符 64"/>
            <p:cNvCxnSpPr>
              <a:cxnSpLocks noChangeShapeType="1"/>
            </p:cNvCxnSpPr>
            <p:nvPr>
              <p:custDataLst>
                <p:tags r:id="rId11"/>
              </p:custDataLst>
            </p:nvPr>
          </p:nvCxnSpPr>
          <p:spPr bwMode="auto">
            <a:xfrm>
              <a:off x="4291013" y="2068305"/>
              <a:ext cx="0" cy="1893887"/>
            </a:xfrm>
            <a:prstGeom prst="line">
              <a:avLst/>
            </a:prstGeom>
            <a:noFill/>
            <a:ln w="6350" cmpd="sng">
              <a:solidFill>
                <a:schemeClr val="accent1">
                  <a:alpha val="50000"/>
                </a:schemeClr>
              </a:solidFill>
              <a:prstDash val="sysDash"/>
              <a:round/>
              <a:head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8686" name="椭圆 24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3916364" y="3828842"/>
              <a:ext cx="752475" cy="7540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0" tIns="0" rIns="0" bIns="0" anchor="ctr">
              <a:normAutofit fontScale="90000" lnSpcReduction="20000"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zh-CN" altLang="en-US" b="1" dirty="0">
                  <a:solidFill>
                    <a:srgbClr val="4D4D4D"/>
                  </a:solidFill>
                  <a:latin typeface="+mn-lt"/>
                  <a:ea typeface="+mn-ea"/>
                </a:rPr>
                <a:t>产品展示</a:t>
              </a:r>
              <a:endParaRPr lang="zh-CN" altLang="en-US" b="1" dirty="0">
                <a:solidFill>
                  <a:srgbClr val="4D4D4D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5" name="组合 4"/>
          <p:cNvGrpSpPr/>
          <p:nvPr>
            <p:custDataLst>
              <p:tags r:id="rId13"/>
            </p:custDataLst>
          </p:nvPr>
        </p:nvGrpSpPr>
        <p:grpSpPr>
          <a:xfrm>
            <a:off x="5444586" y="3828842"/>
            <a:ext cx="752475" cy="2514600"/>
            <a:chOff x="5299076" y="3828842"/>
            <a:chExt cx="752475" cy="2514600"/>
          </a:xfrm>
        </p:grpSpPr>
        <p:cxnSp>
          <p:nvCxnSpPr>
            <p:cNvPr id="28675" name="直接连接符 62"/>
            <p:cNvCxnSpPr>
              <a:cxnSpLocks noChangeShapeType="1"/>
            </p:cNvCxnSpPr>
            <p:nvPr>
              <p:custDataLst>
                <p:tags r:id="rId14"/>
              </p:custDataLst>
            </p:nvPr>
          </p:nvCxnSpPr>
          <p:spPr bwMode="auto">
            <a:xfrm>
              <a:off x="5670550" y="4447967"/>
              <a:ext cx="0" cy="1895475"/>
            </a:xfrm>
            <a:prstGeom prst="line">
              <a:avLst/>
            </a:prstGeom>
            <a:noFill/>
            <a:ln w="6350" cmpd="sng">
              <a:solidFill>
                <a:schemeClr val="accent1">
                  <a:alpha val="50000"/>
                </a:schemeClr>
              </a:solidFill>
              <a:prstDash val="sysDash"/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8687" name="椭圆 25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5299076" y="3828842"/>
              <a:ext cx="752475" cy="7540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0" tIns="0" rIns="0" bIns="0" anchor="ctr">
              <a:normAutofit fontScale="90000" lnSpcReduction="20000"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zh-CN" altLang="en-US" b="1" dirty="0">
                  <a:solidFill>
                    <a:srgbClr val="FFFFFF"/>
                  </a:solidFill>
                  <a:latin typeface="+mn-lt"/>
                  <a:ea typeface="+mn-ea"/>
                </a:rPr>
                <a:t>产品详情</a:t>
              </a:r>
              <a:endParaRPr lang="zh-CN" altLang="en-US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" name="组合 3"/>
          <p:cNvGrpSpPr/>
          <p:nvPr>
            <p:custDataLst>
              <p:tags r:id="rId16"/>
            </p:custDataLst>
          </p:nvPr>
        </p:nvGrpSpPr>
        <p:grpSpPr>
          <a:xfrm>
            <a:off x="7412911" y="2068305"/>
            <a:ext cx="754062" cy="2514600"/>
            <a:chOff x="6681788" y="2068305"/>
            <a:chExt cx="754062" cy="2514600"/>
          </a:xfrm>
        </p:grpSpPr>
        <p:cxnSp>
          <p:nvCxnSpPr>
            <p:cNvPr id="28678" name="直接连接符 65"/>
            <p:cNvCxnSpPr>
              <a:cxnSpLocks noChangeShapeType="1"/>
            </p:cNvCxnSpPr>
            <p:nvPr>
              <p:custDataLst>
                <p:tags r:id="rId17"/>
              </p:custDataLst>
            </p:nvPr>
          </p:nvCxnSpPr>
          <p:spPr bwMode="auto">
            <a:xfrm>
              <a:off x="7058025" y="2068305"/>
              <a:ext cx="0" cy="1893887"/>
            </a:xfrm>
            <a:prstGeom prst="line">
              <a:avLst/>
            </a:prstGeom>
            <a:noFill/>
            <a:ln w="6350" cmpd="sng">
              <a:solidFill>
                <a:schemeClr val="accent1">
                  <a:alpha val="50000"/>
                </a:schemeClr>
              </a:solidFill>
              <a:prstDash val="sysDash"/>
              <a:round/>
              <a:head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8688" name="椭圆 27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6681788" y="3828842"/>
              <a:ext cx="754062" cy="7540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0" tIns="0" rIns="0" bIns="0" anchor="ctr">
              <a:normAutofit fontScale="90000" lnSpcReduction="20000"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zh-CN" altLang="en-US" b="1" dirty="0">
                  <a:solidFill>
                    <a:srgbClr val="4D4D4D"/>
                  </a:solidFill>
                  <a:latin typeface="+mn-lt"/>
                  <a:ea typeface="+mn-ea"/>
                </a:rPr>
                <a:t>动画设计</a:t>
              </a:r>
              <a:endParaRPr lang="zh-CN" altLang="en-US" b="1" dirty="0">
                <a:solidFill>
                  <a:srgbClr val="4D4D4D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" name="组合 2"/>
          <p:cNvGrpSpPr/>
          <p:nvPr>
            <p:custDataLst>
              <p:tags r:id="rId19"/>
            </p:custDataLst>
          </p:nvPr>
        </p:nvGrpSpPr>
        <p:grpSpPr>
          <a:xfrm>
            <a:off x="9382824" y="3828842"/>
            <a:ext cx="754062" cy="2514600"/>
            <a:chOff x="8066088" y="3828842"/>
            <a:chExt cx="754062" cy="2514600"/>
          </a:xfrm>
        </p:grpSpPr>
        <p:cxnSp>
          <p:nvCxnSpPr>
            <p:cNvPr id="28676" name="直接连接符 63"/>
            <p:cNvCxnSpPr>
              <a:cxnSpLocks noChangeShapeType="1"/>
            </p:cNvCxnSpPr>
            <p:nvPr>
              <p:custDataLst>
                <p:tags r:id="rId20"/>
              </p:custDataLst>
            </p:nvPr>
          </p:nvCxnSpPr>
          <p:spPr bwMode="auto">
            <a:xfrm>
              <a:off x="8440738" y="4447967"/>
              <a:ext cx="0" cy="1895475"/>
            </a:xfrm>
            <a:prstGeom prst="line">
              <a:avLst/>
            </a:prstGeom>
            <a:noFill/>
            <a:ln w="6350" cmpd="sng">
              <a:solidFill>
                <a:schemeClr val="accent1">
                  <a:alpha val="50000"/>
                </a:schemeClr>
              </a:solidFill>
              <a:prstDash val="sysDash"/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8689" name="椭圆 30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8066088" y="3828842"/>
              <a:ext cx="754062" cy="7540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0" tIns="0" rIns="0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zh-CN" altLang="en-US" b="1" dirty="0">
                  <a:solidFill>
                    <a:srgbClr val="FFFFFF"/>
                  </a:solidFill>
                  <a:latin typeface="+mn-lt"/>
                  <a:ea typeface="+mn-ea"/>
                </a:rPr>
                <a:t>整合</a:t>
              </a:r>
              <a:endParaRPr lang="zh-CN" altLang="en-US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" name="文本框 1"/>
          <p:cNvSpPr txBox="1"/>
          <p:nvPr>
            <p:custDataLst>
              <p:tags r:id="rId2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  <a:scene3d>
              <a:camera prst="orthographicFront"/>
              <a:lightRig rig="threePt" dir="t"/>
            </a:scene3d>
            <a:sp3d extrusionH="19050">
              <a:bevelT w="44450" h="25400"/>
            </a:sp3d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2</a:t>
            </a:r>
            <a:r>
              <a:rPr lang="zh-CN" altLang="en-US"/>
              <a:t>，设计过程</a:t>
            </a:r>
            <a:endParaRPr lang="zh-CN" altLang="en-US"/>
          </a:p>
        </p:txBody>
      </p:sp>
    </p:spTree>
    <p:custDataLst>
      <p:tags r:id="rId2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1078230" y="525145"/>
            <a:ext cx="9286875" cy="742950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/>
            <a:r>
              <a:rPr lang="en-US" altLang="zh-CN" sz="4400" b="1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3，成员分工</a:t>
            </a:r>
            <a:endParaRPr lang="zh-CN" altLang="en-US" sz="3200" dirty="0"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9" name="任意多边形 18"/>
          <p:cNvSpPr/>
          <p:nvPr>
            <p:custDataLst>
              <p:tags r:id="rId2"/>
            </p:custDataLst>
          </p:nvPr>
        </p:nvSpPr>
        <p:spPr>
          <a:xfrm>
            <a:off x="5984343" y="1268144"/>
            <a:ext cx="223312" cy="4896218"/>
          </a:xfrm>
          <a:custGeom>
            <a:avLst/>
            <a:gdLst>
              <a:gd name="connsiteX0" fmla="*/ 101600 w 203200"/>
              <a:gd name="connsiteY0" fmla="*/ 0 h 4455244"/>
              <a:gd name="connsiteX1" fmla="*/ 203200 w 203200"/>
              <a:gd name="connsiteY1" fmla="*/ 207244 h 4455244"/>
              <a:gd name="connsiteX2" fmla="*/ 119600 w 203200"/>
              <a:gd name="connsiteY2" fmla="*/ 207244 h 4455244"/>
              <a:gd name="connsiteX3" fmla="*/ 119600 w 203200"/>
              <a:gd name="connsiteY3" fmla="*/ 4455244 h 4455244"/>
              <a:gd name="connsiteX4" fmla="*/ 83600 w 203200"/>
              <a:gd name="connsiteY4" fmla="*/ 4455244 h 4455244"/>
              <a:gd name="connsiteX5" fmla="*/ 83600 w 203200"/>
              <a:gd name="connsiteY5" fmla="*/ 207244 h 4455244"/>
              <a:gd name="connsiteX6" fmla="*/ 0 w 203200"/>
              <a:gd name="connsiteY6" fmla="*/ 207244 h 4455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3200" h="4455244">
                <a:moveTo>
                  <a:pt x="101600" y="0"/>
                </a:moveTo>
                <a:lnTo>
                  <a:pt x="203200" y="207244"/>
                </a:lnTo>
                <a:lnTo>
                  <a:pt x="119600" y="207244"/>
                </a:lnTo>
                <a:lnTo>
                  <a:pt x="119600" y="4455244"/>
                </a:lnTo>
                <a:lnTo>
                  <a:pt x="83600" y="4455244"/>
                </a:lnTo>
                <a:lnTo>
                  <a:pt x="83600" y="207244"/>
                </a:lnTo>
                <a:lnTo>
                  <a:pt x="0" y="207244"/>
                </a:lnTo>
                <a:close/>
              </a:path>
            </a:pathLst>
          </a:custGeom>
          <a:solidFill>
            <a:srgbClr val="D9D9D9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1" name="MH_Other_5"/>
          <p:cNvSpPr/>
          <p:nvPr>
            <p:custDataLst>
              <p:tags r:id="rId3"/>
            </p:custDataLst>
          </p:nvPr>
        </p:nvSpPr>
        <p:spPr>
          <a:xfrm>
            <a:off x="5944218" y="6105046"/>
            <a:ext cx="303565" cy="301820"/>
          </a:xfrm>
          <a:prstGeom prst="ellipse">
            <a:avLst/>
          </a:prstGeom>
          <a:solidFill>
            <a:srgbClr val="DCDCDC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52500" lnSpcReduction="20000"/>
          </a:bodyPr>
          <a:lstStyle/>
          <a:p>
            <a:pPr algn="ctr">
              <a:defRPr/>
            </a:pPr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12" name="MH_Other_6"/>
          <p:cNvSpPr/>
          <p:nvPr>
            <p:custDataLst>
              <p:tags r:id="rId4"/>
            </p:custDataLst>
          </p:nvPr>
        </p:nvSpPr>
        <p:spPr bwMode="auto">
          <a:xfrm>
            <a:off x="5984344" y="6145171"/>
            <a:ext cx="223312" cy="223312"/>
          </a:xfrm>
          <a:prstGeom prst="ellipse">
            <a:avLst/>
          </a:prstGeom>
          <a:solidFill>
            <a:srgbClr val="979A9C"/>
          </a:solidFill>
          <a:ln w="63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9" name="五边形 8"/>
          <p:cNvSpPr/>
          <p:nvPr>
            <p:custDataLst>
              <p:tags r:id="rId5"/>
            </p:custDataLst>
          </p:nvPr>
        </p:nvSpPr>
        <p:spPr>
          <a:xfrm flipH="1">
            <a:off x="4253673" y="5071652"/>
            <a:ext cx="2062151" cy="491985"/>
          </a:xfrm>
          <a:prstGeom prst="homePlate">
            <a:avLst/>
          </a:prstGeom>
          <a:solidFill>
            <a:schemeClr val="accent4"/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人</a:t>
            </a:r>
            <a:endParaRPr lang="zh-CN" altLang="en-US" dirty="0" smtClean="0">
              <a:solidFill>
                <a:schemeClr val="bg1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1" name="矩形 20"/>
          <p:cNvSpPr/>
          <p:nvPr>
            <p:custDataLst>
              <p:tags r:id="rId6"/>
            </p:custDataLst>
          </p:nvPr>
        </p:nvSpPr>
        <p:spPr>
          <a:xfrm>
            <a:off x="1607420" y="4666337"/>
            <a:ext cx="2646252" cy="1218601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kern="0" dirty="0">
                <a:sym typeface="Arial" panose="020B0604020202020204" pitchFamily="34" charset="0"/>
              </a:rPr>
              <a:t>网</a:t>
            </a:r>
            <a:r>
              <a:rPr lang="zh-CN" altLang="en-US" kern="0" dirty="0" smtClean="0">
                <a:sym typeface="Arial" panose="020B0604020202020204" pitchFamily="34" charset="0"/>
              </a:rPr>
              <a:t>站</a:t>
            </a:r>
            <a:r>
              <a:rPr lang="zh-CN" altLang="en-US" kern="0" dirty="0">
                <a:sym typeface="Arial" panose="020B0604020202020204" pitchFamily="34" charset="0"/>
              </a:rPr>
              <a:t>页卡</a:t>
            </a:r>
            <a:r>
              <a:rPr lang="zh-CN" altLang="en-US" kern="0" dirty="0" smtClean="0">
                <a:sym typeface="Arial" panose="020B0604020202020204" pitchFamily="34" charset="0"/>
              </a:rPr>
              <a:t>的</a:t>
            </a:r>
            <a:r>
              <a:rPr lang="zh-CN" altLang="en-US" kern="0" dirty="0">
                <a:sym typeface="Arial" panose="020B0604020202020204" pitchFamily="34" charset="0"/>
              </a:rPr>
              <a:t>设计和后期处理</a:t>
            </a:r>
            <a:endParaRPr lang="zh-CN" altLang="en-US" kern="0" dirty="0">
              <a:sym typeface="Arial" panose="020B0604020202020204" pitchFamily="34" charset="0"/>
            </a:endParaRPr>
          </a:p>
        </p:txBody>
      </p:sp>
      <p:sp>
        <p:nvSpPr>
          <p:cNvPr id="8" name="五边形 7"/>
          <p:cNvSpPr/>
          <p:nvPr>
            <p:custDataLst>
              <p:tags r:id="rId7"/>
            </p:custDataLst>
          </p:nvPr>
        </p:nvSpPr>
        <p:spPr>
          <a:xfrm flipH="1">
            <a:off x="4253673" y="3035431"/>
            <a:ext cx="2062151" cy="491985"/>
          </a:xfrm>
          <a:prstGeom prst="homePlate">
            <a:avLst/>
          </a:prstGeom>
          <a:solidFill>
            <a:schemeClr val="accent2"/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1</a:t>
            </a:r>
            <a:r>
              <a:rPr lang="zh-CN" altLang="en-US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人</a:t>
            </a:r>
            <a:endParaRPr lang="zh-CN" altLang="en-US" smtClean="0">
              <a:solidFill>
                <a:schemeClr val="bg1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2" name="矩形 21"/>
          <p:cNvSpPr/>
          <p:nvPr>
            <p:custDataLst>
              <p:tags r:id="rId8"/>
            </p:custDataLst>
          </p:nvPr>
        </p:nvSpPr>
        <p:spPr>
          <a:xfrm>
            <a:off x="1607420" y="2630113"/>
            <a:ext cx="2646252" cy="1218601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kern="0" dirty="0">
                <a:sym typeface="Arial" panose="020B0604020202020204" pitchFamily="34" charset="0"/>
              </a:rPr>
              <a:t>网站产品详情页面和"蜂巢"动画</a:t>
            </a:r>
            <a:endParaRPr lang="zh-CN" altLang="en-US" kern="0" dirty="0">
              <a:sym typeface="Arial" panose="020B0604020202020204" pitchFamily="34" charset="0"/>
            </a:endParaRPr>
          </a:p>
        </p:txBody>
      </p:sp>
      <p:sp>
        <p:nvSpPr>
          <p:cNvPr id="6" name="五边形 5"/>
          <p:cNvSpPr/>
          <p:nvPr>
            <p:custDataLst>
              <p:tags r:id="rId9"/>
            </p:custDataLst>
          </p:nvPr>
        </p:nvSpPr>
        <p:spPr>
          <a:xfrm>
            <a:off x="5876177" y="4053538"/>
            <a:ext cx="2062151" cy="491985"/>
          </a:xfrm>
          <a:prstGeom prst="homePlate">
            <a:avLst/>
          </a:prstGeom>
          <a:solidFill>
            <a:schemeClr val="accent3"/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人</a:t>
            </a:r>
            <a:endParaRPr lang="zh-CN" altLang="en-US" dirty="0" smtClean="0">
              <a:solidFill>
                <a:schemeClr val="bg1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4" name="矩形 23"/>
          <p:cNvSpPr/>
          <p:nvPr>
            <p:custDataLst>
              <p:tags r:id="rId10"/>
            </p:custDataLst>
          </p:nvPr>
        </p:nvSpPr>
        <p:spPr>
          <a:xfrm>
            <a:off x="7938328" y="3648225"/>
            <a:ext cx="2646252" cy="1218601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kern="0" dirty="0">
                <a:sym typeface="Arial" panose="020B0604020202020204" pitchFamily="34" charset="0"/>
              </a:rPr>
              <a:t>下载页</a:t>
            </a:r>
            <a:r>
              <a:rPr lang="zh-CN" altLang="en-US" kern="0" dirty="0" smtClean="0">
                <a:sym typeface="Arial" panose="020B0604020202020204" pitchFamily="34" charset="0"/>
              </a:rPr>
              <a:t>面文</a:t>
            </a:r>
            <a:r>
              <a:rPr lang="zh-CN" altLang="en-US" kern="0" dirty="0">
                <a:sym typeface="Arial" panose="020B0604020202020204" pitchFamily="34" charset="0"/>
              </a:rPr>
              <a:t>档工</a:t>
            </a:r>
            <a:r>
              <a:rPr lang="zh-CN" altLang="en-US" kern="0" dirty="0" smtClean="0">
                <a:sym typeface="Arial" panose="020B0604020202020204" pitchFamily="34" charset="0"/>
              </a:rPr>
              <a:t>作和背景粒子特效</a:t>
            </a:r>
            <a:endParaRPr lang="zh-CN" altLang="en-US" kern="0" dirty="0">
              <a:sym typeface="Arial" panose="020B0604020202020204" pitchFamily="34" charset="0"/>
            </a:endParaRPr>
          </a:p>
        </p:txBody>
      </p:sp>
      <p:sp>
        <p:nvSpPr>
          <p:cNvPr id="5" name="五边形 4"/>
          <p:cNvSpPr/>
          <p:nvPr>
            <p:custDataLst>
              <p:tags r:id="rId11"/>
            </p:custDataLst>
          </p:nvPr>
        </p:nvSpPr>
        <p:spPr>
          <a:xfrm>
            <a:off x="5876177" y="2017315"/>
            <a:ext cx="2062151" cy="491985"/>
          </a:xfrm>
          <a:prstGeom prst="homePlate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人</a:t>
            </a:r>
            <a:endParaRPr lang="zh-CN" altLang="en-US" dirty="0" smtClean="0">
              <a:solidFill>
                <a:schemeClr val="bg1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5" name="矩形 24"/>
          <p:cNvSpPr/>
          <p:nvPr>
            <p:custDataLst>
              <p:tags r:id="rId12"/>
            </p:custDataLst>
          </p:nvPr>
        </p:nvSpPr>
        <p:spPr>
          <a:xfrm>
            <a:off x="7938328" y="1612002"/>
            <a:ext cx="2646252" cy="1218601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kern="0" dirty="0">
                <a:sym typeface="Arial" panose="020B0604020202020204" pitchFamily="34" charset="0"/>
              </a:rPr>
              <a:t>网站产品介绍页面排</a:t>
            </a:r>
            <a:r>
              <a:rPr lang="zh-CN" altLang="en-US" kern="0" dirty="0" smtClean="0">
                <a:sym typeface="Arial" panose="020B0604020202020204" pitchFamily="34" charset="0"/>
              </a:rPr>
              <a:t>版及页面整</a:t>
            </a:r>
            <a:r>
              <a:rPr lang="zh-CN" altLang="en-US" kern="0" dirty="0">
                <a:sym typeface="Arial" panose="020B0604020202020204" pitchFamily="34" charset="0"/>
              </a:rPr>
              <a:t>合</a:t>
            </a:r>
            <a:endParaRPr lang="zh-CN" altLang="en-US" kern="0" dirty="0">
              <a:sym typeface="Arial" panose="020B0604020202020204" pitchFamily="34" charset="0"/>
            </a:endParaRPr>
          </a:p>
        </p:txBody>
      </p:sp>
    </p:spTree>
    <p:custDataLst>
      <p:tags r:id="rId1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416719" y="307827"/>
            <a:ext cx="8289925" cy="925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  <a:sp3d extrusionH="19050">
              <a:bevelT w="44450" h="25400"/>
            </a:sp3d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/>
              <a:t>4</a:t>
            </a:r>
            <a:r>
              <a:rPr lang="zh-CN" altLang="en-US" sz="3600" dirty="0"/>
              <a:t>，结果展</a:t>
            </a:r>
            <a:r>
              <a:rPr lang="zh-CN" altLang="en-US" sz="3600" dirty="0" smtClean="0"/>
              <a:t>示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首</a:t>
            </a:r>
            <a:r>
              <a:rPr lang="zh-CN" altLang="en-US" sz="3600" dirty="0"/>
              <a:t>页</a:t>
            </a:r>
            <a:r>
              <a:rPr lang="zh-CN" altLang="en-US" sz="3600" dirty="0" smtClean="0"/>
              <a:t>页</a:t>
            </a:r>
            <a:r>
              <a:rPr lang="zh-CN" altLang="en-US" sz="3600" dirty="0"/>
              <a:t>面展示</a:t>
            </a:r>
            <a:endParaRPr lang="zh-CN" altLang="en-US" sz="3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2" y="1233419"/>
            <a:ext cx="10838688" cy="53035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416719" y="307827"/>
            <a:ext cx="8289925" cy="925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  <a:sp3d extrusionH="19050">
              <a:bevelT w="44450" h="25400"/>
            </a:sp3d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/>
              <a:t>导</a:t>
            </a:r>
            <a:r>
              <a:rPr lang="zh-CN" altLang="en-US" sz="3600" dirty="0"/>
              <a:t>航</a:t>
            </a:r>
            <a:r>
              <a:rPr lang="zh-CN" altLang="en-US" sz="3600" dirty="0" smtClean="0"/>
              <a:t>页</a:t>
            </a:r>
            <a:endParaRPr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295" y="1035685"/>
            <a:ext cx="10264775" cy="47859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>
            <p:custDataLst>
              <p:tags r:id="rId1"/>
            </p:custDataLst>
          </p:nvPr>
        </p:nvSpPr>
        <p:spPr>
          <a:xfrm>
            <a:off x="416719" y="294492"/>
            <a:ext cx="8289925" cy="925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  <a:sp3d extrusionH="19050">
              <a:bevelT w="44450" h="25400"/>
            </a:sp3d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sz="3600" dirty="0"/>
              <a:t>分页展示</a:t>
            </a:r>
            <a:endParaRPr lang="zh-CN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525" y="1069975"/>
            <a:ext cx="9591040" cy="48634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416719" y="307827"/>
            <a:ext cx="8289925" cy="925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  <a:sp3d extrusionH="19050">
              <a:bevelT w="44450" h="25400"/>
            </a:sp3d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/>
              <a:t>下</a:t>
            </a:r>
            <a:r>
              <a:rPr lang="zh-CN" altLang="en-US" sz="3600" dirty="0" smtClean="0"/>
              <a:t>载页</a:t>
            </a:r>
            <a:r>
              <a:rPr lang="zh-CN" altLang="en-US" sz="3600" dirty="0"/>
              <a:t>面展示</a:t>
            </a:r>
            <a:endParaRPr lang="zh-CN" altLang="en-US" sz="3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55" y="1279525"/>
            <a:ext cx="10219055" cy="44183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74"/>
  <p:tag name="KSO_WM_UNIT_TYPE" val="a"/>
  <p:tag name="KSO_WM_UNIT_INDEX" val="1"/>
  <p:tag name="KSO_WM_UNIT_ID" val="custom174_28*a*1"/>
  <p:tag name="KSO_WM_UNIT_CLEAR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PRESET_TEXT" val="THANKS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56_16*i*8"/>
  <p:tag name="KSO_WM_TEMPLATE_CATEGORY" val="custom"/>
  <p:tag name="KSO_WM_TEMPLATE_INDEX" val="160456"/>
  <p:tag name="KSO_WM_UNIT_INDEX" val="8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l_h_a"/>
  <p:tag name="KSO_WM_UNIT_INDEX" val="1_2_1"/>
  <p:tag name="KSO_WM_UNIT_ID" val="custom160456_16*l_h_a*1_2_1"/>
  <p:tag name="KSO_WM_UNIT_CLEAR" val="1"/>
  <p:tag name="KSO_WM_UNIT_LAYERLEVEL" val="1_1_1"/>
  <p:tag name="KSO_WM_UNIT_VALUE" val="5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l_h_f"/>
  <p:tag name="KSO_WM_UNIT_INDEX" val="1_2_1"/>
  <p:tag name="KSO_WM_UNIT_ID" val="custom160456_16*l_h_f*1_2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4"/>
  <p:tag name="KSO_WM_UNIT_PRESET_TEXT_LEN" val="26"/>
  <p:tag name="KSO_WM_DIAGRAM_GROUP_CODE" val="l1-2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56_16*i*15"/>
  <p:tag name="KSO_WM_TEMPLATE_CATEGORY" val="custom"/>
  <p:tag name="KSO_WM_TEMPLATE_INDEX" val="160456"/>
  <p:tag name="KSO_WM_UNIT_INDEX" val="15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l_h_a"/>
  <p:tag name="KSO_WM_UNIT_INDEX" val="1_3_1"/>
  <p:tag name="KSO_WM_UNIT_ID" val="custom160456_16*l_h_a*1_3_1"/>
  <p:tag name="KSO_WM_UNIT_CLEAR" val="1"/>
  <p:tag name="KSO_WM_UNIT_LAYERLEVEL" val="1_1_1"/>
  <p:tag name="KSO_WM_UNIT_VALUE" val="5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l_h_f"/>
  <p:tag name="KSO_WM_UNIT_INDEX" val="1_3_1"/>
  <p:tag name="KSO_WM_UNIT_ID" val="custom160456_16*l_h_f*1_3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4"/>
  <p:tag name="KSO_WM_UNIT_PRESET_TEXT_LEN" val="26"/>
  <p:tag name="KSO_WM_DIAGRAM_GROUP_CODE" val="l1-2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56_16*i*22"/>
  <p:tag name="KSO_WM_TEMPLATE_CATEGORY" val="custom"/>
  <p:tag name="KSO_WM_TEMPLATE_INDEX" val="160456"/>
  <p:tag name="KSO_WM_UNIT_INDEX" val="22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l_h_a"/>
  <p:tag name="KSO_WM_UNIT_INDEX" val="1_4_1"/>
  <p:tag name="KSO_WM_UNIT_ID" val="custom160456_16*l_h_a*1_4_1"/>
  <p:tag name="KSO_WM_UNIT_CLEAR" val="1"/>
  <p:tag name="KSO_WM_UNIT_LAYERLEVEL" val="1_1_1"/>
  <p:tag name="KSO_WM_UNIT_VALUE" val="5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l_h_f"/>
  <p:tag name="KSO_WM_UNIT_INDEX" val="1_4_1"/>
  <p:tag name="KSO_WM_UNIT_ID" val="custom160456_16*l_h_f*1_4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4"/>
  <p:tag name="KSO_WM_UNIT_PRESET_TEXT_LEN" val="26"/>
  <p:tag name="KSO_WM_DIAGRAM_GROUP_CODE" val="l1-2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l_h_f"/>
  <p:tag name="KSO_WM_UNIT_INDEX" val="1_1_1"/>
  <p:tag name="KSO_WM_UNIT_ID" val="custom160456_16*l_h_f*1_1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4"/>
  <p:tag name="KSO_WM_UNIT_PRESET_TEXT_LEN" val="26"/>
  <p:tag name="KSO_WM_DIAGRAM_GROUP_CODE" val="l1-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56"/>
</p:tagLst>
</file>

<file path=ppt/tags/tag20.xml><?xml version="1.0" encoding="utf-8"?>
<p:tagLst xmlns:p="http://schemas.openxmlformats.org/presentationml/2006/main">
  <p:tag name="KSO_WM_TEMPLATE_CATEGORY" val="custom"/>
  <p:tag name="KSO_WM_TEMPLATE_INDEX" val="160456"/>
  <p:tag name="KSO_WM_TAG_VERSION" val="1.0"/>
  <p:tag name="KSO_WM_SLIDE_ID" val="custom160456_16"/>
  <p:tag name="KSO_WM_SLIDE_INDEX" val="16"/>
  <p:tag name="KSO_WM_SLIDE_ITEM_CNT" val="4"/>
  <p:tag name="KSO_WM_SLIDE_LAYOUT" val="a_l"/>
  <p:tag name="KSO_WM_SLIDE_LAYOUT_CNT" val="1_1"/>
  <p:tag name="KSO_WM_SLIDE_TYPE" val="text"/>
  <p:tag name="KSO_WM_BEAUTIFY_FLAG" val="#wm#"/>
  <p:tag name="KSO_WM_SLIDE_POSITION" val="91*170"/>
  <p:tag name="KSO_WM_SLIDE_SIZE" val="795*304"/>
  <p:tag name="KSO_WM_DIAGRAM_GROUP_CODE" val="l1-2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a"/>
  <p:tag name="KSO_WM_UNIT_INDEX" val="1"/>
  <p:tag name="KSO_WM_UNIT_ID" val="custom160456_15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56_15*i*1"/>
  <p:tag name="KSO_WM_TEMPLATE_CATEGORY" val="custom"/>
  <p:tag name="KSO_WM_TEMPLATE_INDEX" val="160456"/>
  <p:tag name="KSO_WM_UNIT_INDEX" val="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l_h_a"/>
  <p:tag name="KSO_WM_UNIT_INDEX" val="1_1_1"/>
  <p:tag name="KSO_WM_UNIT_ID" val="custom160456_15*l_h_a*1_1_1"/>
  <p:tag name="KSO_WM_UNIT_CLEAR" val="1"/>
  <p:tag name="KSO_WM_UNIT_LAYERLEVEL" val="1_1_1"/>
  <p:tag name="KSO_WM_UNIT_VALUE" val="5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l_h_f"/>
  <p:tag name="KSO_WM_UNIT_INDEX" val="1_1_1"/>
  <p:tag name="KSO_WM_UNIT_ID" val="custom160456_15*l_h_f*1_1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4"/>
  <p:tag name="KSO_WM_UNIT_PRESET_TEXT_LEN" val="26"/>
  <p:tag name="KSO_WM_DIAGRAM_GROUP_CODE" val="l1-2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56_15*i*8"/>
  <p:tag name="KSO_WM_TEMPLATE_CATEGORY" val="custom"/>
  <p:tag name="KSO_WM_TEMPLATE_INDEX" val="160456"/>
  <p:tag name="KSO_WM_UNIT_INDEX" val="8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l_h_a"/>
  <p:tag name="KSO_WM_UNIT_INDEX" val="1_2_1"/>
  <p:tag name="KSO_WM_UNIT_ID" val="custom160456_15*l_h_a*1_2_1"/>
  <p:tag name="KSO_WM_UNIT_CLEAR" val="1"/>
  <p:tag name="KSO_WM_UNIT_LAYERLEVEL" val="1_1_1"/>
  <p:tag name="KSO_WM_UNIT_VALUE" val="5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l_h_f"/>
  <p:tag name="KSO_WM_UNIT_INDEX" val="1_2_1"/>
  <p:tag name="KSO_WM_UNIT_ID" val="custom160456_15*l_h_f*1_2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4"/>
  <p:tag name="KSO_WM_UNIT_PRESET_TEXT_LEN" val="26"/>
  <p:tag name="KSO_WM_DIAGRAM_GROUP_CODE" val="l1-2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56_15*i*15"/>
  <p:tag name="KSO_WM_TEMPLATE_CATEGORY" val="custom"/>
  <p:tag name="KSO_WM_TEMPLATE_INDEX" val="160456"/>
  <p:tag name="KSO_WM_UNIT_INDEX" val="15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l_h_a"/>
  <p:tag name="KSO_WM_UNIT_INDEX" val="1_3_1"/>
  <p:tag name="KSO_WM_UNIT_ID" val="custom160456_15*l_h_a*1_3_1"/>
  <p:tag name="KSO_WM_UNIT_CLEAR" val="1"/>
  <p:tag name="KSO_WM_UNIT_LAYERLEVEL" val="1_1_1"/>
  <p:tag name="KSO_WM_UNIT_VALUE" val="5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160456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l_h_f"/>
  <p:tag name="KSO_WM_UNIT_INDEX" val="1_3_1"/>
  <p:tag name="KSO_WM_UNIT_ID" val="custom160456_15*l_h_f*1_3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4"/>
  <p:tag name="KSO_WM_UNIT_PRESET_TEXT_LEN" val="26"/>
  <p:tag name="KSO_WM_DIAGRAM_GROUP_CODE" val="l1-2"/>
</p:tagLst>
</file>

<file path=ppt/tags/tag31.xml><?xml version="1.0" encoding="utf-8"?>
<p:tagLst xmlns:p="http://schemas.openxmlformats.org/presentationml/2006/main">
  <p:tag name="KSO_WM_TEMPLATE_CATEGORY" val="custom"/>
  <p:tag name="KSO_WM_TEMPLATE_INDEX" val="160456"/>
  <p:tag name="KSO_WM_TAG_VERSION" val="1.0"/>
  <p:tag name="KSO_WM_SLIDE_ID" val="custom160456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52*142"/>
  <p:tag name="KSO_WM_SLIDE_SIZE" val="871*368"/>
  <p:tag name="KSO_WM_DIAGRAM_GROUP_CODE" val="l1-2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m_i"/>
  <p:tag name="KSO_WM_UNIT_INDEX" val="1_7"/>
  <p:tag name="KSO_WM_UNIT_ID" val="custom160456_23*m_i*1_7"/>
  <p:tag name="KSO_WM_UNIT_CLEAR" val="1"/>
  <p:tag name="KSO_WM_UNIT_LAYERLEVEL" val="1_1"/>
  <p:tag name="KSO_WM_DIAGRAM_GROUP_CODE" val="m1-1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m_h_f"/>
  <p:tag name="KSO_WM_UNIT_INDEX" val="1_5_1"/>
  <p:tag name="KSO_WM_UNIT_ID" val="custom160456_23*m_h_f*1_5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4"/>
  <p:tag name="KSO_WM_UNIT_PRESET_TEXT_LEN" val="26"/>
  <p:tag name="KSO_WM_DIAGRAM_GROUP_CODE" val="m1-1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m_h_f"/>
  <p:tag name="KSO_WM_UNIT_INDEX" val="1_4_1"/>
  <p:tag name="KSO_WM_UNIT_ID" val="custom160456_23*m_h_f*1_4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26"/>
  <p:tag name="KSO_WM_DIAGRAM_GROUP_CODE" val="m1-1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m_h_f"/>
  <p:tag name="KSO_WM_UNIT_INDEX" val="1_3_1"/>
  <p:tag name="KSO_WM_UNIT_ID" val="custom160456_23*m_h_f*1_3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4"/>
  <p:tag name="KSO_WM_UNIT_PRESET_TEXT_LEN" val="26"/>
  <p:tag name="KSO_WM_DIAGRAM_GROUP_CODE" val="m1-1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m_h_f"/>
  <p:tag name="KSO_WM_UNIT_INDEX" val="1_2_1"/>
  <p:tag name="KSO_WM_UNIT_ID" val="custom160456_23*m_h_f*1_2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26"/>
  <p:tag name="KSO_WM_DIAGRAM_GROUP_CODE" val="m1-1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m_h_f"/>
  <p:tag name="KSO_WM_UNIT_INDEX" val="1_1_1"/>
  <p:tag name="KSO_WM_UNIT_ID" val="custom160456_23*m_h_f*1_1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4"/>
  <p:tag name="KSO_WM_UNIT_PRESET_TEXT_LEN" val="26"/>
  <p:tag name="KSO_WM_DIAGRAM_GROUP_CODE" val="m1-1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56_23*i*6"/>
  <p:tag name="KSO_WM_TEMPLATE_CATEGORY" val="custom"/>
  <p:tag name="KSO_WM_TEMPLATE_INDEX" val="160456"/>
  <p:tag name="KSO_WM_UNIT_INDEX" val="6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m_i"/>
  <p:tag name="KSO_WM_UNIT_INDEX" val="1_1"/>
  <p:tag name="KSO_WM_UNIT_ID" val="custom160456_23*m_i*1_1"/>
  <p:tag name="KSO_WM_UNIT_CLEAR" val="1"/>
  <p:tag name="KSO_WM_UNIT_LAYERLEVEL" val="1_1"/>
  <p:tag name="KSO_WM_DIAGRAM_GROUP_CODE" val="m1-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a"/>
  <p:tag name="KSO_WM_UNIT_INDEX" val="1"/>
  <p:tag name="KSO_WM_UNIT_ID" val="custom160456_1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1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m_i"/>
  <p:tag name="KSO_WM_UNIT_INDEX" val="1_7"/>
  <p:tag name="KSO_WM_UNIT_ID" val="custom160456_23*m_i*1_7"/>
  <p:tag name="KSO_WM_UNIT_CLEAR" val="1"/>
  <p:tag name="KSO_WM_UNIT_LAYERLEVEL" val="1_1"/>
  <p:tag name="KSO_WM_DIAGRAM_GROUP_CODE" val="m1-1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56_23*i*11"/>
  <p:tag name="KSO_WM_TEMPLATE_CATEGORY" val="custom"/>
  <p:tag name="KSO_WM_TEMPLATE_INDEX" val="160456"/>
  <p:tag name="KSO_WM_UNIT_INDEX" val="11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m_i"/>
  <p:tag name="KSO_WM_UNIT_INDEX" val="1_4"/>
  <p:tag name="KSO_WM_UNIT_ID" val="custom160456_23*m_i*1_4"/>
  <p:tag name="KSO_WM_UNIT_CLEAR" val="1"/>
  <p:tag name="KSO_WM_UNIT_LAYERLEVEL" val="1_1"/>
  <p:tag name="KSO_WM_DIAGRAM_GROUP_CODE" val="m1-1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m_i"/>
  <p:tag name="KSO_WM_UNIT_INDEX" val="1_8"/>
  <p:tag name="KSO_WM_UNIT_ID" val="custom160456_23*m_i*1_8"/>
  <p:tag name="KSO_WM_UNIT_CLEAR" val="1"/>
  <p:tag name="KSO_WM_UNIT_LAYERLEVEL" val="1_1"/>
  <p:tag name="KSO_WM_DIAGRAM_GROUP_CODE" val="m1-1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56_23*i*16"/>
  <p:tag name="KSO_WM_TEMPLATE_CATEGORY" val="custom"/>
  <p:tag name="KSO_WM_TEMPLATE_INDEX" val="160456"/>
  <p:tag name="KSO_WM_UNIT_INDEX" val="16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m_i"/>
  <p:tag name="KSO_WM_UNIT_INDEX" val="1_2"/>
  <p:tag name="KSO_WM_UNIT_ID" val="custom160456_23*m_i*1_2"/>
  <p:tag name="KSO_WM_UNIT_CLEAR" val="1"/>
  <p:tag name="KSO_WM_UNIT_LAYERLEVEL" val="1_1"/>
  <p:tag name="KSO_WM_DIAGRAM_GROUP_CODE" val="m1-1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m_i"/>
  <p:tag name="KSO_WM_UNIT_INDEX" val="1_9"/>
  <p:tag name="KSO_WM_UNIT_ID" val="custom160456_23*m_i*1_9"/>
  <p:tag name="KSO_WM_UNIT_CLEAR" val="1"/>
  <p:tag name="KSO_WM_UNIT_LAYERLEVEL" val="1_1"/>
  <p:tag name="KSO_WM_DIAGRAM_GROUP_CODE" val="m1-1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56_23*i*21"/>
  <p:tag name="KSO_WM_TEMPLATE_CATEGORY" val="custom"/>
  <p:tag name="KSO_WM_TEMPLATE_INDEX" val="160456"/>
  <p:tag name="KSO_WM_UNIT_INDEX" val="21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m_i"/>
  <p:tag name="KSO_WM_UNIT_INDEX" val="1_5"/>
  <p:tag name="KSO_WM_UNIT_ID" val="custom160456_23*m_i*1_5"/>
  <p:tag name="KSO_WM_UNIT_CLEAR" val="1"/>
  <p:tag name="KSO_WM_UNIT_LAYERLEVEL" val="1_1"/>
  <p:tag name="KSO_WM_DIAGRAM_GROUP_CODE" val="m1-1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m_i"/>
  <p:tag name="KSO_WM_UNIT_INDEX" val="1_10"/>
  <p:tag name="KSO_WM_UNIT_ID" val="custom160456_23*m_i*1_10"/>
  <p:tag name="KSO_WM_UNIT_CLEAR" val="1"/>
  <p:tag name="KSO_WM_UNIT_LAYERLEVEL" val="1_1"/>
  <p:tag name="KSO_WM_DIAGRAM_GROUP_CODE" val="m1-1"/>
</p:tagLst>
</file>

<file path=ppt/tags/tag5.xml><?xml version="1.0" encoding="utf-8"?>
<p:tagLst xmlns:p="http://schemas.openxmlformats.org/presentationml/2006/main">
  <p:tag name="KSO_WM_TEMPLATE_THUMBS_INDEX" val="1、9、12、16、22、25、26、28"/>
  <p:tag name="KSO_WM_TEMPLATE_CATEGORY" val="custom"/>
  <p:tag name="KSO_WM_TEMPLATE_INDEX" val="160456"/>
  <p:tag name="KSO_WM_TAG_VERSION" val="1.0"/>
  <p:tag name="KSO_WM_SLIDE_ID" val="custom16045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56_23*i*26"/>
  <p:tag name="KSO_WM_TEMPLATE_CATEGORY" val="custom"/>
  <p:tag name="KSO_WM_TEMPLATE_INDEX" val="160456"/>
  <p:tag name="KSO_WM_UNIT_INDEX" val="26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m_i"/>
  <p:tag name="KSO_WM_UNIT_INDEX" val="1_3"/>
  <p:tag name="KSO_WM_UNIT_ID" val="custom160456_23*m_i*1_3"/>
  <p:tag name="KSO_WM_UNIT_CLEAR" val="1"/>
  <p:tag name="KSO_WM_UNIT_LAYERLEVEL" val="1_1"/>
  <p:tag name="KSO_WM_DIAGRAM_GROUP_CODE" val="m1-1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m_i"/>
  <p:tag name="KSO_WM_UNIT_INDEX" val="1_11"/>
  <p:tag name="KSO_WM_UNIT_ID" val="custom160456_23*m_i*1_11"/>
  <p:tag name="KSO_WM_UNIT_CLEAR" val="1"/>
  <p:tag name="KSO_WM_UNIT_LAYERLEVEL" val="1_1"/>
  <p:tag name="KSO_WM_DIAGRAM_GROUP_CODE" val="m1-1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a"/>
  <p:tag name="KSO_WM_UNIT_INDEX" val="1"/>
  <p:tag name="KSO_WM_UNIT_ID" val="custom160456_2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4.xml><?xml version="1.0" encoding="utf-8"?>
<p:tagLst xmlns:p="http://schemas.openxmlformats.org/presentationml/2006/main">
  <p:tag name="KSO_WM_TEMPLATE_CATEGORY" val="custom"/>
  <p:tag name="KSO_WM_TEMPLATE_INDEX" val="160456"/>
  <p:tag name="KSO_WM_TAG_VERSION" val="1.0"/>
  <p:tag name="KSO_WM_SLIDE_ID" val="custom160456_23"/>
  <p:tag name="KSO_WM_SLIDE_INDEX" val="23"/>
  <p:tag name="KSO_WM_SLIDE_ITEM_CNT" val="5"/>
  <p:tag name="KSO_WM_SLIDE_LAYOUT" val="a_m"/>
  <p:tag name="KSO_WM_SLIDE_LAYOUT_CNT" val="1_1"/>
  <p:tag name="KSO_WM_SLIDE_TYPE" val="text"/>
  <p:tag name="KSO_WM_BEAUTIFY_FLAG" val="#wm#"/>
  <p:tag name="KSO_WM_SLIDE_POSITION" val="66*163"/>
  <p:tag name="KSO_WM_SLIDE_SIZE" val="855*336"/>
  <p:tag name="KSO_WM_DIAGRAM_GROUP_CODE" val="m1-1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65"/>
  <p:tag name="KSO_WM_UNIT_TYPE" val="a"/>
  <p:tag name="KSO_WM_UNIT_INDEX" val="1"/>
  <p:tag name="KSO_WM_UNIT_ID" val="diagram160565_3*a*1"/>
  <p:tag name="KSO_WM_UNIT_CLEAR" val="1"/>
  <p:tag name="KSO_WM_UNIT_LAYERLEVEL" val="1"/>
  <p:tag name="KSO_WM_UNIT_VALUE" val="23"/>
  <p:tag name="KSO_WM_UNIT_ISCONTENTSTITLE" val="0"/>
  <p:tag name="KSO_WM_UNIT_HIGHLIGHT" val="0"/>
  <p:tag name="KSO_WM_UNIT_COMPATIBLE" val="1"/>
  <p:tag name="KSO_WM_UNIT_PRESET_TEXT_INDEX" val="3"/>
  <p:tag name="KSO_WM_UNIT_PRESET_TEXT_LEN" val="17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65"/>
  <p:tag name="KSO_WM_UNIT_TYPE" val="m_i"/>
  <p:tag name="KSO_WM_UNIT_INDEX" val="1_1"/>
  <p:tag name="KSO_WM_UNIT_ID" val="diagram160565_3*m_i*1_1"/>
  <p:tag name="KSO_WM_UNIT_CLEAR" val="1"/>
  <p:tag name="KSO_WM_UNIT_LAYERLEVEL" val="1_1"/>
  <p:tag name="KSO_WM_DIAGRAM_GROUP_CODE" val="m1-1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65"/>
  <p:tag name="KSO_WM_UNIT_TYPE" val="m_i"/>
  <p:tag name="KSO_WM_UNIT_INDEX" val="1_2"/>
  <p:tag name="KSO_WM_UNIT_ID" val="diagram160565_3*m_i*1_2"/>
  <p:tag name="KSO_WM_UNIT_CLEAR" val="1"/>
  <p:tag name="KSO_WM_UNIT_LAYERLEVEL" val="1_1"/>
  <p:tag name="KSO_WM_DIAGRAM_GROUP_CODE" val="m1-1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65"/>
  <p:tag name="KSO_WM_UNIT_TYPE" val="m_i"/>
  <p:tag name="KSO_WM_UNIT_INDEX" val="1_3"/>
  <p:tag name="KSO_WM_UNIT_ID" val="diagram160565_3*m_i*1_3"/>
  <p:tag name="KSO_WM_UNIT_CLEAR" val="1"/>
  <p:tag name="KSO_WM_UNIT_LAYERLEVEL" val="1_1"/>
  <p:tag name="KSO_WM_DIAGRAM_GROUP_CODE" val="m1-1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65"/>
  <p:tag name="KSO_WM_UNIT_TYPE" val="m_h_a"/>
  <p:tag name="KSO_WM_UNIT_INDEX" val="1_1_1"/>
  <p:tag name="KSO_WM_UNIT_ID" val="diagram160565_3*m_h_a*1_1_1"/>
  <p:tag name="KSO_WM_UNIT_CLEAR" val="1"/>
  <p:tag name="KSO_WM_UNIT_LAYERLEVEL" val="1_1_1"/>
  <p:tag name="KSO_WM_UNIT_VALUE" val="18"/>
  <p:tag name="KSO_WM_UNIT_HIGHLIGHT" val="0"/>
  <p:tag name="KSO_WM_UNIT_COMPATIBLE" val="0"/>
  <p:tag name="KSO_WM_DIAGRAM_GROUP_CODE" val="m1-1"/>
  <p:tag name="KSO_WM_UNIT_PRESET_TEXT" val="LOREM IPSUM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a"/>
  <p:tag name="KSO_WM_UNIT_INDEX" val="1"/>
  <p:tag name="KSO_WM_UNIT_ID" val="custom160456_16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65"/>
  <p:tag name="KSO_WM_UNIT_TYPE" val="m_h_f"/>
  <p:tag name="KSO_WM_UNIT_INDEX" val="1_1_1"/>
  <p:tag name="KSO_WM_UNIT_ID" val="diagram160565_3*m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43"/>
  <p:tag name="KSO_WM_DIAGRAM_GROUP_CODE" val="m1-1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65"/>
  <p:tag name="KSO_WM_UNIT_TYPE" val="m_h_a"/>
  <p:tag name="KSO_WM_UNIT_INDEX" val="1_3_1"/>
  <p:tag name="KSO_WM_UNIT_ID" val="diagram160565_3*m_h_a*1_3_1"/>
  <p:tag name="KSO_WM_UNIT_CLEAR" val="1"/>
  <p:tag name="KSO_WM_UNIT_LAYERLEVEL" val="1_1_1"/>
  <p:tag name="KSO_WM_UNIT_VALUE" val="18"/>
  <p:tag name="KSO_WM_UNIT_HIGHLIGHT" val="0"/>
  <p:tag name="KSO_WM_UNIT_COMPATIBLE" val="0"/>
  <p:tag name="KSO_WM_DIAGRAM_GROUP_CODE" val="m1-1"/>
  <p:tag name="KSO_WM_UNIT_PRESET_TEXT" val="LOREM IPSUM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65"/>
  <p:tag name="KSO_WM_UNIT_TYPE" val="m_h_f"/>
  <p:tag name="KSO_WM_UNIT_INDEX" val="1_3_1"/>
  <p:tag name="KSO_WM_UNIT_ID" val="diagram160565_3*m_h_f*1_3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43"/>
  <p:tag name="KSO_WM_DIAGRAM_GROUP_CODE" val="m1-1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65"/>
  <p:tag name="KSO_WM_UNIT_TYPE" val="m_h_a"/>
  <p:tag name="KSO_WM_UNIT_INDEX" val="1_2_1"/>
  <p:tag name="KSO_WM_UNIT_ID" val="diagram160565_3*m_h_a*1_2_1"/>
  <p:tag name="KSO_WM_UNIT_CLEAR" val="1"/>
  <p:tag name="KSO_WM_UNIT_LAYERLEVEL" val="1_1_1"/>
  <p:tag name="KSO_WM_UNIT_VALUE" val="18"/>
  <p:tag name="KSO_WM_UNIT_HIGHLIGHT" val="0"/>
  <p:tag name="KSO_WM_UNIT_COMPATIBLE" val="0"/>
  <p:tag name="KSO_WM_DIAGRAM_GROUP_CODE" val="m1-1"/>
  <p:tag name="KSO_WM_UNIT_PRESET_TEXT" val="LOREM IPSUM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65"/>
  <p:tag name="KSO_WM_UNIT_TYPE" val="m_h_f"/>
  <p:tag name="KSO_WM_UNIT_INDEX" val="1_2_1"/>
  <p:tag name="KSO_WM_UNIT_ID" val="diagram160565_3*m_h_f*1_2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43"/>
  <p:tag name="KSO_WM_DIAGRAM_GROUP_CODE" val="m1-1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65"/>
  <p:tag name="KSO_WM_UNIT_TYPE" val="m_h_a"/>
  <p:tag name="KSO_WM_UNIT_INDEX" val="1_4_1"/>
  <p:tag name="KSO_WM_UNIT_ID" val="diagram160565_3*m_h_a*1_4_1"/>
  <p:tag name="KSO_WM_UNIT_CLEAR" val="1"/>
  <p:tag name="KSO_WM_UNIT_LAYERLEVEL" val="1_1_1"/>
  <p:tag name="KSO_WM_UNIT_VALUE" val="18"/>
  <p:tag name="KSO_WM_UNIT_HIGHLIGHT" val="0"/>
  <p:tag name="KSO_WM_UNIT_COMPATIBLE" val="0"/>
  <p:tag name="KSO_WM_DIAGRAM_GROUP_CODE" val="m1-1"/>
  <p:tag name="KSO_WM_UNIT_PRESET_TEXT" val="LOREM IPSUM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65"/>
  <p:tag name="KSO_WM_UNIT_TYPE" val="m_h_f"/>
  <p:tag name="KSO_WM_UNIT_INDEX" val="1_4_1"/>
  <p:tag name="KSO_WM_UNIT_ID" val="diagram160565_3*m_h_f*1_4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43"/>
  <p:tag name="KSO_WM_DIAGRAM_GROUP_CODE" val="m1-1"/>
</p:tagLst>
</file>

<file path=ppt/tags/tag67.xml><?xml version="1.0" encoding="utf-8"?>
<p:tagLst xmlns:p="http://schemas.openxmlformats.org/presentationml/2006/main">
  <p:tag name="KSO_WM_SLIDE_ID" val="diagram160565_3"/>
  <p:tag name="KSO_WM_SLIDE_INDEX" val="3"/>
  <p:tag name="KSO_WM_SLIDE_ITEM_CNT" val="4"/>
  <p:tag name="KSO_WM_SLIDE_LAYOUT" val="a_m"/>
  <p:tag name="KSO_WM_SLIDE_LAYOUT_CNT" val="1_1"/>
  <p:tag name="KSO_WM_SLIDE_TYPE" val="text"/>
  <p:tag name="KSO_WM_BEAUTIFY_FLAG" val="#wm#"/>
  <p:tag name="KSO_WM_SLIDE_POSITION" val="127*100"/>
  <p:tag name="KSO_WM_SLIDE_SIZE" val="706*405"/>
  <p:tag name="KSO_WM_TEMPLATE_CATEGORY" val="diagram"/>
  <p:tag name="KSO_WM_TEMPLATE_INDEX" val="160565"/>
  <p:tag name="KSO_WM_TAG_VERSION" val="1.0"/>
  <p:tag name="KSO_WM_DIAGRAM_GROUP_CODE" val="m1-1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a"/>
  <p:tag name="KSO_WM_UNIT_INDEX" val="1"/>
  <p:tag name="KSO_WM_UNIT_ID" val="custom160456_14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9.xml><?xml version="1.0" encoding="utf-8"?>
<p:tagLst xmlns:p="http://schemas.openxmlformats.org/presentationml/2006/main">
  <p:tag name="KSO_WM_TEMPLATE_CATEGORY" val="custom"/>
  <p:tag name="KSO_WM_TEMPLATE_INDEX" val="160456"/>
  <p:tag name="KSO_WM_TAG_VERSION" val="1.0"/>
  <p:tag name="KSO_WM_SLIDE_ID" val="custom160456_14"/>
  <p:tag name="KSO_WM_SLIDE_INDEX" val="14"/>
  <p:tag name="KSO_WM_SLIDE_ITEM_CNT" val="2"/>
  <p:tag name="KSO_WM_SLIDE_LAYOUT" val="a_l"/>
  <p:tag name="KSO_WM_SLIDE_LAYOUT_CNT" val="1_1"/>
  <p:tag name="KSO_WM_SLIDE_TYPE" val="text"/>
  <p:tag name="KSO_WM_BEAUTIFY_FLAG" val="#wm#"/>
  <p:tag name="KSO_WM_SLIDE_POSITION" val="218*189"/>
  <p:tag name="KSO_WM_SLIDE_SIZE" val="557*240"/>
  <p:tag name="KSO_WM_DIAGRAM_GROUP_CODE" val="l1-2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56_16*i*1"/>
  <p:tag name="KSO_WM_TEMPLATE_CATEGORY" val="custom"/>
  <p:tag name="KSO_WM_TEMPLATE_INDEX" val="160456"/>
  <p:tag name="KSO_WM_UNIT_INDEX" val="1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a"/>
  <p:tag name="KSO_WM_UNIT_INDEX" val="1"/>
  <p:tag name="KSO_WM_UNIT_ID" val="custom160456_13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1.xml><?xml version="1.0" encoding="utf-8"?>
<p:tagLst xmlns:p="http://schemas.openxmlformats.org/presentationml/2006/main">
  <p:tag name="KSO_WM_TEMPLATE_CATEGORY" val="custom"/>
  <p:tag name="KSO_WM_TEMPLATE_INDEX" val="160456"/>
  <p:tag name="KSO_WM_TAG_VERSION" val="1.0"/>
  <p:tag name="KSO_WM_SLIDE_ID" val="custom160456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60*236"/>
  <p:tag name="KSO_WM_SLIDE_SIZE" val="240*110"/>
  <p:tag name="KSO_WM_DIAGRAM_GROUP_CODE" val="l1-2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a"/>
  <p:tag name="KSO_WM_UNIT_INDEX" val="1"/>
  <p:tag name="KSO_WM_UNIT_ID" val="custom160456_15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3.xml><?xml version="1.0" encoding="utf-8"?>
<p:tagLst xmlns:p="http://schemas.openxmlformats.org/presentationml/2006/main">
  <p:tag name="KSO_WM_TEMPLATE_CATEGORY" val="custom"/>
  <p:tag name="KSO_WM_TEMPLATE_INDEX" val="160456"/>
  <p:tag name="KSO_WM_TAG_VERSION" val="1.0"/>
  <p:tag name="KSO_WM_SLIDE_ID" val="custom160456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52*142"/>
  <p:tag name="KSO_WM_SLIDE_SIZE" val="871*368"/>
  <p:tag name="KSO_WM_DIAGRAM_GROUP_CODE" val="l1-2"/>
</p:tagLst>
</file>

<file path=ppt/tags/tag7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a"/>
  <p:tag name="KSO_WM_UNIT_INDEX" val="1"/>
  <p:tag name="KSO_WM_UNIT_ID" val="custom160456_13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5.xml><?xml version="1.0" encoding="utf-8"?>
<p:tagLst xmlns:p="http://schemas.openxmlformats.org/presentationml/2006/main">
  <p:tag name="KSO_WM_TEMPLATE_CATEGORY" val="custom"/>
  <p:tag name="KSO_WM_TEMPLATE_INDEX" val="160456"/>
  <p:tag name="KSO_WM_TAG_VERSION" val="1.0"/>
  <p:tag name="KSO_WM_SLIDE_ID" val="custom160456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60*236"/>
  <p:tag name="KSO_WM_SLIDE_SIZE" val="240*110"/>
  <p:tag name="KSO_WM_DIAGRAM_GROUP_CODE" val="l1-2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a"/>
  <p:tag name="KSO_WM_UNIT_INDEX" val="1"/>
  <p:tag name="KSO_WM_UNIT_ID" val="custom160456_28*a*1"/>
  <p:tag name="KSO_WM_UNIT_CLEAR" val="1"/>
  <p:tag name="KSO_WM_UNIT_LAYERLEVEL" val="1"/>
  <p:tag name="KSO_WM_UNIT_VALUE" val="15"/>
  <p:tag name="KSO_WM_UNIT_ISCONTENTSTITLE" val="0"/>
  <p:tag name="KSO_WM_UNIT_HIGHLIGHT" val="0"/>
  <p:tag name="KSO_WM_UNIT_COMPATIBLE" val="0"/>
  <p:tag name="KSO_WM_UNIT_PRESET_TEXT" val="THANKS"/>
</p:tagLst>
</file>

<file path=ppt/tags/tag7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b"/>
  <p:tag name="KSO_WM_UNIT_INDEX" val="1"/>
  <p:tag name="KSO_WM_UNIT_ID" val="custom160456_28*b*1"/>
  <p:tag name="KSO_WM_UNIT_CLEAR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PRESET_TEXT" val="@YourName"/>
</p:tagLst>
</file>

<file path=ppt/tags/tag78.xml><?xml version="1.0" encoding="utf-8"?>
<p:tagLst xmlns:p="http://schemas.openxmlformats.org/presentationml/2006/main">
  <p:tag name="KSO_WM_TEMPLATE_CATEGORY" val="custom"/>
  <p:tag name="KSO_WM_TEMPLATE_INDEX" val="160456"/>
  <p:tag name="KSO_WM_TAG_VERSION" val="1.0"/>
  <p:tag name="KSO_WM_SLIDE_ID" val="custom160456_28"/>
  <p:tag name="KSO_WM_SLIDE_INDEX" val="28"/>
  <p:tag name="KSO_WM_SLIDE_ITEM_CNT" val="2"/>
  <p:tag name="KSO_WM_SLIDE_LAYOUT" val="a_b"/>
  <p:tag name="KSO_WM_SLIDE_LAYOUT_CNT" val="1_1"/>
  <p:tag name="KSO_WM_SLIDE_TYPE" val="endPage"/>
  <p:tag name="KSO_WM_BEAUTIFY_FLAG" val="#wm#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l_h_a"/>
  <p:tag name="KSO_WM_UNIT_INDEX" val="1_1_1"/>
  <p:tag name="KSO_WM_UNIT_ID" val="custom160456_16*l_h_a*1_1_1"/>
  <p:tag name="KSO_WM_UNIT_CLEAR" val="1"/>
  <p:tag name="KSO_WM_UNIT_LAYERLEVEL" val="1_1_1"/>
  <p:tag name="KSO_WM_UNIT_VALUE" val="5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6"/>
  <p:tag name="KSO_WM_UNIT_TYPE" val="l_h_f"/>
  <p:tag name="KSO_WM_UNIT_INDEX" val="1_1_1"/>
  <p:tag name="KSO_WM_UNIT_ID" val="custom160456_16*l_h_f*1_1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4"/>
  <p:tag name="KSO_WM_UNIT_PRESET_TEXT_LEN" val="26"/>
  <p:tag name="KSO_WM_DIAGRAM_GROUP_CODE" val="l1-2"/>
</p:tagLst>
</file>

<file path=ppt/theme/theme1.xml><?xml version="1.0" encoding="utf-8"?>
<a:theme xmlns:a="http://schemas.openxmlformats.org/drawingml/2006/main" name="1_A000120140530A33PPBG">
  <a:themeElements>
    <a:clrScheme name="160174.174">
      <a:dk1>
        <a:srgbClr val="434547"/>
      </a:dk1>
      <a:lt1>
        <a:srgbClr val="FFFFFF"/>
      </a:lt1>
      <a:dk2>
        <a:srgbClr val="414345"/>
      </a:dk2>
      <a:lt2>
        <a:srgbClr val="FFFFFF"/>
      </a:lt2>
      <a:accent1>
        <a:srgbClr val="D8BE76"/>
      </a:accent1>
      <a:accent2>
        <a:srgbClr val="C9C457"/>
      </a:accent2>
      <a:accent3>
        <a:srgbClr val="ABC068"/>
      </a:accent3>
      <a:accent4>
        <a:srgbClr val="B0CC98"/>
      </a:accent4>
      <a:accent5>
        <a:srgbClr val="72A4B6"/>
      </a:accent5>
      <a:accent6>
        <a:srgbClr val="C00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562</Words>
  <Application>WPS 演示</Application>
  <PresentationFormat>宽屏</PresentationFormat>
  <Paragraphs>86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Wingdings 2</vt:lpstr>
      <vt:lpstr>黑体</vt:lpstr>
      <vt:lpstr>幼圆</vt:lpstr>
      <vt:lpstr>Calibri</vt:lpstr>
      <vt:lpstr>微软雅黑</vt:lpstr>
      <vt:lpstr>1_A000120140530A33PPBG</vt:lpstr>
      <vt:lpstr>礼物说购物网站的设计与制作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33</cp:revision>
  <dcterms:created xsi:type="dcterms:W3CDTF">2016-09-12T04:21:00Z</dcterms:created>
  <dcterms:modified xsi:type="dcterms:W3CDTF">2017-03-31T14:21:02Z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2052-10.1.0.6173</vt:lpwstr>
  </property>
</Properties>
</file>