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charts/chart1.xml" ContentType="application/vnd.openxmlformats-officedocument.drawingml.chart+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56" r:id="rId1"/>
  </p:sldMasterIdLst>
  <p:notesMasterIdLst>
    <p:notesMasterId r:id="rId15"/>
  </p:notesMasterIdLst>
  <p:sldIdLst>
    <p:sldId id="256" r:id="rId2"/>
    <p:sldId id="261" r:id="rId3"/>
    <p:sldId id="263" r:id="rId4"/>
    <p:sldId id="265" r:id="rId5"/>
    <p:sldId id="264" r:id="rId6"/>
    <p:sldId id="266" r:id="rId7"/>
    <p:sldId id="262" r:id="rId8"/>
    <p:sldId id="267" r:id="rId9"/>
    <p:sldId id="268" r:id="rId10"/>
    <p:sldId id="259" r:id="rId11"/>
    <p:sldId id="260" r:id="rId12"/>
    <p:sldId id="257" r:id="rId13"/>
    <p:sldId id="258" r:id="rId1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10" d="100"/>
          <a:sy n="110" d="100"/>
        </p:scale>
        <p:origin x="-1520"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notesMaster" Target="notesMasters/notesMaster1.xml"/><Relationship Id="rId16" Type="http://schemas.openxmlformats.org/officeDocument/2006/relationships/printerSettings" Target="printerSettings/printerSettings1.bin"/><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1" Type="http://schemas.openxmlformats.org/officeDocument/2006/relationships/oleObject" Target="file:///C:\Users\rsharp\Documents\Presentations\JSM%20figures.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smoothMarker"/>
        <c:varyColors val="0"/>
        <c:ser>
          <c:idx val="0"/>
          <c:order val="0"/>
          <c:tx>
            <c:strRef>
              <c:f>Sheet2!$C$1</c:f>
              <c:strCache>
                <c:ptCount val="1"/>
                <c:pt idx="0">
                  <c:v>Control</c:v>
                </c:pt>
              </c:strCache>
            </c:strRef>
          </c:tx>
          <c:spPr>
            <a:ln w="19050" cap="rnd">
              <a:solidFill>
                <a:schemeClr val="accent1"/>
              </a:solidFill>
              <a:round/>
            </a:ln>
            <a:effectLst/>
          </c:spPr>
          <c:marker>
            <c:symbol val="none"/>
          </c:marker>
          <c:xVal>
            <c:numRef>
              <c:f>[1]Sheet1!$B$1:$B$101</c:f>
              <c:numCache>
                <c:formatCode>General</c:formatCode>
                <c:ptCount val="101"/>
                <c:pt idx="0">
                  <c:v>-3.5</c:v>
                </c:pt>
                <c:pt idx="1">
                  <c:v>-3.43</c:v>
                </c:pt>
                <c:pt idx="2">
                  <c:v>-3.36</c:v>
                </c:pt>
                <c:pt idx="3">
                  <c:v>-3.29</c:v>
                </c:pt>
                <c:pt idx="4">
                  <c:v>-3.22</c:v>
                </c:pt>
                <c:pt idx="5">
                  <c:v>-3.15</c:v>
                </c:pt>
                <c:pt idx="6">
                  <c:v>-3.08</c:v>
                </c:pt>
                <c:pt idx="7">
                  <c:v>-3.01</c:v>
                </c:pt>
                <c:pt idx="8">
                  <c:v>-2.94</c:v>
                </c:pt>
                <c:pt idx="9">
                  <c:v>-2.87</c:v>
                </c:pt>
                <c:pt idx="10">
                  <c:v>-2.8</c:v>
                </c:pt>
                <c:pt idx="11">
                  <c:v>-2.73</c:v>
                </c:pt>
                <c:pt idx="12">
                  <c:v>-2.66</c:v>
                </c:pt>
                <c:pt idx="13">
                  <c:v>-2.59</c:v>
                </c:pt>
                <c:pt idx="14">
                  <c:v>-2.52</c:v>
                </c:pt>
                <c:pt idx="15">
                  <c:v>-2.45</c:v>
                </c:pt>
                <c:pt idx="16">
                  <c:v>-2.38</c:v>
                </c:pt>
                <c:pt idx="17">
                  <c:v>-2.309999999999999</c:v>
                </c:pt>
                <c:pt idx="18">
                  <c:v>-2.24</c:v>
                </c:pt>
                <c:pt idx="19">
                  <c:v>-2.17</c:v>
                </c:pt>
                <c:pt idx="20">
                  <c:v>-2.099999999999999</c:v>
                </c:pt>
                <c:pt idx="21">
                  <c:v>-2.03</c:v>
                </c:pt>
                <c:pt idx="22">
                  <c:v>-1.96</c:v>
                </c:pt>
                <c:pt idx="23">
                  <c:v>-1.89</c:v>
                </c:pt>
                <c:pt idx="24">
                  <c:v>-1.82</c:v>
                </c:pt>
                <c:pt idx="25">
                  <c:v>-1.75</c:v>
                </c:pt>
                <c:pt idx="26">
                  <c:v>-1.68</c:v>
                </c:pt>
                <c:pt idx="27">
                  <c:v>-1.61</c:v>
                </c:pt>
                <c:pt idx="28">
                  <c:v>-1.54</c:v>
                </c:pt>
                <c:pt idx="29">
                  <c:v>-1.47</c:v>
                </c:pt>
                <c:pt idx="30">
                  <c:v>-1.4</c:v>
                </c:pt>
                <c:pt idx="31">
                  <c:v>-1.33</c:v>
                </c:pt>
                <c:pt idx="32">
                  <c:v>-1.26</c:v>
                </c:pt>
                <c:pt idx="33">
                  <c:v>-1.19</c:v>
                </c:pt>
                <c:pt idx="34">
                  <c:v>-1.119999999999999</c:v>
                </c:pt>
                <c:pt idx="35">
                  <c:v>-1.05</c:v>
                </c:pt>
                <c:pt idx="36">
                  <c:v>-0.98</c:v>
                </c:pt>
                <c:pt idx="37">
                  <c:v>-0.91</c:v>
                </c:pt>
                <c:pt idx="38">
                  <c:v>-0.84</c:v>
                </c:pt>
                <c:pt idx="39">
                  <c:v>-0.77</c:v>
                </c:pt>
                <c:pt idx="40">
                  <c:v>-0.7</c:v>
                </c:pt>
                <c:pt idx="41">
                  <c:v>-0.63</c:v>
                </c:pt>
                <c:pt idx="42">
                  <c:v>-0.56</c:v>
                </c:pt>
                <c:pt idx="43">
                  <c:v>-0.49</c:v>
                </c:pt>
                <c:pt idx="44">
                  <c:v>-0.42</c:v>
                </c:pt>
                <c:pt idx="45">
                  <c:v>-0.35</c:v>
                </c:pt>
                <c:pt idx="46">
                  <c:v>-0.28</c:v>
                </c:pt>
                <c:pt idx="47">
                  <c:v>-0.21</c:v>
                </c:pt>
                <c:pt idx="48">
                  <c:v>-0.14</c:v>
                </c:pt>
                <c:pt idx="49">
                  <c:v>-0.0700000000000003</c:v>
                </c:pt>
                <c:pt idx="50">
                  <c:v>0.0</c:v>
                </c:pt>
                <c:pt idx="51">
                  <c:v>0.0700000000000003</c:v>
                </c:pt>
                <c:pt idx="52">
                  <c:v>0.14</c:v>
                </c:pt>
                <c:pt idx="53">
                  <c:v>0.21</c:v>
                </c:pt>
                <c:pt idx="54">
                  <c:v>0.28</c:v>
                </c:pt>
                <c:pt idx="55">
                  <c:v>0.350000000000001</c:v>
                </c:pt>
                <c:pt idx="56">
                  <c:v>0.42</c:v>
                </c:pt>
                <c:pt idx="57">
                  <c:v>0.49</c:v>
                </c:pt>
                <c:pt idx="58">
                  <c:v>0.56</c:v>
                </c:pt>
                <c:pt idx="59">
                  <c:v>0.63</c:v>
                </c:pt>
                <c:pt idx="60">
                  <c:v>0.7</c:v>
                </c:pt>
                <c:pt idx="61">
                  <c:v>0.77</c:v>
                </c:pt>
                <c:pt idx="62">
                  <c:v>0.84</c:v>
                </c:pt>
                <c:pt idx="63">
                  <c:v>0.91</c:v>
                </c:pt>
                <c:pt idx="64">
                  <c:v>0.98</c:v>
                </c:pt>
                <c:pt idx="65">
                  <c:v>1.05</c:v>
                </c:pt>
                <c:pt idx="66">
                  <c:v>1.12</c:v>
                </c:pt>
                <c:pt idx="67">
                  <c:v>1.190000000000001</c:v>
                </c:pt>
                <c:pt idx="68">
                  <c:v>1.260000000000001</c:v>
                </c:pt>
                <c:pt idx="69">
                  <c:v>1.33</c:v>
                </c:pt>
                <c:pt idx="70">
                  <c:v>1.399999999999999</c:v>
                </c:pt>
                <c:pt idx="71">
                  <c:v>1.469999999999999</c:v>
                </c:pt>
                <c:pt idx="72">
                  <c:v>1.54</c:v>
                </c:pt>
                <c:pt idx="73">
                  <c:v>1.609999999999999</c:v>
                </c:pt>
                <c:pt idx="74">
                  <c:v>1.679999999999999</c:v>
                </c:pt>
                <c:pt idx="75">
                  <c:v>1.75</c:v>
                </c:pt>
                <c:pt idx="76">
                  <c:v>1.82</c:v>
                </c:pt>
                <c:pt idx="77">
                  <c:v>1.890000000000001</c:v>
                </c:pt>
                <c:pt idx="78">
                  <c:v>1.96</c:v>
                </c:pt>
                <c:pt idx="79">
                  <c:v>2.03</c:v>
                </c:pt>
                <c:pt idx="80">
                  <c:v>2.100000000000001</c:v>
                </c:pt>
                <c:pt idx="81">
                  <c:v>2.17</c:v>
                </c:pt>
                <c:pt idx="82">
                  <c:v>2.239999999999999</c:v>
                </c:pt>
                <c:pt idx="83">
                  <c:v>2.309999999999999</c:v>
                </c:pt>
                <c:pt idx="84">
                  <c:v>2.38</c:v>
                </c:pt>
                <c:pt idx="85">
                  <c:v>2.45</c:v>
                </c:pt>
                <c:pt idx="86">
                  <c:v>2.519999999999999</c:v>
                </c:pt>
                <c:pt idx="87">
                  <c:v>2.59</c:v>
                </c:pt>
                <c:pt idx="88">
                  <c:v>2.66</c:v>
                </c:pt>
                <c:pt idx="89">
                  <c:v>2.73</c:v>
                </c:pt>
                <c:pt idx="90">
                  <c:v>2.8</c:v>
                </c:pt>
                <c:pt idx="91">
                  <c:v>2.87</c:v>
                </c:pt>
                <c:pt idx="92">
                  <c:v>2.94</c:v>
                </c:pt>
                <c:pt idx="93">
                  <c:v>3.010000000000001</c:v>
                </c:pt>
                <c:pt idx="94">
                  <c:v>3.08</c:v>
                </c:pt>
                <c:pt idx="95">
                  <c:v>3.15</c:v>
                </c:pt>
                <c:pt idx="96">
                  <c:v>3.22</c:v>
                </c:pt>
                <c:pt idx="97">
                  <c:v>3.29</c:v>
                </c:pt>
                <c:pt idx="98">
                  <c:v>3.359999999999998</c:v>
                </c:pt>
                <c:pt idx="99">
                  <c:v>3.43</c:v>
                </c:pt>
                <c:pt idx="100">
                  <c:v>3.5</c:v>
                </c:pt>
              </c:numCache>
            </c:numRef>
          </c:xVal>
          <c:yVal>
            <c:numRef>
              <c:f>[1]Sheet1!$C$1:$C$101</c:f>
              <c:numCache>
                <c:formatCode>General</c:formatCode>
                <c:ptCount val="101"/>
                <c:pt idx="0">
                  <c:v>0.00087268269504576</c:v>
                </c:pt>
                <c:pt idx="1">
                  <c:v>0.00111222970726556</c:v>
                </c:pt>
                <c:pt idx="2">
                  <c:v>0.00141060225694138</c:v>
                </c:pt>
                <c:pt idx="3">
                  <c:v>0.00178027303996188</c:v>
                </c:pt>
                <c:pt idx="4">
                  <c:v>0.00223583943968854</c:v>
                </c:pt>
                <c:pt idx="5">
                  <c:v>0.00279425841487945</c:v>
                </c:pt>
                <c:pt idx="6">
                  <c:v>0.00347507737785494</c:v>
                </c:pt>
                <c:pt idx="7">
                  <c:v>0.00430065245873045</c:v>
                </c:pt>
                <c:pt idx="8">
                  <c:v>0.00529634386531102</c:v>
                </c:pt>
                <c:pt idx="9">
                  <c:v>0.00649067639099337</c:v>
                </c:pt>
                <c:pt idx="10">
                  <c:v>0.00791545158297997</c:v>
                </c:pt>
                <c:pt idx="11">
                  <c:v>0.00960579676353959</c:v>
                </c:pt>
                <c:pt idx="12">
                  <c:v>0.0116001351137026</c:v>
                </c:pt>
                <c:pt idx="13">
                  <c:v>0.0139400605059358</c:v>
                </c:pt>
                <c:pt idx="14">
                  <c:v>0.0166701008373811</c:v>
                </c:pt>
                <c:pt idx="15">
                  <c:v>0.0198373543917953</c:v>
                </c:pt>
                <c:pt idx="16">
                  <c:v>0.0234909853582014</c:v>
                </c:pt>
                <c:pt idx="17">
                  <c:v>0.0276815671483366</c:v>
                </c:pt>
                <c:pt idx="18">
                  <c:v>0.0324602656436974</c:v>
                </c:pt>
                <c:pt idx="19">
                  <c:v>0.0378778589866775</c:v>
                </c:pt>
                <c:pt idx="20">
                  <c:v>0.0439835959804272</c:v>
                </c:pt>
                <c:pt idx="21">
                  <c:v>0.0508239014936912</c:v>
                </c:pt>
                <c:pt idx="22">
                  <c:v>0.0584409443334515</c:v>
                </c:pt>
                <c:pt idx="23">
                  <c:v>0.0668710906393072</c:v>
                </c:pt>
                <c:pt idx="24">
                  <c:v>0.0761432736962073</c:v>
                </c:pt>
                <c:pt idx="25">
                  <c:v>0.0862773188265115</c:v>
                </c:pt>
                <c:pt idx="26">
                  <c:v>0.0972822693314675</c:v>
                </c:pt>
                <c:pt idx="27">
                  <c:v>0.109154765896647</c:v>
                </c:pt>
                <c:pt idx="28">
                  <c:v>0.121877537032402</c:v>
                </c:pt>
                <c:pt idx="29">
                  <c:v>0.135418061574071</c:v>
                </c:pt>
                <c:pt idx="30">
                  <c:v>0.149727465635745</c:v>
                </c:pt>
                <c:pt idx="31">
                  <c:v>0.164739715373077</c:v>
                </c:pt>
                <c:pt idx="32">
                  <c:v>0.18037116322708</c:v>
                </c:pt>
                <c:pt idx="33">
                  <c:v>0.196520498862137</c:v>
                </c:pt>
                <c:pt idx="34">
                  <c:v>0.213069146775718</c:v>
                </c:pt>
                <c:pt idx="35">
                  <c:v>0.229882140684233</c:v>
                </c:pt>
                <c:pt idx="36">
                  <c:v>0.246809490567043</c:v>
                </c:pt>
                <c:pt idx="37">
                  <c:v>0.263688042113818</c:v>
                </c:pt>
                <c:pt idx="38">
                  <c:v>0.280343810839621</c:v>
                </c:pt>
                <c:pt idx="39">
                  <c:v>0.296594754993816</c:v>
                </c:pt>
                <c:pt idx="40">
                  <c:v>0.312253933366761</c:v>
                </c:pt>
                <c:pt idx="41">
                  <c:v>0.327132977016554</c:v>
                </c:pt>
                <c:pt idx="42">
                  <c:v>0.341045788630353</c:v>
                </c:pt>
                <c:pt idx="43">
                  <c:v>0.35381237049778</c:v>
                </c:pt>
                <c:pt idx="44">
                  <c:v>0.365262672622154</c:v>
                </c:pt>
                <c:pt idx="45">
                  <c:v>0.375240346916938</c:v>
                </c:pt>
                <c:pt idx="46">
                  <c:v>0.383606292153479</c:v>
                </c:pt>
                <c:pt idx="47">
                  <c:v>0.390241877570074</c:v>
                </c:pt>
                <c:pt idx="48">
                  <c:v>0.395051740834611</c:v>
                </c:pt>
                <c:pt idx="49">
                  <c:v>0.397966068162751</c:v>
                </c:pt>
                <c:pt idx="50">
                  <c:v>0.398942280401433</c:v>
                </c:pt>
                <c:pt idx="51">
                  <c:v>0.397966068162751</c:v>
                </c:pt>
                <c:pt idx="52">
                  <c:v>0.395051740834611</c:v>
                </c:pt>
                <c:pt idx="53">
                  <c:v>0.390241877570074</c:v>
                </c:pt>
                <c:pt idx="54">
                  <c:v>0.383606292153479</c:v>
                </c:pt>
                <c:pt idx="55">
                  <c:v>0.375240346916938</c:v>
                </c:pt>
                <c:pt idx="56">
                  <c:v>0.365262672622154</c:v>
                </c:pt>
                <c:pt idx="57">
                  <c:v>0.35381237049778</c:v>
                </c:pt>
                <c:pt idx="58">
                  <c:v>0.341045788630353</c:v>
                </c:pt>
                <c:pt idx="59">
                  <c:v>0.327132977016555</c:v>
                </c:pt>
                <c:pt idx="60">
                  <c:v>0.312253933366761</c:v>
                </c:pt>
                <c:pt idx="61">
                  <c:v>0.296594754993816</c:v>
                </c:pt>
                <c:pt idx="62">
                  <c:v>0.280343810839621</c:v>
                </c:pt>
                <c:pt idx="63">
                  <c:v>0.263688042113818</c:v>
                </c:pt>
                <c:pt idx="64">
                  <c:v>0.246809490567043</c:v>
                </c:pt>
                <c:pt idx="65">
                  <c:v>0.229882140684233</c:v>
                </c:pt>
                <c:pt idx="66">
                  <c:v>0.213069146775718</c:v>
                </c:pt>
                <c:pt idx="67">
                  <c:v>0.196520498862136</c:v>
                </c:pt>
                <c:pt idx="68">
                  <c:v>0.18037116322708</c:v>
                </c:pt>
                <c:pt idx="69">
                  <c:v>0.164739715373077</c:v>
                </c:pt>
                <c:pt idx="70">
                  <c:v>0.149727465635745</c:v>
                </c:pt>
                <c:pt idx="71">
                  <c:v>0.135418061574071</c:v>
                </c:pt>
                <c:pt idx="72">
                  <c:v>0.121877537032402</c:v>
                </c:pt>
                <c:pt idx="73">
                  <c:v>0.109154765896647</c:v>
                </c:pt>
                <c:pt idx="74">
                  <c:v>0.0972822693314675</c:v>
                </c:pt>
                <c:pt idx="75">
                  <c:v>0.0862773188265115</c:v>
                </c:pt>
                <c:pt idx="76">
                  <c:v>0.0761432736962073</c:v>
                </c:pt>
                <c:pt idx="77">
                  <c:v>0.0668710906393071</c:v>
                </c:pt>
                <c:pt idx="78">
                  <c:v>0.0584409443334515</c:v>
                </c:pt>
                <c:pt idx="79">
                  <c:v>0.0508239014936912</c:v>
                </c:pt>
                <c:pt idx="80">
                  <c:v>0.0439835959804272</c:v>
                </c:pt>
                <c:pt idx="81">
                  <c:v>0.0378778589866775</c:v>
                </c:pt>
                <c:pt idx="82">
                  <c:v>0.0324602656436975</c:v>
                </c:pt>
                <c:pt idx="83">
                  <c:v>0.0276815671483366</c:v>
                </c:pt>
                <c:pt idx="84">
                  <c:v>0.0234909853582014</c:v>
                </c:pt>
                <c:pt idx="85">
                  <c:v>0.0198373543917953</c:v>
                </c:pt>
                <c:pt idx="86">
                  <c:v>0.0166701008373811</c:v>
                </c:pt>
                <c:pt idx="87">
                  <c:v>0.0139400605059358</c:v>
                </c:pt>
                <c:pt idx="88">
                  <c:v>0.0116001351137026</c:v>
                </c:pt>
                <c:pt idx="89">
                  <c:v>0.00960579676353957</c:v>
                </c:pt>
                <c:pt idx="90">
                  <c:v>0.00791545158297997</c:v>
                </c:pt>
                <c:pt idx="91">
                  <c:v>0.00649067639099337</c:v>
                </c:pt>
                <c:pt idx="92">
                  <c:v>0.00529634386531101</c:v>
                </c:pt>
                <c:pt idx="93">
                  <c:v>0.00430065245873044</c:v>
                </c:pt>
                <c:pt idx="94">
                  <c:v>0.00347507737785494</c:v>
                </c:pt>
                <c:pt idx="95">
                  <c:v>0.00279425841487945</c:v>
                </c:pt>
                <c:pt idx="96">
                  <c:v>0.00223583943968854</c:v>
                </c:pt>
                <c:pt idx="97">
                  <c:v>0.00178027303996188</c:v>
                </c:pt>
                <c:pt idx="98">
                  <c:v>0.00141060225694139</c:v>
                </c:pt>
                <c:pt idx="99">
                  <c:v>0.00111222970726557</c:v>
                </c:pt>
                <c:pt idx="100">
                  <c:v>0.00087268269504576</c:v>
                </c:pt>
              </c:numCache>
            </c:numRef>
          </c:yVal>
          <c:smooth val="1"/>
        </c:ser>
        <c:ser>
          <c:idx val="1"/>
          <c:order val="1"/>
          <c:tx>
            <c:strRef>
              <c:f>Sheet2!$D$1</c:f>
              <c:strCache>
                <c:ptCount val="1"/>
                <c:pt idx="0">
                  <c:v>Target</c:v>
                </c:pt>
              </c:strCache>
            </c:strRef>
          </c:tx>
          <c:spPr>
            <a:ln w="19050" cap="rnd">
              <a:solidFill>
                <a:schemeClr val="accent2"/>
              </a:solidFill>
              <a:round/>
            </a:ln>
            <a:effectLst/>
          </c:spPr>
          <c:marker>
            <c:symbol val="none"/>
          </c:marker>
          <c:xVal>
            <c:numRef>
              <c:f>[1]Sheet1!$B$1:$B$101</c:f>
              <c:numCache>
                <c:formatCode>General</c:formatCode>
                <c:ptCount val="101"/>
                <c:pt idx="0">
                  <c:v>-3.5</c:v>
                </c:pt>
                <c:pt idx="1">
                  <c:v>-3.43</c:v>
                </c:pt>
                <c:pt idx="2">
                  <c:v>-3.36</c:v>
                </c:pt>
                <c:pt idx="3">
                  <c:v>-3.29</c:v>
                </c:pt>
                <c:pt idx="4">
                  <c:v>-3.22</c:v>
                </c:pt>
                <c:pt idx="5">
                  <c:v>-3.15</c:v>
                </c:pt>
                <c:pt idx="6">
                  <c:v>-3.08</c:v>
                </c:pt>
                <c:pt idx="7">
                  <c:v>-3.01</c:v>
                </c:pt>
                <c:pt idx="8">
                  <c:v>-2.94</c:v>
                </c:pt>
                <c:pt idx="9">
                  <c:v>-2.87</c:v>
                </c:pt>
                <c:pt idx="10">
                  <c:v>-2.8</c:v>
                </c:pt>
                <c:pt idx="11">
                  <c:v>-2.73</c:v>
                </c:pt>
                <c:pt idx="12">
                  <c:v>-2.66</c:v>
                </c:pt>
                <c:pt idx="13">
                  <c:v>-2.59</c:v>
                </c:pt>
                <c:pt idx="14">
                  <c:v>-2.52</c:v>
                </c:pt>
                <c:pt idx="15">
                  <c:v>-2.45</c:v>
                </c:pt>
                <c:pt idx="16">
                  <c:v>-2.38</c:v>
                </c:pt>
                <c:pt idx="17">
                  <c:v>-2.309999999999999</c:v>
                </c:pt>
                <c:pt idx="18">
                  <c:v>-2.24</c:v>
                </c:pt>
                <c:pt idx="19">
                  <c:v>-2.17</c:v>
                </c:pt>
                <c:pt idx="20">
                  <c:v>-2.099999999999999</c:v>
                </c:pt>
                <c:pt idx="21">
                  <c:v>-2.03</c:v>
                </c:pt>
                <c:pt idx="22">
                  <c:v>-1.96</c:v>
                </c:pt>
                <c:pt idx="23">
                  <c:v>-1.89</c:v>
                </c:pt>
                <c:pt idx="24">
                  <c:v>-1.82</c:v>
                </c:pt>
                <c:pt idx="25">
                  <c:v>-1.75</c:v>
                </c:pt>
                <c:pt idx="26">
                  <c:v>-1.68</c:v>
                </c:pt>
                <c:pt idx="27">
                  <c:v>-1.61</c:v>
                </c:pt>
                <c:pt idx="28">
                  <c:v>-1.54</c:v>
                </c:pt>
                <c:pt idx="29">
                  <c:v>-1.47</c:v>
                </c:pt>
                <c:pt idx="30">
                  <c:v>-1.4</c:v>
                </c:pt>
                <c:pt idx="31">
                  <c:v>-1.33</c:v>
                </c:pt>
                <c:pt idx="32">
                  <c:v>-1.26</c:v>
                </c:pt>
                <c:pt idx="33">
                  <c:v>-1.19</c:v>
                </c:pt>
                <c:pt idx="34">
                  <c:v>-1.119999999999999</c:v>
                </c:pt>
                <c:pt idx="35">
                  <c:v>-1.05</c:v>
                </c:pt>
                <c:pt idx="36">
                  <c:v>-0.98</c:v>
                </c:pt>
                <c:pt idx="37">
                  <c:v>-0.91</c:v>
                </c:pt>
                <c:pt idx="38">
                  <c:v>-0.84</c:v>
                </c:pt>
                <c:pt idx="39">
                  <c:v>-0.77</c:v>
                </c:pt>
                <c:pt idx="40">
                  <c:v>-0.7</c:v>
                </c:pt>
                <c:pt idx="41">
                  <c:v>-0.63</c:v>
                </c:pt>
                <c:pt idx="42">
                  <c:v>-0.56</c:v>
                </c:pt>
                <c:pt idx="43">
                  <c:v>-0.49</c:v>
                </c:pt>
                <c:pt idx="44">
                  <c:v>-0.42</c:v>
                </c:pt>
                <c:pt idx="45">
                  <c:v>-0.35</c:v>
                </c:pt>
                <c:pt idx="46">
                  <c:v>-0.28</c:v>
                </c:pt>
                <c:pt idx="47">
                  <c:v>-0.21</c:v>
                </c:pt>
                <c:pt idx="48">
                  <c:v>-0.14</c:v>
                </c:pt>
                <c:pt idx="49">
                  <c:v>-0.0700000000000003</c:v>
                </c:pt>
                <c:pt idx="50">
                  <c:v>0.0</c:v>
                </c:pt>
                <c:pt idx="51">
                  <c:v>0.0700000000000003</c:v>
                </c:pt>
                <c:pt idx="52">
                  <c:v>0.14</c:v>
                </c:pt>
                <c:pt idx="53">
                  <c:v>0.21</c:v>
                </c:pt>
                <c:pt idx="54">
                  <c:v>0.28</c:v>
                </c:pt>
                <c:pt idx="55">
                  <c:v>0.350000000000001</c:v>
                </c:pt>
                <c:pt idx="56">
                  <c:v>0.42</c:v>
                </c:pt>
                <c:pt idx="57">
                  <c:v>0.49</c:v>
                </c:pt>
                <c:pt idx="58">
                  <c:v>0.56</c:v>
                </c:pt>
                <c:pt idx="59">
                  <c:v>0.63</c:v>
                </c:pt>
                <c:pt idx="60">
                  <c:v>0.7</c:v>
                </c:pt>
                <c:pt idx="61">
                  <c:v>0.77</c:v>
                </c:pt>
                <c:pt idx="62">
                  <c:v>0.84</c:v>
                </c:pt>
                <c:pt idx="63">
                  <c:v>0.91</c:v>
                </c:pt>
                <c:pt idx="64">
                  <c:v>0.98</c:v>
                </c:pt>
                <c:pt idx="65">
                  <c:v>1.05</c:v>
                </c:pt>
                <c:pt idx="66">
                  <c:v>1.12</c:v>
                </c:pt>
                <c:pt idx="67">
                  <c:v>1.190000000000001</c:v>
                </c:pt>
                <c:pt idx="68">
                  <c:v>1.260000000000001</c:v>
                </c:pt>
                <c:pt idx="69">
                  <c:v>1.33</c:v>
                </c:pt>
                <c:pt idx="70">
                  <c:v>1.399999999999999</c:v>
                </c:pt>
                <c:pt idx="71">
                  <c:v>1.469999999999999</c:v>
                </c:pt>
                <c:pt idx="72">
                  <c:v>1.54</c:v>
                </c:pt>
                <c:pt idx="73">
                  <c:v>1.609999999999999</c:v>
                </c:pt>
                <c:pt idx="74">
                  <c:v>1.679999999999999</c:v>
                </c:pt>
                <c:pt idx="75">
                  <c:v>1.75</c:v>
                </c:pt>
                <c:pt idx="76">
                  <c:v>1.82</c:v>
                </c:pt>
                <c:pt idx="77">
                  <c:v>1.890000000000001</c:v>
                </c:pt>
                <c:pt idx="78">
                  <c:v>1.96</c:v>
                </c:pt>
                <c:pt idx="79">
                  <c:v>2.03</c:v>
                </c:pt>
                <c:pt idx="80">
                  <c:v>2.100000000000001</c:v>
                </c:pt>
                <c:pt idx="81">
                  <c:v>2.17</c:v>
                </c:pt>
                <c:pt idx="82">
                  <c:v>2.239999999999999</c:v>
                </c:pt>
                <c:pt idx="83">
                  <c:v>2.309999999999999</c:v>
                </c:pt>
                <c:pt idx="84">
                  <c:v>2.38</c:v>
                </c:pt>
                <c:pt idx="85">
                  <c:v>2.45</c:v>
                </c:pt>
                <c:pt idx="86">
                  <c:v>2.519999999999999</c:v>
                </c:pt>
                <c:pt idx="87">
                  <c:v>2.59</c:v>
                </c:pt>
                <c:pt idx="88">
                  <c:v>2.66</c:v>
                </c:pt>
                <c:pt idx="89">
                  <c:v>2.73</c:v>
                </c:pt>
                <c:pt idx="90">
                  <c:v>2.8</c:v>
                </c:pt>
                <c:pt idx="91">
                  <c:v>2.87</c:v>
                </c:pt>
                <c:pt idx="92">
                  <c:v>2.94</c:v>
                </c:pt>
                <c:pt idx="93">
                  <c:v>3.010000000000001</c:v>
                </c:pt>
                <c:pt idx="94">
                  <c:v>3.08</c:v>
                </c:pt>
                <c:pt idx="95">
                  <c:v>3.15</c:v>
                </c:pt>
                <c:pt idx="96">
                  <c:v>3.22</c:v>
                </c:pt>
                <c:pt idx="97">
                  <c:v>3.29</c:v>
                </c:pt>
                <c:pt idx="98">
                  <c:v>3.359999999999998</c:v>
                </c:pt>
                <c:pt idx="99">
                  <c:v>3.43</c:v>
                </c:pt>
                <c:pt idx="100">
                  <c:v>3.5</c:v>
                </c:pt>
              </c:numCache>
            </c:numRef>
          </c:xVal>
          <c:yVal>
            <c:numRef>
              <c:f>[1]Sheet1!$D$1:$D$101</c:f>
              <c:numCache>
                <c:formatCode>General</c:formatCode>
                <c:ptCount val="101"/>
                <c:pt idx="0">
                  <c:v>1.59837411069055E-5</c:v>
                </c:pt>
                <c:pt idx="1">
                  <c:v>2.18482761733165E-5</c:v>
                </c:pt>
                <c:pt idx="2">
                  <c:v>2.97185676764423E-5</c:v>
                </c:pt>
                <c:pt idx="3">
                  <c:v>4.0226340797265E-5</c:v>
                </c:pt>
                <c:pt idx="4">
                  <c:v>5.41832610895402E-5</c:v>
                </c:pt>
                <c:pt idx="5">
                  <c:v>7.26259303022524E-5</c:v>
                </c:pt>
                <c:pt idx="6">
                  <c:v>9.68702083987193E-5</c:v>
                </c:pt>
                <c:pt idx="7">
                  <c:v>0.000128576238581621</c:v>
                </c:pt>
                <c:pt idx="8">
                  <c:v>0.000169825599429344</c:v>
                </c:pt>
                <c:pt idx="9">
                  <c:v>0.000223212007200102</c:v>
                </c:pt>
                <c:pt idx="10">
                  <c:v>0.00029194692579146</c:v>
                </c:pt>
                <c:pt idx="11">
                  <c:v>0.000379981293835321</c:v>
                </c:pt>
                <c:pt idx="12">
                  <c:v>0.000492144328832893</c:v>
                </c:pt>
                <c:pt idx="13">
                  <c:v>0.000634299997538758</c:v>
                </c:pt>
                <c:pt idx="14">
                  <c:v>0.000813521231081808</c:v>
                </c:pt>
                <c:pt idx="15">
                  <c:v>0.00103828129566141</c:v>
                </c:pt>
                <c:pt idx="16">
                  <c:v>0.00131866089182274</c:v>
                </c:pt>
                <c:pt idx="17">
                  <c:v>0.00166656853957458</c:v>
                </c:pt>
                <c:pt idx="18">
                  <c:v>0.00209597061285794</c:v>
                </c:pt>
                <c:pt idx="19">
                  <c:v>0.00262312602478103</c:v>
                </c:pt>
                <c:pt idx="20">
                  <c:v>0.00326681905619993</c:v>
                </c:pt>
                <c:pt idx="21">
                  <c:v>0.00404858220009443</c:v>
                </c:pt>
                <c:pt idx="22">
                  <c:v>0.00499289921361238</c:v>
                </c:pt>
                <c:pt idx="23">
                  <c:v>0.00612737689582369</c:v>
                </c:pt>
                <c:pt idx="24">
                  <c:v>0.00748287252578055</c:v>
                </c:pt>
                <c:pt idx="25">
                  <c:v>0.00909356250159105</c:v>
                </c:pt>
                <c:pt idx="26">
                  <c:v>0.0109969366294056</c:v>
                </c:pt>
                <c:pt idx="27">
                  <c:v>0.0132337018438214</c:v>
                </c:pt>
                <c:pt idx="28">
                  <c:v>0.0158475790253608</c:v>
                </c:pt>
                <c:pt idx="29">
                  <c:v>0.0188849771418562</c:v>
                </c:pt>
                <c:pt idx="30">
                  <c:v>0.0223945302948429</c:v>
                </c:pt>
                <c:pt idx="31">
                  <c:v>0.0264264854972617</c:v>
                </c:pt>
                <c:pt idx="32">
                  <c:v>0.0310319322150083</c:v>
                </c:pt>
                <c:pt idx="33">
                  <c:v>0.0362618689049062</c:v>
                </c:pt>
                <c:pt idx="34">
                  <c:v>0.0421661069617704</c:v>
                </c:pt>
                <c:pt idx="35">
                  <c:v>0.0487920185791827</c:v>
                </c:pt>
                <c:pt idx="36">
                  <c:v>0.056183141903868</c:v>
                </c:pt>
                <c:pt idx="37">
                  <c:v>0.0643776643299694</c:v>
                </c:pt>
                <c:pt idx="38">
                  <c:v>0.0734068125816569</c:v>
                </c:pt>
                <c:pt idx="39">
                  <c:v>0.0832931860558745</c:v>
                </c:pt>
                <c:pt idx="40">
                  <c:v>0.094049077376887</c:v>
                </c:pt>
                <c:pt idx="41">
                  <c:v>0.105674830848764</c:v>
                </c:pt>
                <c:pt idx="42">
                  <c:v>0.118157295059582</c:v>
                </c:pt>
                <c:pt idx="43">
                  <c:v>0.131468429872231</c:v>
                </c:pt>
                <c:pt idx="44">
                  <c:v>0.145564130037348</c:v>
                </c:pt>
                <c:pt idx="45">
                  <c:v>0.16038332734192</c:v>
                </c:pt>
                <c:pt idx="46">
                  <c:v>0.175847430297662</c:v>
                </c:pt>
                <c:pt idx="47">
                  <c:v>0.191860154713599</c:v>
                </c:pt>
                <c:pt idx="48">
                  <c:v>0.208307790047108</c:v>
                </c:pt>
                <c:pt idx="49">
                  <c:v>0.22505993528527</c:v>
                </c:pt>
                <c:pt idx="50">
                  <c:v>0.241970724519143</c:v>
                </c:pt>
                <c:pt idx="51">
                  <c:v>0.258880546731149</c:v>
                </c:pt>
                <c:pt idx="52">
                  <c:v>0.275618247153457</c:v>
                </c:pt>
                <c:pt idx="53">
                  <c:v>0.292003779529141</c:v>
                </c:pt>
                <c:pt idx="54">
                  <c:v>0.307851260469853</c:v>
                </c:pt>
                <c:pt idx="55">
                  <c:v>0.322972359667914</c:v>
                </c:pt>
                <c:pt idx="56">
                  <c:v>0.337179943822381</c:v>
                </c:pt>
                <c:pt idx="57">
                  <c:v>0.350291878589726</c:v>
                </c:pt>
                <c:pt idx="58">
                  <c:v>0.362134882413092</c:v>
                </c:pt>
                <c:pt idx="59">
                  <c:v>0.372548319347933</c:v>
                </c:pt>
                <c:pt idx="60">
                  <c:v>0.381387815460524</c:v>
                </c:pt>
                <c:pt idx="61">
                  <c:v>0.388528585315836</c:v>
                </c:pt>
                <c:pt idx="62">
                  <c:v>0.393868361568541</c:v>
                </c:pt>
                <c:pt idx="63">
                  <c:v>0.397329831578688</c:v>
                </c:pt>
                <c:pt idx="64">
                  <c:v>0.398862499923666</c:v>
                </c:pt>
                <c:pt idx="65">
                  <c:v>0.398443914094764</c:v>
                </c:pt>
                <c:pt idx="66">
                  <c:v>0.396080211793656</c:v>
                </c:pt>
                <c:pt idx="67">
                  <c:v>0.391805971182121</c:v>
                </c:pt>
                <c:pt idx="68">
                  <c:v>0.385683369191816</c:v>
                </c:pt>
                <c:pt idx="69">
                  <c:v>0.377800676530865</c:v>
                </c:pt>
                <c:pt idx="70">
                  <c:v>0.368270140303323</c:v>
                </c:pt>
                <c:pt idx="71">
                  <c:v>0.357225325225801</c:v>
                </c:pt>
                <c:pt idx="72">
                  <c:v>0.344818001439333</c:v>
                </c:pt>
                <c:pt idx="73">
                  <c:v>0.331214680191153</c:v>
                </c:pt>
                <c:pt idx="74">
                  <c:v>0.316592907710893</c:v>
                </c:pt>
                <c:pt idx="75">
                  <c:v>0.301137432154804</c:v>
                </c:pt>
                <c:pt idx="76">
                  <c:v>0.285036358489007</c:v>
                </c:pt>
                <c:pt idx="77">
                  <c:v>0.268477401797002</c:v>
                </c:pt>
                <c:pt idx="78">
                  <c:v>0.251644341098117</c:v>
                </c:pt>
                <c:pt idx="79">
                  <c:v>0.234713763897012</c:v>
                </c:pt>
                <c:pt idx="80">
                  <c:v>0.21785217703255</c:v>
                </c:pt>
                <c:pt idx="81">
                  <c:v>0.201213542735197</c:v>
                </c:pt>
                <c:pt idx="82">
                  <c:v>0.184937280963305</c:v>
                </c:pt>
                <c:pt idx="83">
                  <c:v>0.169146760901672</c:v>
                </c:pt>
                <c:pt idx="84">
                  <c:v>0.153948286762634</c:v>
                </c:pt>
                <c:pt idx="85">
                  <c:v>0.13943056644536</c:v>
                </c:pt>
                <c:pt idx="86">
                  <c:v>0.125664636789088</c:v>
                </c:pt>
                <c:pt idx="87">
                  <c:v>0.112704206575771</c:v>
                </c:pt>
                <c:pt idx="88">
                  <c:v>0.100586368427691</c:v>
                </c:pt>
                <c:pt idx="89">
                  <c:v>0.0893326234876549</c:v>
                </c:pt>
                <c:pt idx="90">
                  <c:v>0.0789501583008942</c:v>
                </c:pt>
                <c:pt idx="91">
                  <c:v>0.0694333115436742</c:v>
                </c:pt>
                <c:pt idx="92">
                  <c:v>0.0607651689545647</c:v>
                </c:pt>
                <c:pt idx="93">
                  <c:v>0.0529192277192402</c:v>
                </c:pt>
                <c:pt idx="94">
                  <c:v>0.0458610762710549</c:v>
                </c:pt>
                <c:pt idx="95">
                  <c:v>0.0395500415893703</c:v>
                </c:pt>
                <c:pt idx="96">
                  <c:v>0.0339407631824492</c:v>
                </c:pt>
                <c:pt idx="97">
                  <c:v>0.0289846606162094</c:v>
                </c:pt>
                <c:pt idx="98">
                  <c:v>0.0246312693063825</c:v>
                </c:pt>
                <c:pt idx="99">
                  <c:v>0.0208294269850922</c:v>
                </c:pt>
                <c:pt idx="100">
                  <c:v>0.0175283004935685</c:v>
                </c:pt>
              </c:numCache>
            </c:numRef>
          </c:yVal>
          <c:smooth val="1"/>
        </c:ser>
        <c:dLbls>
          <c:showLegendKey val="0"/>
          <c:showVal val="0"/>
          <c:showCatName val="0"/>
          <c:showSerName val="0"/>
          <c:showPercent val="0"/>
          <c:showBubbleSize val="0"/>
        </c:dLbls>
        <c:axId val="-2106680328"/>
        <c:axId val="-2101145896"/>
      </c:scatterChart>
      <c:valAx>
        <c:axId val="-2106680328"/>
        <c:scaling>
          <c:orientation val="minMax"/>
          <c:max val="3.5"/>
          <c:min val="-3.5"/>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01145896"/>
        <c:crosses val="autoZero"/>
        <c:crossBetween val="midCat"/>
      </c:valAx>
      <c:valAx>
        <c:axId val="-210114589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06680328"/>
        <c:crossesAt val="-3.5"/>
        <c:crossBetween val="midCat"/>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1">
    <c:autoUpdate val="0"/>
  </c:externalData>
</c:chartSpac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FEB1ED9-B787-704C-B18C-41EBCC8E75E3}" type="doc">
      <dgm:prSet loTypeId="urn:microsoft.com/office/officeart/2005/8/layout/cycle3" loCatId="" qsTypeId="urn:microsoft.com/office/officeart/2005/8/quickstyle/simple5" qsCatId="simple" csTypeId="urn:microsoft.com/office/officeart/2005/8/colors/accent1_2" csCatId="accent1" phldr="1"/>
      <dgm:spPr/>
      <dgm:t>
        <a:bodyPr/>
        <a:lstStyle/>
        <a:p>
          <a:endParaRPr lang="en-US"/>
        </a:p>
      </dgm:t>
    </dgm:pt>
    <dgm:pt modelId="{BB15930E-E18D-EC4D-A3B5-7AC9DECEF55D}">
      <dgm:prSet phldrT="[Text]"/>
      <dgm:spPr/>
      <dgm:t>
        <a:bodyPr/>
        <a:lstStyle/>
        <a:p>
          <a:r>
            <a:rPr lang="en-US" dirty="0" smtClean="0"/>
            <a:t>Offer</a:t>
          </a:r>
          <a:endParaRPr lang="en-US" dirty="0"/>
        </a:p>
      </dgm:t>
    </dgm:pt>
    <dgm:pt modelId="{D74DE10B-BD12-8E4A-8CF7-51982E1C9DFE}" type="parTrans" cxnId="{789E60C4-DEB9-854B-B151-16E97521CAF5}">
      <dgm:prSet/>
      <dgm:spPr/>
      <dgm:t>
        <a:bodyPr/>
        <a:lstStyle/>
        <a:p>
          <a:endParaRPr lang="en-US"/>
        </a:p>
      </dgm:t>
    </dgm:pt>
    <dgm:pt modelId="{38253C12-A9D1-7142-A64A-51FB140F9086}" type="sibTrans" cxnId="{789E60C4-DEB9-854B-B151-16E97521CAF5}">
      <dgm:prSet/>
      <dgm:spPr/>
      <dgm:t>
        <a:bodyPr/>
        <a:lstStyle/>
        <a:p>
          <a:endParaRPr lang="en-US"/>
        </a:p>
      </dgm:t>
    </dgm:pt>
    <dgm:pt modelId="{F0D1430D-A652-7E42-B292-B99CE5A3C96C}">
      <dgm:prSet phldrT="[Text]"/>
      <dgm:spPr/>
      <dgm:t>
        <a:bodyPr/>
        <a:lstStyle/>
        <a:p>
          <a:r>
            <a:rPr lang="en-US" dirty="0" smtClean="0"/>
            <a:t>Reaction</a:t>
          </a:r>
          <a:endParaRPr lang="en-US" dirty="0"/>
        </a:p>
      </dgm:t>
    </dgm:pt>
    <dgm:pt modelId="{0F98B288-2C16-974C-824F-EA0301C93E63}" type="parTrans" cxnId="{74B8C660-6517-2141-8163-655A7172C37A}">
      <dgm:prSet/>
      <dgm:spPr/>
      <dgm:t>
        <a:bodyPr/>
        <a:lstStyle/>
        <a:p>
          <a:endParaRPr lang="en-US"/>
        </a:p>
      </dgm:t>
    </dgm:pt>
    <dgm:pt modelId="{2301E4B9-2EAF-B344-BD9C-2A4C667F0798}" type="sibTrans" cxnId="{74B8C660-6517-2141-8163-655A7172C37A}">
      <dgm:prSet/>
      <dgm:spPr/>
      <dgm:t>
        <a:bodyPr/>
        <a:lstStyle/>
        <a:p>
          <a:endParaRPr lang="en-US"/>
        </a:p>
      </dgm:t>
    </dgm:pt>
    <dgm:pt modelId="{A68E2056-E9C0-7241-80D2-11C2B7E19FB4}">
      <dgm:prSet phldrT="[Text]"/>
      <dgm:spPr/>
      <dgm:t>
        <a:bodyPr/>
        <a:lstStyle/>
        <a:p>
          <a:r>
            <a:rPr lang="en-US" dirty="0" smtClean="0"/>
            <a:t>Measurement</a:t>
          </a:r>
          <a:endParaRPr lang="en-US" dirty="0"/>
        </a:p>
      </dgm:t>
    </dgm:pt>
    <dgm:pt modelId="{02169B42-0A54-8944-8762-98DC66985365}" type="parTrans" cxnId="{7D95EC73-F0E1-5042-92DE-ACE37E5E88A0}">
      <dgm:prSet/>
      <dgm:spPr/>
      <dgm:t>
        <a:bodyPr/>
        <a:lstStyle/>
        <a:p>
          <a:endParaRPr lang="en-US"/>
        </a:p>
      </dgm:t>
    </dgm:pt>
    <dgm:pt modelId="{DD25519F-6672-B442-A0BB-24C8C27C00E5}" type="sibTrans" cxnId="{7D95EC73-F0E1-5042-92DE-ACE37E5E88A0}">
      <dgm:prSet/>
      <dgm:spPr/>
      <dgm:t>
        <a:bodyPr/>
        <a:lstStyle/>
        <a:p>
          <a:endParaRPr lang="en-US"/>
        </a:p>
      </dgm:t>
    </dgm:pt>
    <dgm:pt modelId="{5D37420A-D453-704D-A1B8-18A4E855CC5D}">
      <dgm:prSet phldrT="[Text]"/>
      <dgm:spPr/>
      <dgm:t>
        <a:bodyPr/>
        <a:lstStyle/>
        <a:p>
          <a:r>
            <a:rPr lang="en-US" dirty="0" smtClean="0"/>
            <a:t>Decision</a:t>
          </a:r>
          <a:endParaRPr lang="en-US" dirty="0"/>
        </a:p>
      </dgm:t>
    </dgm:pt>
    <dgm:pt modelId="{5E3A1DC1-9817-3E44-80C9-057412BF8698}" type="parTrans" cxnId="{F4ED1763-088F-9D4E-987D-1AE8A69CC581}">
      <dgm:prSet/>
      <dgm:spPr/>
      <dgm:t>
        <a:bodyPr/>
        <a:lstStyle/>
        <a:p>
          <a:endParaRPr lang="en-US"/>
        </a:p>
      </dgm:t>
    </dgm:pt>
    <dgm:pt modelId="{D7DAD997-A2A9-EA48-BC16-40DA3E926193}" type="sibTrans" cxnId="{F4ED1763-088F-9D4E-987D-1AE8A69CC581}">
      <dgm:prSet/>
      <dgm:spPr/>
      <dgm:t>
        <a:bodyPr/>
        <a:lstStyle/>
        <a:p>
          <a:endParaRPr lang="en-US"/>
        </a:p>
      </dgm:t>
    </dgm:pt>
    <dgm:pt modelId="{61BD2AAE-36D0-024E-AE66-59B750BEC388}" type="pres">
      <dgm:prSet presAssocID="{CFEB1ED9-B787-704C-B18C-41EBCC8E75E3}" presName="Name0" presStyleCnt="0">
        <dgm:presLayoutVars>
          <dgm:dir/>
          <dgm:resizeHandles val="exact"/>
        </dgm:presLayoutVars>
      </dgm:prSet>
      <dgm:spPr/>
    </dgm:pt>
    <dgm:pt modelId="{D820C093-99FE-C442-A086-1F0E18B1A5FC}" type="pres">
      <dgm:prSet presAssocID="{CFEB1ED9-B787-704C-B18C-41EBCC8E75E3}" presName="cycle" presStyleCnt="0"/>
      <dgm:spPr/>
    </dgm:pt>
    <dgm:pt modelId="{10A7EA6D-D5A3-F54D-910B-217C8B174EBE}" type="pres">
      <dgm:prSet presAssocID="{F0D1430D-A652-7E42-B292-B99CE5A3C96C}" presName="nodeFirstNode" presStyleLbl="node1" presStyleIdx="0" presStyleCnt="4" custScaleX="73270" custScaleY="73270">
        <dgm:presLayoutVars>
          <dgm:bulletEnabled val="1"/>
        </dgm:presLayoutVars>
      </dgm:prSet>
      <dgm:spPr/>
    </dgm:pt>
    <dgm:pt modelId="{10C1A8A2-5474-B945-94C0-6A1CD673074A}" type="pres">
      <dgm:prSet presAssocID="{2301E4B9-2EAF-B344-BD9C-2A4C667F0798}" presName="sibTransFirstNode" presStyleLbl="bgShp" presStyleIdx="0" presStyleCnt="1"/>
      <dgm:spPr/>
    </dgm:pt>
    <dgm:pt modelId="{2D01B436-0F1D-A24B-B9E8-08E40572828F}" type="pres">
      <dgm:prSet presAssocID="{A68E2056-E9C0-7241-80D2-11C2B7E19FB4}" presName="nodeFollowingNodes" presStyleLbl="node1" presStyleIdx="1" presStyleCnt="4" custScaleX="73270" custScaleY="73270">
        <dgm:presLayoutVars>
          <dgm:bulletEnabled val="1"/>
        </dgm:presLayoutVars>
      </dgm:prSet>
      <dgm:spPr/>
      <dgm:t>
        <a:bodyPr/>
        <a:lstStyle/>
        <a:p>
          <a:endParaRPr lang="en-US"/>
        </a:p>
      </dgm:t>
    </dgm:pt>
    <dgm:pt modelId="{AC0CABA6-9339-9247-B0A7-0BD7CF54E66F}" type="pres">
      <dgm:prSet presAssocID="{5D37420A-D453-704D-A1B8-18A4E855CC5D}" presName="nodeFollowingNodes" presStyleLbl="node1" presStyleIdx="2" presStyleCnt="4" custScaleX="73270" custScaleY="73270">
        <dgm:presLayoutVars>
          <dgm:bulletEnabled val="1"/>
        </dgm:presLayoutVars>
      </dgm:prSet>
      <dgm:spPr/>
    </dgm:pt>
    <dgm:pt modelId="{6D7B789C-A6C0-C547-9573-B5468BE656E7}" type="pres">
      <dgm:prSet presAssocID="{BB15930E-E18D-EC4D-A3B5-7AC9DECEF55D}" presName="nodeFollowingNodes" presStyleLbl="node1" presStyleIdx="3" presStyleCnt="4" custScaleX="73270" custScaleY="73270">
        <dgm:presLayoutVars>
          <dgm:bulletEnabled val="1"/>
        </dgm:presLayoutVars>
      </dgm:prSet>
      <dgm:spPr/>
      <dgm:t>
        <a:bodyPr/>
        <a:lstStyle/>
        <a:p>
          <a:endParaRPr lang="en-US"/>
        </a:p>
      </dgm:t>
    </dgm:pt>
  </dgm:ptLst>
  <dgm:cxnLst>
    <dgm:cxn modelId="{98881A0D-4B11-8344-A5F1-D8A7BC4E80D7}" type="presOf" srcId="{2301E4B9-2EAF-B344-BD9C-2A4C667F0798}" destId="{10C1A8A2-5474-B945-94C0-6A1CD673074A}" srcOrd="0" destOrd="0" presId="urn:microsoft.com/office/officeart/2005/8/layout/cycle3"/>
    <dgm:cxn modelId="{3F2F7FD2-4211-7C45-AA16-E066245A646D}" type="presOf" srcId="{5D37420A-D453-704D-A1B8-18A4E855CC5D}" destId="{AC0CABA6-9339-9247-B0A7-0BD7CF54E66F}" srcOrd="0" destOrd="0" presId="urn:microsoft.com/office/officeart/2005/8/layout/cycle3"/>
    <dgm:cxn modelId="{A1E2F9DC-6DF1-4F4A-80FB-5B4D6DB67EEF}" type="presOf" srcId="{CFEB1ED9-B787-704C-B18C-41EBCC8E75E3}" destId="{61BD2AAE-36D0-024E-AE66-59B750BEC388}" srcOrd="0" destOrd="0" presId="urn:microsoft.com/office/officeart/2005/8/layout/cycle3"/>
    <dgm:cxn modelId="{F4ED1763-088F-9D4E-987D-1AE8A69CC581}" srcId="{CFEB1ED9-B787-704C-B18C-41EBCC8E75E3}" destId="{5D37420A-D453-704D-A1B8-18A4E855CC5D}" srcOrd="2" destOrd="0" parTransId="{5E3A1DC1-9817-3E44-80C9-057412BF8698}" sibTransId="{D7DAD997-A2A9-EA48-BC16-40DA3E926193}"/>
    <dgm:cxn modelId="{AEA706EF-1CB6-DE44-96A5-40082BAFC596}" type="presOf" srcId="{F0D1430D-A652-7E42-B292-B99CE5A3C96C}" destId="{10A7EA6D-D5A3-F54D-910B-217C8B174EBE}" srcOrd="0" destOrd="0" presId="urn:microsoft.com/office/officeart/2005/8/layout/cycle3"/>
    <dgm:cxn modelId="{789E60C4-DEB9-854B-B151-16E97521CAF5}" srcId="{CFEB1ED9-B787-704C-B18C-41EBCC8E75E3}" destId="{BB15930E-E18D-EC4D-A3B5-7AC9DECEF55D}" srcOrd="3" destOrd="0" parTransId="{D74DE10B-BD12-8E4A-8CF7-51982E1C9DFE}" sibTransId="{38253C12-A9D1-7142-A64A-51FB140F9086}"/>
    <dgm:cxn modelId="{DB871DAC-912C-D74C-BC88-F0B170CFB5B9}" type="presOf" srcId="{A68E2056-E9C0-7241-80D2-11C2B7E19FB4}" destId="{2D01B436-0F1D-A24B-B9E8-08E40572828F}" srcOrd="0" destOrd="0" presId="urn:microsoft.com/office/officeart/2005/8/layout/cycle3"/>
    <dgm:cxn modelId="{5A78EC4B-5FE4-4747-BB89-F26371B16198}" type="presOf" srcId="{BB15930E-E18D-EC4D-A3B5-7AC9DECEF55D}" destId="{6D7B789C-A6C0-C547-9573-B5468BE656E7}" srcOrd="0" destOrd="0" presId="urn:microsoft.com/office/officeart/2005/8/layout/cycle3"/>
    <dgm:cxn modelId="{7D95EC73-F0E1-5042-92DE-ACE37E5E88A0}" srcId="{CFEB1ED9-B787-704C-B18C-41EBCC8E75E3}" destId="{A68E2056-E9C0-7241-80D2-11C2B7E19FB4}" srcOrd="1" destOrd="0" parTransId="{02169B42-0A54-8944-8762-98DC66985365}" sibTransId="{DD25519F-6672-B442-A0BB-24C8C27C00E5}"/>
    <dgm:cxn modelId="{74B8C660-6517-2141-8163-655A7172C37A}" srcId="{CFEB1ED9-B787-704C-B18C-41EBCC8E75E3}" destId="{F0D1430D-A652-7E42-B292-B99CE5A3C96C}" srcOrd="0" destOrd="0" parTransId="{0F98B288-2C16-974C-824F-EA0301C93E63}" sibTransId="{2301E4B9-2EAF-B344-BD9C-2A4C667F0798}"/>
    <dgm:cxn modelId="{830B5498-6914-1E41-BCC7-3007113100D0}" type="presParOf" srcId="{61BD2AAE-36D0-024E-AE66-59B750BEC388}" destId="{D820C093-99FE-C442-A086-1F0E18B1A5FC}" srcOrd="0" destOrd="0" presId="urn:microsoft.com/office/officeart/2005/8/layout/cycle3"/>
    <dgm:cxn modelId="{A8A82C41-2DA9-D14A-97B6-F00C64A40DA6}" type="presParOf" srcId="{D820C093-99FE-C442-A086-1F0E18B1A5FC}" destId="{10A7EA6D-D5A3-F54D-910B-217C8B174EBE}" srcOrd="0" destOrd="0" presId="urn:microsoft.com/office/officeart/2005/8/layout/cycle3"/>
    <dgm:cxn modelId="{B4D6BD86-ED1D-6640-9EE9-ED48B8797C2B}" type="presParOf" srcId="{D820C093-99FE-C442-A086-1F0E18B1A5FC}" destId="{10C1A8A2-5474-B945-94C0-6A1CD673074A}" srcOrd="1" destOrd="0" presId="urn:microsoft.com/office/officeart/2005/8/layout/cycle3"/>
    <dgm:cxn modelId="{F7B5DDCE-11CD-3D4A-B160-174550A7084C}" type="presParOf" srcId="{D820C093-99FE-C442-A086-1F0E18B1A5FC}" destId="{2D01B436-0F1D-A24B-B9E8-08E40572828F}" srcOrd="2" destOrd="0" presId="urn:microsoft.com/office/officeart/2005/8/layout/cycle3"/>
    <dgm:cxn modelId="{387B22F6-DF78-2844-9EE5-FDC93B05E155}" type="presParOf" srcId="{D820C093-99FE-C442-A086-1F0E18B1A5FC}" destId="{AC0CABA6-9339-9247-B0A7-0BD7CF54E66F}" srcOrd="3" destOrd="0" presId="urn:microsoft.com/office/officeart/2005/8/layout/cycle3"/>
    <dgm:cxn modelId="{90189B3E-BFF2-6548-8B18-894D2234DE93}" type="presParOf" srcId="{D820C093-99FE-C442-A086-1F0E18B1A5FC}" destId="{6D7B789C-A6C0-C547-9573-B5468BE656E7}" srcOrd="4" destOrd="0" presId="urn:microsoft.com/office/officeart/2005/8/layout/cycle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3E15BE4-CD7C-4108-898D-E393FFD9026D}" type="doc">
      <dgm:prSet loTypeId="urn:microsoft.com/office/officeart/2005/8/layout/hierarchy4" loCatId="relationship" qsTypeId="urn:microsoft.com/office/officeart/2005/8/quickstyle/simple1" qsCatId="simple" csTypeId="urn:microsoft.com/office/officeart/2005/8/colors/accent1_2" csCatId="accent1" phldr="1"/>
      <dgm:spPr/>
      <dgm:t>
        <a:bodyPr/>
        <a:lstStyle/>
        <a:p>
          <a:endParaRPr lang="en-US"/>
        </a:p>
      </dgm:t>
    </dgm:pt>
    <dgm:pt modelId="{A54CF3F2-7552-432B-AADE-DCE21DF140EC}">
      <dgm:prSet phldrT="[Text]"/>
      <dgm:spPr/>
      <dgm:t>
        <a:bodyPr/>
        <a:lstStyle/>
        <a:p>
          <a:r>
            <a:rPr lang="en-US" dirty="0" smtClean="0"/>
            <a:t>Customer Base</a:t>
          </a:r>
          <a:endParaRPr lang="en-US" dirty="0"/>
        </a:p>
      </dgm:t>
    </dgm:pt>
    <dgm:pt modelId="{806BE3F9-575D-42EA-8C7B-825856DCEFA3}" type="parTrans" cxnId="{7DFDB091-FD0B-4793-9A1C-1A7899866966}">
      <dgm:prSet/>
      <dgm:spPr/>
      <dgm:t>
        <a:bodyPr/>
        <a:lstStyle/>
        <a:p>
          <a:endParaRPr lang="en-US"/>
        </a:p>
      </dgm:t>
    </dgm:pt>
    <dgm:pt modelId="{D699AA5C-E702-4A09-8D73-4BA7F5180D1A}" type="sibTrans" cxnId="{7DFDB091-FD0B-4793-9A1C-1A7899866966}">
      <dgm:prSet/>
      <dgm:spPr/>
      <dgm:t>
        <a:bodyPr/>
        <a:lstStyle/>
        <a:p>
          <a:endParaRPr lang="en-US"/>
        </a:p>
      </dgm:t>
    </dgm:pt>
    <dgm:pt modelId="{763A241D-A599-47C0-B23C-7210FACD8EBD}">
      <dgm:prSet phldrT="[Text]"/>
      <dgm:spPr/>
      <dgm:t>
        <a:bodyPr/>
        <a:lstStyle/>
        <a:p>
          <a:r>
            <a:rPr lang="en-US" dirty="0" smtClean="0"/>
            <a:t>Rules</a:t>
          </a:r>
          <a:endParaRPr lang="en-US" dirty="0"/>
        </a:p>
      </dgm:t>
    </dgm:pt>
    <dgm:pt modelId="{0904CAE8-A739-453C-ABC3-C49ABF7C9E0C}" type="parTrans" cxnId="{AA4AD2E8-8DC2-4C8B-8A88-FC84B6EC810D}">
      <dgm:prSet/>
      <dgm:spPr/>
      <dgm:t>
        <a:bodyPr/>
        <a:lstStyle/>
        <a:p>
          <a:endParaRPr lang="en-US"/>
        </a:p>
      </dgm:t>
    </dgm:pt>
    <dgm:pt modelId="{A1E95961-EDC8-4429-B3B7-98ABDEDB045A}" type="sibTrans" cxnId="{AA4AD2E8-8DC2-4C8B-8A88-FC84B6EC810D}">
      <dgm:prSet/>
      <dgm:spPr/>
      <dgm:t>
        <a:bodyPr/>
        <a:lstStyle/>
        <a:p>
          <a:endParaRPr lang="en-US"/>
        </a:p>
      </dgm:t>
    </dgm:pt>
    <dgm:pt modelId="{336A51C5-1A9A-4366-8440-C256A78243BD}">
      <dgm:prSet phldrT="[Text]"/>
      <dgm:spPr>
        <a:solidFill>
          <a:schemeClr val="bg1"/>
        </a:solidFill>
      </dgm:spPr>
      <dgm:t>
        <a:bodyPr/>
        <a:lstStyle/>
        <a:p>
          <a:r>
            <a:rPr lang="en-US" dirty="0" smtClean="0"/>
            <a:t>missing</a:t>
          </a:r>
          <a:endParaRPr lang="en-US" dirty="0"/>
        </a:p>
      </dgm:t>
    </dgm:pt>
    <dgm:pt modelId="{04312FE8-F9E7-4E8E-973D-173039DB53F0}" type="parTrans" cxnId="{1DE0FC0F-687D-44B4-A909-C59F01D27FD9}">
      <dgm:prSet/>
      <dgm:spPr/>
      <dgm:t>
        <a:bodyPr/>
        <a:lstStyle/>
        <a:p>
          <a:endParaRPr lang="en-US"/>
        </a:p>
      </dgm:t>
    </dgm:pt>
    <dgm:pt modelId="{A4039899-8A3D-4F31-A7B2-FFD603C2D522}" type="sibTrans" cxnId="{1DE0FC0F-687D-44B4-A909-C59F01D27FD9}">
      <dgm:prSet/>
      <dgm:spPr/>
      <dgm:t>
        <a:bodyPr/>
        <a:lstStyle/>
        <a:p>
          <a:endParaRPr lang="en-US"/>
        </a:p>
      </dgm:t>
    </dgm:pt>
    <dgm:pt modelId="{DC7E03C4-17FD-41EE-81DC-F9BE42C14C50}">
      <dgm:prSet phldrT="[Text]"/>
      <dgm:spPr/>
      <dgm:t>
        <a:bodyPr/>
        <a:lstStyle/>
        <a:p>
          <a:endParaRPr lang="en-US" dirty="0"/>
        </a:p>
      </dgm:t>
    </dgm:pt>
    <dgm:pt modelId="{BE923F06-7A34-47E6-AE7C-4B1F936CD739}" type="parTrans" cxnId="{90E4036B-759A-49BF-8345-300A4225ADD9}">
      <dgm:prSet/>
      <dgm:spPr/>
      <dgm:t>
        <a:bodyPr/>
        <a:lstStyle/>
        <a:p>
          <a:endParaRPr lang="en-US"/>
        </a:p>
      </dgm:t>
    </dgm:pt>
    <dgm:pt modelId="{AFB166FD-BAAB-46F3-AC58-63B11A888261}" type="sibTrans" cxnId="{90E4036B-759A-49BF-8345-300A4225ADD9}">
      <dgm:prSet/>
      <dgm:spPr/>
      <dgm:t>
        <a:bodyPr/>
        <a:lstStyle/>
        <a:p>
          <a:endParaRPr lang="en-US"/>
        </a:p>
      </dgm:t>
    </dgm:pt>
    <dgm:pt modelId="{93F2FC8D-02BB-4361-A7B3-055F24D5C8C1}">
      <dgm:prSet phldrT="[Text]"/>
      <dgm:spPr/>
      <dgm:t>
        <a:bodyPr/>
        <a:lstStyle/>
        <a:p>
          <a:r>
            <a:rPr lang="en-US" dirty="0" err="1" smtClean="0"/>
            <a:t>Seg</a:t>
          </a:r>
          <a:endParaRPr lang="en-US" dirty="0"/>
        </a:p>
      </dgm:t>
    </dgm:pt>
    <dgm:pt modelId="{DDD17BBC-0EB6-424F-84F8-E438FA20139C}" type="parTrans" cxnId="{CA7B865B-D9F5-4EE9-A004-FAC54C3491BE}">
      <dgm:prSet/>
      <dgm:spPr/>
      <dgm:t>
        <a:bodyPr/>
        <a:lstStyle/>
        <a:p>
          <a:endParaRPr lang="en-US"/>
        </a:p>
      </dgm:t>
    </dgm:pt>
    <dgm:pt modelId="{6D261165-2C6F-4406-BCE8-DD9CB60645F7}" type="sibTrans" cxnId="{CA7B865B-D9F5-4EE9-A004-FAC54C3491BE}">
      <dgm:prSet/>
      <dgm:spPr/>
      <dgm:t>
        <a:bodyPr/>
        <a:lstStyle/>
        <a:p>
          <a:endParaRPr lang="en-US"/>
        </a:p>
      </dgm:t>
    </dgm:pt>
    <dgm:pt modelId="{3ADDEC54-8A7A-4ECF-8204-38CF5C221B67}">
      <dgm:prSet phldrT="[Text]"/>
      <dgm:spPr/>
      <dgm:t>
        <a:bodyPr/>
        <a:lstStyle/>
        <a:p>
          <a:r>
            <a:rPr lang="en-US" dirty="0" smtClean="0"/>
            <a:t>men</a:t>
          </a:r>
          <a:endParaRPr lang="en-US" dirty="0"/>
        </a:p>
      </dgm:t>
    </dgm:pt>
    <dgm:pt modelId="{F8AB452E-BD4B-4042-A29A-CA51CC03DE6B}" type="parTrans" cxnId="{8067E42B-FB94-4459-9D01-F43E3342AC86}">
      <dgm:prSet/>
      <dgm:spPr/>
      <dgm:t>
        <a:bodyPr/>
        <a:lstStyle/>
        <a:p>
          <a:endParaRPr lang="en-US"/>
        </a:p>
      </dgm:t>
    </dgm:pt>
    <dgm:pt modelId="{EC0717B4-A239-4125-B876-FFD3BE243F4F}" type="sibTrans" cxnId="{8067E42B-FB94-4459-9D01-F43E3342AC86}">
      <dgm:prSet/>
      <dgm:spPr/>
      <dgm:t>
        <a:bodyPr/>
        <a:lstStyle/>
        <a:p>
          <a:endParaRPr lang="en-US"/>
        </a:p>
      </dgm:t>
    </dgm:pt>
    <dgm:pt modelId="{249ACCC6-15C0-4868-8B6F-2A34667F8593}">
      <dgm:prSet phldrT="[Text]"/>
      <dgm:spPr/>
      <dgm:t>
        <a:bodyPr/>
        <a:lstStyle/>
        <a:p>
          <a:r>
            <a:rPr lang="en-US" dirty="0" err="1" smtClean="0"/>
            <a:t>ts</a:t>
          </a:r>
          <a:endParaRPr lang="en-US" dirty="0"/>
        </a:p>
      </dgm:t>
    </dgm:pt>
    <dgm:pt modelId="{799BC13C-9CFB-4605-9C5E-706F3D00CF12}" type="parTrans" cxnId="{70EBE38A-74EA-4B1D-9CE7-D486BFA10FC6}">
      <dgm:prSet/>
      <dgm:spPr/>
      <dgm:t>
        <a:bodyPr/>
        <a:lstStyle/>
        <a:p>
          <a:endParaRPr lang="en-US"/>
        </a:p>
      </dgm:t>
    </dgm:pt>
    <dgm:pt modelId="{E3BC4532-3E94-4C13-B32C-6DA8C7A9C509}" type="sibTrans" cxnId="{70EBE38A-74EA-4B1D-9CE7-D486BFA10FC6}">
      <dgm:prSet/>
      <dgm:spPr/>
      <dgm:t>
        <a:bodyPr/>
        <a:lstStyle/>
        <a:p>
          <a:endParaRPr lang="en-US"/>
        </a:p>
      </dgm:t>
    </dgm:pt>
    <dgm:pt modelId="{5457DBF9-59CF-4F3B-AC77-F975BF132937}">
      <dgm:prSet phldrT="[Text]"/>
      <dgm:spPr/>
      <dgm:t>
        <a:bodyPr/>
        <a:lstStyle/>
        <a:p>
          <a:endParaRPr lang="en-US" dirty="0"/>
        </a:p>
      </dgm:t>
    </dgm:pt>
    <dgm:pt modelId="{530BB7A0-D98E-4706-9889-CF2D8F50184F}" type="parTrans" cxnId="{9F5368B1-DE85-45E8-99AD-59A561EED699}">
      <dgm:prSet/>
      <dgm:spPr/>
      <dgm:t>
        <a:bodyPr/>
        <a:lstStyle/>
        <a:p>
          <a:endParaRPr lang="en-US"/>
        </a:p>
      </dgm:t>
    </dgm:pt>
    <dgm:pt modelId="{4CFC0E29-61A3-46E4-8036-58EC40A66B46}" type="sibTrans" cxnId="{9F5368B1-DE85-45E8-99AD-59A561EED699}">
      <dgm:prSet/>
      <dgm:spPr/>
      <dgm:t>
        <a:bodyPr/>
        <a:lstStyle/>
        <a:p>
          <a:endParaRPr lang="en-US"/>
        </a:p>
      </dgm:t>
    </dgm:pt>
    <dgm:pt modelId="{1F00458A-74BD-48AD-A947-67FB4CAA7F18}">
      <dgm:prSet phldrT="[Text]"/>
      <dgm:spPr/>
      <dgm:t>
        <a:bodyPr/>
        <a:lstStyle/>
        <a:p>
          <a:endParaRPr lang="en-US" dirty="0"/>
        </a:p>
      </dgm:t>
    </dgm:pt>
    <dgm:pt modelId="{CD0610C4-1E57-4786-A04A-53897795865D}" type="parTrans" cxnId="{C2E7E509-B555-4842-BFBF-3A30FDD1C93D}">
      <dgm:prSet/>
      <dgm:spPr/>
      <dgm:t>
        <a:bodyPr/>
        <a:lstStyle/>
        <a:p>
          <a:endParaRPr lang="en-US"/>
        </a:p>
      </dgm:t>
    </dgm:pt>
    <dgm:pt modelId="{B7B4A873-DE3B-41E5-A7A2-0381F8530F0F}" type="sibTrans" cxnId="{C2E7E509-B555-4842-BFBF-3A30FDD1C93D}">
      <dgm:prSet/>
      <dgm:spPr/>
      <dgm:t>
        <a:bodyPr/>
        <a:lstStyle/>
        <a:p>
          <a:endParaRPr lang="en-US"/>
        </a:p>
      </dgm:t>
    </dgm:pt>
    <dgm:pt modelId="{8F262A79-D4F6-4B3D-8AC1-8551C454DEFC}">
      <dgm:prSet phldrT="[Text]"/>
      <dgm:spPr/>
      <dgm:t>
        <a:bodyPr/>
        <a:lstStyle/>
        <a:p>
          <a:endParaRPr lang="en-US" dirty="0"/>
        </a:p>
      </dgm:t>
    </dgm:pt>
    <dgm:pt modelId="{CFFA063B-4460-4011-ACB2-23AFCC250887}" type="parTrans" cxnId="{AE206AE6-CC90-434A-85AE-F8EE9A89973D}">
      <dgm:prSet/>
      <dgm:spPr/>
      <dgm:t>
        <a:bodyPr/>
        <a:lstStyle/>
        <a:p>
          <a:endParaRPr lang="en-US"/>
        </a:p>
      </dgm:t>
    </dgm:pt>
    <dgm:pt modelId="{EC7C4AB7-C067-4353-84D0-174BFBA5BEDF}" type="sibTrans" cxnId="{AE206AE6-CC90-434A-85AE-F8EE9A89973D}">
      <dgm:prSet/>
      <dgm:spPr/>
      <dgm:t>
        <a:bodyPr/>
        <a:lstStyle/>
        <a:p>
          <a:endParaRPr lang="en-US"/>
        </a:p>
      </dgm:t>
    </dgm:pt>
    <dgm:pt modelId="{444A71F5-CBD9-4542-A56F-500848892E0B}">
      <dgm:prSet phldrT="[Text]"/>
      <dgm:spPr/>
      <dgm:t>
        <a:bodyPr/>
        <a:lstStyle/>
        <a:p>
          <a:r>
            <a:rPr lang="en-US" dirty="0" smtClean="0">
              <a:sym typeface="Wingdings" panose="05000000000000000000" pitchFamily="2" charset="2"/>
            </a:rPr>
            <a:t></a:t>
          </a:r>
          <a:endParaRPr lang="en-US" dirty="0"/>
        </a:p>
      </dgm:t>
    </dgm:pt>
    <dgm:pt modelId="{E7C9D600-E346-43D4-B33D-4ACED37ED99D}" type="parTrans" cxnId="{D530B39E-A28A-4406-8053-B23E17C6969D}">
      <dgm:prSet/>
      <dgm:spPr/>
      <dgm:t>
        <a:bodyPr/>
        <a:lstStyle/>
        <a:p>
          <a:endParaRPr lang="en-US"/>
        </a:p>
      </dgm:t>
    </dgm:pt>
    <dgm:pt modelId="{F0B3B968-CE41-465D-BB5F-6BAE11411B48}" type="sibTrans" cxnId="{D530B39E-A28A-4406-8053-B23E17C6969D}">
      <dgm:prSet/>
      <dgm:spPr/>
      <dgm:t>
        <a:bodyPr/>
        <a:lstStyle/>
        <a:p>
          <a:endParaRPr lang="en-US"/>
        </a:p>
      </dgm:t>
    </dgm:pt>
    <dgm:pt modelId="{3A41465B-68BA-45BA-80AF-311BCB24D7D7}">
      <dgm:prSet phldrT="[Text]"/>
      <dgm:spPr/>
      <dgm:t>
        <a:bodyPr/>
        <a:lstStyle/>
        <a:p>
          <a:r>
            <a:rPr lang="en-US" dirty="0" smtClean="0">
              <a:sym typeface="Wingdings" panose="05000000000000000000" pitchFamily="2" charset="2"/>
            </a:rPr>
            <a:t></a:t>
          </a:r>
          <a:endParaRPr lang="en-US" dirty="0"/>
        </a:p>
      </dgm:t>
    </dgm:pt>
    <dgm:pt modelId="{75B82571-C162-4F72-961B-693C26BC6E21}" type="parTrans" cxnId="{670DF9DF-279C-4BAE-903F-EB7693619F63}">
      <dgm:prSet/>
      <dgm:spPr/>
      <dgm:t>
        <a:bodyPr/>
        <a:lstStyle/>
        <a:p>
          <a:endParaRPr lang="en-US"/>
        </a:p>
      </dgm:t>
    </dgm:pt>
    <dgm:pt modelId="{B66CD994-D1A7-4C17-A9C9-A4E27F64D259}" type="sibTrans" cxnId="{670DF9DF-279C-4BAE-903F-EB7693619F63}">
      <dgm:prSet/>
      <dgm:spPr/>
      <dgm:t>
        <a:bodyPr/>
        <a:lstStyle/>
        <a:p>
          <a:endParaRPr lang="en-US"/>
        </a:p>
      </dgm:t>
    </dgm:pt>
    <dgm:pt modelId="{D6708DDD-D2A7-4B40-B1AC-78BB7087BA28}">
      <dgm:prSet phldrT="[Text]"/>
      <dgm:spPr/>
      <dgm:t>
        <a:bodyPr/>
        <a:lstStyle/>
        <a:p>
          <a:r>
            <a:rPr lang="en-US" dirty="0" smtClean="0">
              <a:sym typeface="Wingdings" panose="05000000000000000000" pitchFamily="2" charset="2"/>
            </a:rPr>
            <a:t></a:t>
          </a:r>
          <a:endParaRPr lang="en-US" dirty="0"/>
        </a:p>
      </dgm:t>
    </dgm:pt>
    <dgm:pt modelId="{E42B5DD2-DAE8-4AA3-8172-D68A508D1310}" type="parTrans" cxnId="{5697CCC1-7D75-4344-81A7-4B3DE12DB63C}">
      <dgm:prSet/>
      <dgm:spPr/>
      <dgm:t>
        <a:bodyPr/>
        <a:lstStyle/>
        <a:p>
          <a:endParaRPr lang="en-US"/>
        </a:p>
      </dgm:t>
    </dgm:pt>
    <dgm:pt modelId="{A650C6B0-3DC7-4F67-BB81-70A5BEA0EE19}" type="sibTrans" cxnId="{5697CCC1-7D75-4344-81A7-4B3DE12DB63C}">
      <dgm:prSet/>
      <dgm:spPr/>
      <dgm:t>
        <a:bodyPr/>
        <a:lstStyle/>
        <a:p>
          <a:endParaRPr lang="en-US"/>
        </a:p>
      </dgm:t>
    </dgm:pt>
    <dgm:pt modelId="{87FC89DC-E9FC-430B-9B0F-CA87A926E4F3}">
      <dgm:prSet phldrT="[Text]"/>
      <dgm:spPr/>
      <dgm:t>
        <a:bodyPr/>
        <a:lstStyle/>
        <a:p>
          <a:r>
            <a:rPr lang="en-US" dirty="0" smtClean="0">
              <a:sym typeface="Wingdings" panose="05000000000000000000" pitchFamily="2" charset="2"/>
            </a:rPr>
            <a:t></a:t>
          </a:r>
          <a:endParaRPr lang="en-US" dirty="0"/>
        </a:p>
      </dgm:t>
    </dgm:pt>
    <dgm:pt modelId="{C43E150B-A606-4658-B429-77C3830E0832}" type="parTrans" cxnId="{2C1734D6-931B-4547-8E9D-2F1AB9874555}">
      <dgm:prSet/>
      <dgm:spPr/>
      <dgm:t>
        <a:bodyPr/>
        <a:lstStyle/>
        <a:p>
          <a:endParaRPr lang="en-US"/>
        </a:p>
      </dgm:t>
    </dgm:pt>
    <dgm:pt modelId="{2FBDD63D-C423-46C8-956F-FBB279A29569}" type="sibTrans" cxnId="{2C1734D6-931B-4547-8E9D-2F1AB9874555}">
      <dgm:prSet/>
      <dgm:spPr/>
      <dgm:t>
        <a:bodyPr/>
        <a:lstStyle/>
        <a:p>
          <a:endParaRPr lang="en-US"/>
        </a:p>
      </dgm:t>
    </dgm:pt>
    <dgm:pt modelId="{C15EE6A8-2520-4CFC-B13E-DB36DBBBC065}">
      <dgm:prSet phldrT="[Text]"/>
      <dgm:spPr/>
      <dgm:t>
        <a:bodyPr/>
        <a:lstStyle/>
        <a:p>
          <a:r>
            <a:rPr lang="en-US" dirty="0" smtClean="0">
              <a:sym typeface="Wingdings" panose="05000000000000000000" pitchFamily="2" charset="2"/>
            </a:rPr>
            <a:t></a:t>
          </a:r>
          <a:endParaRPr lang="en-US" dirty="0"/>
        </a:p>
      </dgm:t>
    </dgm:pt>
    <dgm:pt modelId="{00B44F73-D41D-4ED1-B06C-A25F79B935C8}" type="parTrans" cxnId="{E6DA66F4-0B6D-4613-B6AA-A600C27C6A62}">
      <dgm:prSet/>
      <dgm:spPr/>
      <dgm:t>
        <a:bodyPr/>
        <a:lstStyle/>
        <a:p>
          <a:endParaRPr lang="en-US"/>
        </a:p>
      </dgm:t>
    </dgm:pt>
    <dgm:pt modelId="{50C92470-4521-459A-BD99-9909DC37380D}" type="sibTrans" cxnId="{E6DA66F4-0B6D-4613-B6AA-A600C27C6A62}">
      <dgm:prSet/>
      <dgm:spPr/>
      <dgm:t>
        <a:bodyPr/>
        <a:lstStyle/>
        <a:p>
          <a:endParaRPr lang="en-US"/>
        </a:p>
      </dgm:t>
    </dgm:pt>
    <dgm:pt modelId="{E576AA67-4314-43D2-9B92-2E3F2860C880}">
      <dgm:prSet phldrT="[Text]"/>
      <dgm:spPr/>
      <dgm:t>
        <a:bodyPr/>
        <a:lstStyle/>
        <a:p>
          <a:r>
            <a:rPr lang="en-US" dirty="0" smtClean="0">
              <a:sym typeface="Wingdings" panose="05000000000000000000" pitchFamily="2" charset="2"/>
            </a:rPr>
            <a:t></a:t>
          </a:r>
          <a:endParaRPr lang="en-US" dirty="0"/>
        </a:p>
      </dgm:t>
    </dgm:pt>
    <dgm:pt modelId="{4352A5C1-130F-4E5E-A7EA-CD5EE347FE53}" type="parTrans" cxnId="{FC931186-31C7-494A-A98E-B74D53B6A5CF}">
      <dgm:prSet/>
      <dgm:spPr/>
      <dgm:t>
        <a:bodyPr/>
        <a:lstStyle/>
        <a:p>
          <a:endParaRPr lang="en-US"/>
        </a:p>
      </dgm:t>
    </dgm:pt>
    <dgm:pt modelId="{311CA444-8B8F-473E-92EE-DF44C04C1BA9}" type="sibTrans" cxnId="{FC931186-31C7-494A-A98E-B74D53B6A5CF}">
      <dgm:prSet/>
      <dgm:spPr/>
      <dgm:t>
        <a:bodyPr/>
        <a:lstStyle/>
        <a:p>
          <a:endParaRPr lang="en-US"/>
        </a:p>
      </dgm:t>
    </dgm:pt>
    <dgm:pt modelId="{EF99AD2D-742C-4478-BDFB-D374E53144BB}">
      <dgm:prSet phldrT="[Text]"/>
      <dgm:spPr/>
      <dgm:t>
        <a:bodyPr/>
        <a:lstStyle/>
        <a:p>
          <a:r>
            <a:rPr lang="en-US" dirty="0" smtClean="0">
              <a:sym typeface="Wingdings" panose="05000000000000000000" pitchFamily="2" charset="2"/>
            </a:rPr>
            <a:t></a:t>
          </a:r>
          <a:endParaRPr lang="en-US" dirty="0"/>
        </a:p>
      </dgm:t>
    </dgm:pt>
    <dgm:pt modelId="{5CF94F0C-B81F-4157-AB69-B16EC85D53EF}" type="parTrans" cxnId="{217120AA-BDDC-454B-BF45-85740996FEAE}">
      <dgm:prSet/>
      <dgm:spPr/>
      <dgm:t>
        <a:bodyPr/>
        <a:lstStyle/>
        <a:p>
          <a:endParaRPr lang="en-US"/>
        </a:p>
      </dgm:t>
    </dgm:pt>
    <dgm:pt modelId="{A2D4443F-9BA5-4E71-BB2F-07D895FD61A3}" type="sibTrans" cxnId="{217120AA-BDDC-454B-BF45-85740996FEAE}">
      <dgm:prSet/>
      <dgm:spPr/>
      <dgm:t>
        <a:bodyPr/>
        <a:lstStyle/>
        <a:p>
          <a:endParaRPr lang="en-US"/>
        </a:p>
      </dgm:t>
    </dgm:pt>
    <dgm:pt modelId="{8529B5B8-8C56-4406-8A15-C5682917AAE1}">
      <dgm:prSet phldrT="[Text]"/>
      <dgm:spPr/>
      <dgm:t>
        <a:bodyPr/>
        <a:lstStyle/>
        <a:p>
          <a:r>
            <a:rPr lang="en-US" dirty="0" smtClean="0">
              <a:sym typeface="Wingdings" panose="05000000000000000000" pitchFamily="2" charset="2"/>
            </a:rPr>
            <a:t></a:t>
          </a:r>
          <a:endParaRPr lang="en-US" dirty="0"/>
        </a:p>
      </dgm:t>
    </dgm:pt>
    <dgm:pt modelId="{5A8ADA08-2EA2-4C2F-8C22-46C143902EBC}" type="parTrans" cxnId="{98E62217-2DA9-4761-9AA4-2D6A44B229A8}">
      <dgm:prSet/>
      <dgm:spPr/>
      <dgm:t>
        <a:bodyPr/>
        <a:lstStyle/>
        <a:p>
          <a:endParaRPr lang="en-US"/>
        </a:p>
      </dgm:t>
    </dgm:pt>
    <dgm:pt modelId="{D5FDE1D5-88C6-41E1-A47E-141C1EC145D6}" type="sibTrans" cxnId="{98E62217-2DA9-4761-9AA4-2D6A44B229A8}">
      <dgm:prSet/>
      <dgm:spPr/>
      <dgm:t>
        <a:bodyPr/>
        <a:lstStyle/>
        <a:p>
          <a:endParaRPr lang="en-US"/>
        </a:p>
      </dgm:t>
    </dgm:pt>
    <dgm:pt modelId="{7F3776AE-DE95-4EAA-B0F2-7781DA75DC81}">
      <dgm:prSet phldrT="[Text]"/>
      <dgm:spPr/>
      <dgm:t>
        <a:bodyPr/>
        <a:lstStyle/>
        <a:p>
          <a:r>
            <a:rPr lang="en-US" dirty="0" smtClean="0">
              <a:sym typeface="Wingdings" panose="05000000000000000000" pitchFamily="2" charset="2"/>
            </a:rPr>
            <a:t></a:t>
          </a:r>
          <a:endParaRPr lang="en-US" dirty="0"/>
        </a:p>
      </dgm:t>
    </dgm:pt>
    <dgm:pt modelId="{9C9C31AC-7FC7-41C6-ADDC-440851E828D2}" type="parTrans" cxnId="{E0759270-A84D-4202-89D2-9328D53607FA}">
      <dgm:prSet/>
      <dgm:spPr/>
      <dgm:t>
        <a:bodyPr/>
        <a:lstStyle/>
        <a:p>
          <a:endParaRPr lang="en-US"/>
        </a:p>
      </dgm:t>
    </dgm:pt>
    <dgm:pt modelId="{45377D34-C60E-49E2-A59C-6DCE6219EEC1}" type="sibTrans" cxnId="{E0759270-A84D-4202-89D2-9328D53607FA}">
      <dgm:prSet/>
      <dgm:spPr/>
      <dgm:t>
        <a:bodyPr/>
        <a:lstStyle/>
        <a:p>
          <a:endParaRPr lang="en-US"/>
        </a:p>
      </dgm:t>
    </dgm:pt>
    <dgm:pt modelId="{860A1C40-605A-451A-9BF1-5C5F9C54D93C}">
      <dgm:prSet phldrT="[Text]"/>
      <dgm:spPr/>
      <dgm:t>
        <a:bodyPr/>
        <a:lstStyle/>
        <a:p>
          <a:r>
            <a:rPr lang="en-US" dirty="0" smtClean="0">
              <a:sym typeface="Wingdings" panose="05000000000000000000" pitchFamily="2" charset="2"/>
            </a:rPr>
            <a:t></a:t>
          </a:r>
          <a:endParaRPr lang="en-US" dirty="0"/>
        </a:p>
      </dgm:t>
    </dgm:pt>
    <dgm:pt modelId="{0837989B-686B-4E80-BAB9-63A35FC26450}" type="parTrans" cxnId="{D3B723C2-079A-4DA2-8927-15B31247C313}">
      <dgm:prSet/>
      <dgm:spPr/>
      <dgm:t>
        <a:bodyPr/>
        <a:lstStyle/>
        <a:p>
          <a:endParaRPr lang="en-US"/>
        </a:p>
      </dgm:t>
    </dgm:pt>
    <dgm:pt modelId="{6810D41C-7637-4CF6-9CE8-D34C7F211D3C}" type="sibTrans" cxnId="{D3B723C2-079A-4DA2-8927-15B31247C313}">
      <dgm:prSet/>
      <dgm:spPr/>
      <dgm:t>
        <a:bodyPr/>
        <a:lstStyle/>
        <a:p>
          <a:endParaRPr lang="en-US"/>
        </a:p>
      </dgm:t>
    </dgm:pt>
    <dgm:pt modelId="{A0ECA20C-91F5-456C-9A78-C8466713835E}">
      <dgm:prSet phldrT="[Text]"/>
      <dgm:spPr/>
      <dgm:t>
        <a:bodyPr/>
        <a:lstStyle/>
        <a:p>
          <a:r>
            <a:rPr lang="en-US" dirty="0" smtClean="0">
              <a:sym typeface="Wingdings" panose="05000000000000000000" pitchFamily="2" charset="2"/>
            </a:rPr>
            <a:t></a:t>
          </a:r>
          <a:endParaRPr lang="en-US" dirty="0"/>
        </a:p>
      </dgm:t>
    </dgm:pt>
    <dgm:pt modelId="{8EB814E3-265C-4C2E-9CA2-A86C62C4425B}" type="parTrans" cxnId="{3C5A7A88-8098-4D71-A920-3B6634D8128E}">
      <dgm:prSet/>
      <dgm:spPr/>
      <dgm:t>
        <a:bodyPr/>
        <a:lstStyle/>
        <a:p>
          <a:endParaRPr lang="en-US"/>
        </a:p>
      </dgm:t>
    </dgm:pt>
    <dgm:pt modelId="{9FAD07E9-A24D-4673-A56D-4DB0B9C55A0A}" type="sibTrans" cxnId="{3C5A7A88-8098-4D71-A920-3B6634D8128E}">
      <dgm:prSet/>
      <dgm:spPr/>
      <dgm:t>
        <a:bodyPr/>
        <a:lstStyle/>
        <a:p>
          <a:endParaRPr lang="en-US"/>
        </a:p>
      </dgm:t>
    </dgm:pt>
    <dgm:pt modelId="{9C046FBF-CD8C-4472-8131-57609BA746F1}">
      <dgm:prSet phldrT="[Text]"/>
      <dgm:spPr/>
      <dgm:t>
        <a:bodyPr/>
        <a:lstStyle/>
        <a:p>
          <a:r>
            <a:rPr lang="en-US" dirty="0" smtClean="0">
              <a:sym typeface="Wingdings" panose="05000000000000000000" pitchFamily="2" charset="2"/>
            </a:rPr>
            <a:t></a:t>
          </a:r>
          <a:endParaRPr lang="en-US" dirty="0"/>
        </a:p>
      </dgm:t>
    </dgm:pt>
    <dgm:pt modelId="{C474B292-09E1-4967-AC49-1869EB7F3A6A}" type="parTrans" cxnId="{4D958189-FC4F-4384-A39C-7DE042C54E2B}">
      <dgm:prSet/>
      <dgm:spPr/>
      <dgm:t>
        <a:bodyPr/>
        <a:lstStyle/>
        <a:p>
          <a:endParaRPr lang="en-US"/>
        </a:p>
      </dgm:t>
    </dgm:pt>
    <dgm:pt modelId="{2FA2FFD6-D542-4ACF-92A2-0CB425484EE4}" type="sibTrans" cxnId="{4D958189-FC4F-4384-A39C-7DE042C54E2B}">
      <dgm:prSet/>
      <dgm:spPr/>
      <dgm:t>
        <a:bodyPr/>
        <a:lstStyle/>
        <a:p>
          <a:endParaRPr lang="en-US"/>
        </a:p>
      </dgm:t>
    </dgm:pt>
    <dgm:pt modelId="{78435F01-DF97-473F-B07C-ADF1735A5860}" type="pres">
      <dgm:prSet presAssocID="{03E15BE4-CD7C-4108-898D-E393FFD9026D}" presName="Name0" presStyleCnt="0">
        <dgm:presLayoutVars>
          <dgm:chPref val="1"/>
          <dgm:dir/>
          <dgm:animOne val="branch"/>
          <dgm:animLvl val="lvl"/>
          <dgm:resizeHandles/>
        </dgm:presLayoutVars>
      </dgm:prSet>
      <dgm:spPr/>
      <dgm:t>
        <a:bodyPr/>
        <a:lstStyle/>
        <a:p>
          <a:endParaRPr lang="en-US"/>
        </a:p>
      </dgm:t>
    </dgm:pt>
    <dgm:pt modelId="{BE542311-5504-404A-8C0A-5F99E7E50909}" type="pres">
      <dgm:prSet presAssocID="{A54CF3F2-7552-432B-AADE-DCE21DF140EC}" presName="vertOne" presStyleCnt="0"/>
      <dgm:spPr/>
    </dgm:pt>
    <dgm:pt modelId="{38A043B0-F09F-4EC0-9ADB-30B628EDF53C}" type="pres">
      <dgm:prSet presAssocID="{A54CF3F2-7552-432B-AADE-DCE21DF140EC}" presName="txOne" presStyleLbl="node0" presStyleIdx="0" presStyleCnt="1" custLinFactNeighborX="-11" custLinFactNeighborY="0">
        <dgm:presLayoutVars>
          <dgm:chPref val="3"/>
        </dgm:presLayoutVars>
      </dgm:prSet>
      <dgm:spPr/>
      <dgm:t>
        <a:bodyPr/>
        <a:lstStyle/>
        <a:p>
          <a:endParaRPr lang="en-US"/>
        </a:p>
      </dgm:t>
    </dgm:pt>
    <dgm:pt modelId="{E5C6279D-2B25-4CC8-8609-8A9FDA2CE99F}" type="pres">
      <dgm:prSet presAssocID="{A54CF3F2-7552-432B-AADE-DCE21DF140EC}" presName="parTransOne" presStyleCnt="0"/>
      <dgm:spPr/>
    </dgm:pt>
    <dgm:pt modelId="{2CDBC6EE-0C1E-4EEC-9645-6AE50959AF68}" type="pres">
      <dgm:prSet presAssocID="{A54CF3F2-7552-432B-AADE-DCE21DF140EC}" presName="horzOne" presStyleCnt="0"/>
      <dgm:spPr/>
    </dgm:pt>
    <dgm:pt modelId="{17627CCC-10CB-42D5-B65A-C1DF43391A2A}" type="pres">
      <dgm:prSet presAssocID="{763A241D-A599-47C0-B23C-7210FACD8EBD}" presName="vertTwo" presStyleCnt="0"/>
      <dgm:spPr/>
    </dgm:pt>
    <dgm:pt modelId="{3C658E26-2693-440B-A426-A8BD315C3B34}" type="pres">
      <dgm:prSet presAssocID="{763A241D-A599-47C0-B23C-7210FACD8EBD}" presName="txTwo" presStyleLbl="node2" presStyleIdx="0" presStyleCnt="3">
        <dgm:presLayoutVars>
          <dgm:chPref val="3"/>
        </dgm:presLayoutVars>
      </dgm:prSet>
      <dgm:spPr/>
      <dgm:t>
        <a:bodyPr/>
        <a:lstStyle/>
        <a:p>
          <a:endParaRPr lang="en-US"/>
        </a:p>
      </dgm:t>
    </dgm:pt>
    <dgm:pt modelId="{29BB0B4D-20FF-4BA0-B44F-B3820BA4808E}" type="pres">
      <dgm:prSet presAssocID="{763A241D-A599-47C0-B23C-7210FACD8EBD}" presName="parTransTwo" presStyleCnt="0"/>
      <dgm:spPr/>
    </dgm:pt>
    <dgm:pt modelId="{53CD4562-E66F-4B1C-B9AC-93168ED7DF7A}" type="pres">
      <dgm:prSet presAssocID="{763A241D-A599-47C0-B23C-7210FACD8EBD}" presName="horzTwo" presStyleCnt="0"/>
      <dgm:spPr/>
    </dgm:pt>
    <dgm:pt modelId="{5F953227-3EEA-41B9-AA3A-EE229A230BE3}" type="pres">
      <dgm:prSet presAssocID="{93F2FC8D-02BB-4361-A7B3-055F24D5C8C1}" presName="vertThree" presStyleCnt="0"/>
      <dgm:spPr/>
    </dgm:pt>
    <dgm:pt modelId="{211A4949-C382-41E0-8F76-206793DCC5DA}" type="pres">
      <dgm:prSet presAssocID="{93F2FC8D-02BB-4361-A7B3-055F24D5C8C1}" presName="txThree" presStyleLbl="node3" presStyleIdx="0" presStyleCnt="6">
        <dgm:presLayoutVars>
          <dgm:chPref val="3"/>
        </dgm:presLayoutVars>
      </dgm:prSet>
      <dgm:spPr/>
      <dgm:t>
        <a:bodyPr/>
        <a:lstStyle/>
        <a:p>
          <a:endParaRPr lang="en-US"/>
        </a:p>
      </dgm:t>
    </dgm:pt>
    <dgm:pt modelId="{56506649-D53D-41CF-92CA-91A0152D6C11}" type="pres">
      <dgm:prSet presAssocID="{93F2FC8D-02BB-4361-A7B3-055F24D5C8C1}" presName="parTransThree" presStyleCnt="0"/>
      <dgm:spPr/>
    </dgm:pt>
    <dgm:pt modelId="{2696A4C2-0DC9-47AA-8CAA-0AC805CFAB9B}" type="pres">
      <dgm:prSet presAssocID="{93F2FC8D-02BB-4361-A7B3-055F24D5C8C1}" presName="horzThree" presStyleCnt="0"/>
      <dgm:spPr/>
    </dgm:pt>
    <dgm:pt modelId="{D0D8A141-1083-49A0-BD07-E6858AC9FE2C}" type="pres">
      <dgm:prSet presAssocID="{444A71F5-CBD9-4542-A56F-500848892E0B}" presName="vertFour" presStyleCnt="0">
        <dgm:presLayoutVars>
          <dgm:chPref val="3"/>
        </dgm:presLayoutVars>
      </dgm:prSet>
      <dgm:spPr/>
    </dgm:pt>
    <dgm:pt modelId="{8833E7B9-D202-4C4A-8EA3-FDA87548ED10}" type="pres">
      <dgm:prSet presAssocID="{444A71F5-CBD9-4542-A56F-500848892E0B}" presName="txFour" presStyleLbl="node4" presStyleIdx="0" presStyleCnt="12">
        <dgm:presLayoutVars>
          <dgm:chPref val="3"/>
        </dgm:presLayoutVars>
      </dgm:prSet>
      <dgm:spPr/>
      <dgm:t>
        <a:bodyPr/>
        <a:lstStyle/>
        <a:p>
          <a:endParaRPr lang="en-US"/>
        </a:p>
      </dgm:t>
    </dgm:pt>
    <dgm:pt modelId="{32F23C32-5C92-4351-8431-61FDAB289080}" type="pres">
      <dgm:prSet presAssocID="{444A71F5-CBD9-4542-A56F-500848892E0B}" presName="horzFour" presStyleCnt="0"/>
      <dgm:spPr/>
    </dgm:pt>
    <dgm:pt modelId="{A468EA48-27BA-4616-A6A5-1FDC7BA3CEDD}" type="pres">
      <dgm:prSet presAssocID="{F0B3B968-CE41-465D-BB5F-6BAE11411B48}" presName="sibSpaceFour" presStyleCnt="0"/>
      <dgm:spPr/>
    </dgm:pt>
    <dgm:pt modelId="{820C9192-4FD9-4944-A450-DF8454352DD9}" type="pres">
      <dgm:prSet presAssocID="{D6708DDD-D2A7-4B40-B1AC-78BB7087BA28}" presName="vertFour" presStyleCnt="0">
        <dgm:presLayoutVars>
          <dgm:chPref val="3"/>
        </dgm:presLayoutVars>
      </dgm:prSet>
      <dgm:spPr/>
    </dgm:pt>
    <dgm:pt modelId="{7F7278FA-ECE0-436E-AADE-7C026AD96D8E}" type="pres">
      <dgm:prSet presAssocID="{D6708DDD-D2A7-4B40-B1AC-78BB7087BA28}" presName="txFour" presStyleLbl="node4" presStyleIdx="1" presStyleCnt="12">
        <dgm:presLayoutVars>
          <dgm:chPref val="3"/>
        </dgm:presLayoutVars>
      </dgm:prSet>
      <dgm:spPr/>
      <dgm:t>
        <a:bodyPr/>
        <a:lstStyle/>
        <a:p>
          <a:endParaRPr lang="en-US"/>
        </a:p>
      </dgm:t>
    </dgm:pt>
    <dgm:pt modelId="{D0E33BD4-EA4F-48B7-B622-80D6B76A9F2A}" type="pres">
      <dgm:prSet presAssocID="{D6708DDD-D2A7-4B40-B1AC-78BB7087BA28}" presName="horzFour" presStyleCnt="0"/>
      <dgm:spPr/>
    </dgm:pt>
    <dgm:pt modelId="{78464A34-C9E6-4DFE-91F4-F415C62604CA}" type="pres">
      <dgm:prSet presAssocID="{6D261165-2C6F-4406-BCE8-DD9CB60645F7}" presName="sibSpaceThree" presStyleCnt="0"/>
      <dgm:spPr/>
    </dgm:pt>
    <dgm:pt modelId="{8319DE14-21DC-4663-A734-41339EAA6CC1}" type="pres">
      <dgm:prSet presAssocID="{3ADDEC54-8A7A-4ECF-8204-38CF5C221B67}" presName="vertThree" presStyleCnt="0"/>
      <dgm:spPr/>
    </dgm:pt>
    <dgm:pt modelId="{B498D6E8-12FA-4B8F-BEEB-F3F289469438}" type="pres">
      <dgm:prSet presAssocID="{3ADDEC54-8A7A-4ECF-8204-38CF5C221B67}" presName="txThree" presStyleLbl="node3" presStyleIdx="1" presStyleCnt="6">
        <dgm:presLayoutVars>
          <dgm:chPref val="3"/>
        </dgm:presLayoutVars>
      </dgm:prSet>
      <dgm:spPr/>
      <dgm:t>
        <a:bodyPr/>
        <a:lstStyle/>
        <a:p>
          <a:endParaRPr lang="en-US"/>
        </a:p>
      </dgm:t>
    </dgm:pt>
    <dgm:pt modelId="{AE990F9A-2412-4AA2-9083-EDA66E3A71C9}" type="pres">
      <dgm:prSet presAssocID="{3ADDEC54-8A7A-4ECF-8204-38CF5C221B67}" presName="parTransThree" presStyleCnt="0"/>
      <dgm:spPr/>
    </dgm:pt>
    <dgm:pt modelId="{E206372F-19B3-49D0-B4B4-A33319DAFFE5}" type="pres">
      <dgm:prSet presAssocID="{3ADDEC54-8A7A-4ECF-8204-38CF5C221B67}" presName="horzThree" presStyleCnt="0"/>
      <dgm:spPr/>
    </dgm:pt>
    <dgm:pt modelId="{00F9072E-9514-4FD1-9F56-9375E90FA0DB}" type="pres">
      <dgm:prSet presAssocID="{3A41465B-68BA-45BA-80AF-311BCB24D7D7}" presName="vertFour" presStyleCnt="0">
        <dgm:presLayoutVars>
          <dgm:chPref val="3"/>
        </dgm:presLayoutVars>
      </dgm:prSet>
      <dgm:spPr/>
    </dgm:pt>
    <dgm:pt modelId="{A5FC1672-E987-41EA-B4B6-29283DF36433}" type="pres">
      <dgm:prSet presAssocID="{3A41465B-68BA-45BA-80AF-311BCB24D7D7}" presName="txFour" presStyleLbl="node4" presStyleIdx="2" presStyleCnt="12">
        <dgm:presLayoutVars>
          <dgm:chPref val="3"/>
        </dgm:presLayoutVars>
      </dgm:prSet>
      <dgm:spPr/>
      <dgm:t>
        <a:bodyPr/>
        <a:lstStyle/>
        <a:p>
          <a:endParaRPr lang="en-US"/>
        </a:p>
      </dgm:t>
    </dgm:pt>
    <dgm:pt modelId="{E7882281-7476-4B3F-ADC8-15BBC70E5857}" type="pres">
      <dgm:prSet presAssocID="{3A41465B-68BA-45BA-80AF-311BCB24D7D7}" presName="horzFour" presStyleCnt="0"/>
      <dgm:spPr/>
    </dgm:pt>
    <dgm:pt modelId="{D078D83D-3863-43DD-B260-64F0999F293B}" type="pres">
      <dgm:prSet presAssocID="{B66CD994-D1A7-4C17-A9C9-A4E27F64D259}" presName="sibSpaceFour" presStyleCnt="0"/>
      <dgm:spPr/>
    </dgm:pt>
    <dgm:pt modelId="{16706AAA-501E-4FF4-81BD-DF6B00570749}" type="pres">
      <dgm:prSet presAssocID="{87FC89DC-E9FC-430B-9B0F-CA87A926E4F3}" presName="vertFour" presStyleCnt="0">
        <dgm:presLayoutVars>
          <dgm:chPref val="3"/>
        </dgm:presLayoutVars>
      </dgm:prSet>
      <dgm:spPr/>
    </dgm:pt>
    <dgm:pt modelId="{DED9C534-C0A9-449B-8DA1-3767B39B062B}" type="pres">
      <dgm:prSet presAssocID="{87FC89DC-E9FC-430B-9B0F-CA87A926E4F3}" presName="txFour" presStyleLbl="node4" presStyleIdx="3" presStyleCnt="12">
        <dgm:presLayoutVars>
          <dgm:chPref val="3"/>
        </dgm:presLayoutVars>
      </dgm:prSet>
      <dgm:spPr/>
      <dgm:t>
        <a:bodyPr/>
        <a:lstStyle/>
        <a:p>
          <a:endParaRPr lang="en-US"/>
        </a:p>
      </dgm:t>
    </dgm:pt>
    <dgm:pt modelId="{DBA186F6-5B30-4166-89E2-F2892203EE60}" type="pres">
      <dgm:prSet presAssocID="{87FC89DC-E9FC-430B-9B0F-CA87A926E4F3}" presName="horzFour" presStyleCnt="0"/>
      <dgm:spPr/>
    </dgm:pt>
    <dgm:pt modelId="{78F0E488-E974-41CF-A81C-83B1B40A6933}" type="pres">
      <dgm:prSet presAssocID="{A1E95961-EDC8-4429-B3B7-98ABDEDB045A}" presName="sibSpaceTwo" presStyleCnt="0"/>
      <dgm:spPr/>
    </dgm:pt>
    <dgm:pt modelId="{E3FB7F3E-E810-421E-8C05-49ED78658971}" type="pres">
      <dgm:prSet presAssocID="{336A51C5-1A9A-4366-8440-C256A78243BD}" presName="vertTwo" presStyleCnt="0"/>
      <dgm:spPr/>
    </dgm:pt>
    <dgm:pt modelId="{AF102480-790C-43FB-A40D-C8FDA4EE7F68}" type="pres">
      <dgm:prSet presAssocID="{336A51C5-1A9A-4366-8440-C256A78243BD}" presName="txTwo" presStyleLbl="node2" presStyleIdx="1" presStyleCnt="3">
        <dgm:presLayoutVars>
          <dgm:chPref val="3"/>
        </dgm:presLayoutVars>
      </dgm:prSet>
      <dgm:spPr/>
      <dgm:t>
        <a:bodyPr/>
        <a:lstStyle/>
        <a:p>
          <a:endParaRPr lang="en-US"/>
        </a:p>
      </dgm:t>
    </dgm:pt>
    <dgm:pt modelId="{881912B9-C6DE-47D4-8679-28D8EA1664D1}" type="pres">
      <dgm:prSet presAssocID="{336A51C5-1A9A-4366-8440-C256A78243BD}" presName="parTransTwo" presStyleCnt="0"/>
      <dgm:spPr/>
    </dgm:pt>
    <dgm:pt modelId="{DBEA0302-7216-498F-8A02-5AE6F0418C17}" type="pres">
      <dgm:prSet presAssocID="{336A51C5-1A9A-4366-8440-C256A78243BD}" presName="horzTwo" presStyleCnt="0"/>
      <dgm:spPr/>
    </dgm:pt>
    <dgm:pt modelId="{D5A1D696-4B54-4CE7-A06D-D149541DFC32}" type="pres">
      <dgm:prSet presAssocID="{249ACCC6-15C0-4868-8B6F-2A34667F8593}" presName="vertThree" presStyleCnt="0"/>
      <dgm:spPr/>
    </dgm:pt>
    <dgm:pt modelId="{8B358FE1-4333-4BAE-826D-273C339DECA6}" type="pres">
      <dgm:prSet presAssocID="{249ACCC6-15C0-4868-8B6F-2A34667F8593}" presName="txThree" presStyleLbl="node3" presStyleIdx="2" presStyleCnt="6">
        <dgm:presLayoutVars>
          <dgm:chPref val="3"/>
        </dgm:presLayoutVars>
      </dgm:prSet>
      <dgm:spPr/>
      <dgm:t>
        <a:bodyPr/>
        <a:lstStyle/>
        <a:p>
          <a:endParaRPr lang="en-US"/>
        </a:p>
      </dgm:t>
    </dgm:pt>
    <dgm:pt modelId="{F7D08B51-4C68-4E15-888F-9CC90CEFC5D3}" type="pres">
      <dgm:prSet presAssocID="{249ACCC6-15C0-4868-8B6F-2A34667F8593}" presName="parTransThree" presStyleCnt="0"/>
      <dgm:spPr/>
    </dgm:pt>
    <dgm:pt modelId="{EE3C8B16-A3AF-4F6D-8E39-958312F9F144}" type="pres">
      <dgm:prSet presAssocID="{249ACCC6-15C0-4868-8B6F-2A34667F8593}" presName="horzThree" presStyleCnt="0"/>
      <dgm:spPr/>
    </dgm:pt>
    <dgm:pt modelId="{6942B4F1-309C-4786-85E7-078C879E056A}" type="pres">
      <dgm:prSet presAssocID="{C15EE6A8-2520-4CFC-B13E-DB36DBBBC065}" presName="vertFour" presStyleCnt="0">
        <dgm:presLayoutVars>
          <dgm:chPref val="3"/>
        </dgm:presLayoutVars>
      </dgm:prSet>
      <dgm:spPr/>
    </dgm:pt>
    <dgm:pt modelId="{4DA4EF7D-A5E7-402F-A715-CCB0EAA7724B}" type="pres">
      <dgm:prSet presAssocID="{C15EE6A8-2520-4CFC-B13E-DB36DBBBC065}" presName="txFour" presStyleLbl="node4" presStyleIdx="4" presStyleCnt="12">
        <dgm:presLayoutVars>
          <dgm:chPref val="3"/>
        </dgm:presLayoutVars>
      </dgm:prSet>
      <dgm:spPr/>
      <dgm:t>
        <a:bodyPr/>
        <a:lstStyle/>
        <a:p>
          <a:endParaRPr lang="en-US"/>
        </a:p>
      </dgm:t>
    </dgm:pt>
    <dgm:pt modelId="{C9E19A92-9ABF-430E-B73F-86EBC9032B03}" type="pres">
      <dgm:prSet presAssocID="{C15EE6A8-2520-4CFC-B13E-DB36DBBBC065}" presName="horzFour" presStyleCnt="0"/>
      <dgm:spPr/>
    </dgm:pt>
    <dgm:pt modelId="{AE71B843-E662-4101-B6B1-06D492563463}" type="pres">
      <dgm:prSet presAssocID="{50C92470-4521-459A-BD99-9909DC37380D}" presName="sibSpaceFour" presStyleCnt="0"/>
      <dgm:spPr/>
    </dgm:pt>
    <dgm:pt modelId="{F5BCF5A3-1038-4737-96EF-A8BC2541DB7D}" type="pres">
      <dgm:prSet presAssocID="{E576AA67-4314-43D2-9B92-2E3F2860C880}" presName="vertFour" presStyleCnt="0">
        <dgm:presLayoutVars>
          <dgm:chPref val="3"/>
        </dgm:presLayoutVars>
      </dgm:prSet>
      <dgm:spPr/>
    </dgm:pt>
    <dgm:pt modelId="{38F397F1-7315-40E6-831E-4B26A2A2C8B6}" type="pres">
      <dgm:prSet presAssocID="{E576AA67-4314-43D2-9B92-2E3F2860C880}" presName="txFour" presStyleLbl="node4" presStyleIdx="5" presStyleCnt="12">
        <dgm:presLayoutVars>
          <dgm:chPref val="3"/>
        </dgm:presLayoutVars>
      </dgm:prSet>
      <dgm:spPr/>
      <dgm:t>
        <a:bodyPr/>
        <a:lstStyle/>
        <a:p>
          <a:endParaRPr lang="en-US"/>
        </a:p>
      </dgm:t>
    </dgm:pt>
    <dgm:pt modelId="{5895687F-691B-4B23-A0AF-45D91977C98B}" type="pres">
      <dgm:prSet presAssocID="{E576AA67-4314-43D2-9B92-2E3F2860C880}" presName="horzFour" presStyleCnt="0"/>
      <dgm:spPr/>
    </dgm:pt>
    <dgm:pt modelId="{595C5B6E-1FD3-4A2F-A224-E14B4D1AF15B}" type="pres">
      <dgm:prSet presAssocID="{E3BC4532-3E94-4C13-B32C-6DA8C7A9C509}" presName="sibSpaceThree" presStyleCnt="0"/>
      <dgm:spPr/>
    </dgm:pt>
    <dgm:pt modelId="{B063808F-2CB8-4A4F-9E1B-67EB5A6B9909}" type="pres">
      <dgm:prSet presAssocID="{5457DBF9-59CF-4F3B-AC77-F975BF132937}" presName="vertThree" presStyleCnt="0"/>
      <dgm:spPr/>
    </dgm:pt>
    <dgm:pt modelId="{4B668DF5-9F97-4042-A986-EC6AEE0C2356}" type="pres">
      <dgm:prSet presAssocID="{5457DBF9-59CF-4F3B-AC77-F975BF132937}" presName="txThree" presStyleLbl="node3" presStyleIdx="3" presStyleCnt="6">
        <dgm:presLayoutVars>
          <dgm:chPref val="3"/>
        </dgm:presLayoutVars>
      </dgm:prSet>
      <dgm:spPr/>
      <dgm:t>
        <a:bodyPr/>
        <a:lstStyle/>
        <a:p>
          <a:endParaRPr lang="en-US"/>
        </a:p>
      </dgm:t>
    </dgm:pt>
    <dgm:pt modelId="{0FC0E8FE-479D-417A-B5A2-78675188D3A2}" type="pres">
      <dgm:prSet presAssocID="{5457DBF9-59CF-4F3B-AC77-F975BF132937}" presName="parTransThree" presStyleCnt="0"/>
      <dgm:spPr/>
    </dgm:pt>
    <dgm:pt modelId="{10E342BF-1E39-4F6C-8080-8E167935486C}" type="pres">
      <dgm:prSet presAssocID="{5457DBF9-59CF-4F3B-AC77-F975BF132937}" presName="horzThree" presStyleCnt="0"/>
      <dgm:spPr/>
    </dgm:pt>
    <dgm:pt modelId="{75938999-30D1-4BDC-AB0A-B6B072A057D5}" type="pres">
      <dgm:prSet presAssocID="{EF99AD2D-742C-4478-BDFB-D374E53144BB}" presName="vertFour" presStyleCnt="0">
        <dgm:presLayoutVars>
          <dgm:chPref val="3"/>
        </dgm:presLayoutVars>
      </dgm:prSet>
      <dgm:spPr/>
    </dgm:pt>
    <dgm:pt modelId="{E94C220A-B8BC-44AD-9E26-D9C5A7E35094}" type="pres">
      <dgm:prSet presAssocID="{EF99AD2D-742C-4478-BDFB-D374E53144BB}" presName="txFour" presStyleLbl="node4" presStyleIdx="6" presStyleCnt="12">
        <dgm:presLayoutVars>
          <dgm:chPref val="3"/>
        </dgm:presLayoutVars>
      </dgm:prSet>
      <dgm:spPr/>
      <dgm:t>
        <a:bodyPr/>
        <a:lstStyle/>
        <a:p>
          <a:endParaRPr lang="en-US"/>
        </a:p>
      </dgm:t>
    </dgm:pt>
    <dgm:pt modelId="{F502A0ED-5D1A-49C0-BF8B-809977298AE9}" type="pres">
      <dgm:prSet presAssocID="{EF99AD2D-742C-4478-BDFB-D374E53144BB}" presName="horzFour" presStyleCnt="0"/>
      <dgm:spPr/>
    </dgm:pt>
    <dgm:pt modelId="{BD6E13E3-5AFB-4429-8932-8286BD75AF48}" type="pres">
      <dgm:prSet presAssocID="{A2D4443F-9BA5-4E71-BB2F-07D895FD61A3}" presName="sibSpaceFour" presStyleCnt="0"/>
      <dgm:spPr/>
    </dgm:pt>
    <dgm:pt modelId="{30A14879-7DE0-4250-800A-5C7849C79A19}" type="pres">
      <dgm:prSet presAssocID="{8529B5B8-8C56-4406-8A15-C5682917AAE1}" presName="vertFour" presStyleCnt="0">
        <dgm:presLayoutVars>
          <dgm:chPref val="3"/>
        </dgm:presLayoutVars>
      </dgm:prSet>
      <dgm:spPr/>
    </dgm:pt>
    <dgm:pt modelId="{B53A9BE0-0939-40D9-904F-0D40B311B82F}" type="pres">
      <dgm:prSet presAssocID="{8529B5B8-8C56-4406-8A15-C5682917AAE1}" presName="txFour" presStyleLbl="node4" presStyleIdx="7" presStyleCnt="12">
        <dgm:presLayoutVars>
          <dgm:chPref val="3"/>
        </dgm:presLayoutVars>
      </dgm:prSet>
      <dgm:spPr/>
      <dgm:t>
        <a:bodyPr/>
        <a:lstStyle/>
        <a:p>
          <a:endParaRPr lang="en-US"/>
        </a:p>
      </dgm:t>
    </dgm:pt>
    <dgm:pt modelId="{44F62032-0AE4-4FD5-BD92-22ADB80575A3}" type="pres">
      <dgm:prSet presAssocID="{8529B5B8-8C56-4406-8A15-C5682917AAE1}" presName="horzFour" presStyleCnt="0"/>
      <dgm:spPr/>
    </dgm:pt>
    <dgm:pt modelId="{9DFCEC8F-A1D9-48B2-9A56-7CB19F8F9A55}" type="pres">
      <dgm:prSet presAssocID="{A4039899-8A3D-4F31-A7B2-FFD603C2D522}" presName="sibSpaceTwo" presStyleCnt="0"/>
      <dgm:spPr/>
    </dgm:pt>
    <dgm:pt modelId="{628876F0-A63D-4E60-8C87-3BF959E5B8F9}" type="pres">
      <dgm:prSet presAssocID="{DC7E03C4-17FD-41EE-81DC-F9BE42C14C50}" presName="vertTwo" presStyleCnt="0"/>
      <dgm:spPr/>
    </dgm:pt>
    <dgm:pt modelId="{87A8A8E9-02D2-4944-BBC5-D8A601EF9D2A}" type="pres">
      <dgm:prSet presAssocID="{DC7E03C4-17FD-41EE-81DC-F9BE42C14C50}" presName="txTwo" presStyleLbl="node2" presStyleIdx="2" presStyleCnt="3">
        <dgm:presLayoutVars>
          <dgm:chPref val="3"/>
        </dgm:presLayoutVars>
      </dgm:prSet>
      <dgm:spPr/>
      <dgm:t>
        <a:bodyPr/>
        <a:lstStyle/>
        <a:p>
          <a:endParaRPr lang="en-US"/>
        </a:p>
      </dgm:t>
    </dgm:pt>
    <dgm:pt modelId="{C90EAC4B-E76D-4610-B48B-5F131A81E6BD}" type="pres">
      <dgm:prSet presAssocID="{DC7E03C4-17FD-41EE-81DC-F9BE42C14C50}" presName="parTransTwo" presStyleCnt="0"/>
      <dgm:spPr/>
    </dgm:pt>
    <dgm:pt modelId="{B1043129-BA8D-4FE4-A7B6-444426B28E7B}" type="pres">
      <dgm:prSet presAssocID="{DC7E03C4-17FD-41EE-81DC-F9BE42C14C50}" presName="horzTwo" presStyleCnt="0"/>
      <dgm:spPr/>
    </dgm:pt>
    <dgm:pt modelId="{CB57AB2D-0272-4415-8566-BEF34EF1E38A}" type="pres">
      <dgm:prSet presAssocID="{1F00458A-74BD-48AD-A947-67FB4CAA7F18}" presName="vertThree" presStyleCnt="0"/>
      <dgm:spPr/>
    </dgm:pt>
    <dgm:pt modelId="{80D8B2DE-72E5-4762-9F67-F3F03EB2B238}" type="pres">
      <dgm:prSet presAssocID="{1F00458A-74BD-48AD-A947-67FB4CAA7F18}" presName="txThree" presStyleLbl="node3" presStyleIdx="4" presStyleCnt="6">
        <dgm:presLayoutVars>
          <dgm:chPref val="3"/>
        </dgm:presLayoutVars>
      </dgm:prSet>
      <dgm:spPr/>
      <dgm:t>
        <a:bodyPr/>
        <a:lstStyle/>
        <a:p>
          <a:endParaRPr lang="en-US"/>
        </a:p>
      </dgm:t>
    </dgm:pt>
    <dgm:pt modelId="{A02C454F-EB60-43E5-B278-2B21018D2EEA}" type="pres">
      <dgm:prSet presAssocID="{1F00458A-74BD-48AD-A947-67FB4CAA7F18}" presName="parTransThree" presStyleCnt="0"/>
      <dgm:spPr/>
    </dgm:pt>
    <dgm:pt modelId="{3A7528A8-D05E-4D65-971C-31CA7B4A7FCA}" type="pres">
      <dgm:prSet presAssocID="{1F00458A-74BD-48AD-A947-67FB4CAA7F18}" presName="horzThree" presStyleCnt="0"/>
      <dgm:spPr/>
    </dgm:pt>
    <dgm:pt modelId="{44006865-A14A-419B-9DBD-FC75F7F65720}" type="pres">
      <dgm:prSet presAssocID="{7F3776AE-DE95-4EAA-B0F2-7781DA75DC81}" presName="vertFour" presStyleCnt="0">
        <dgm:presLayoutVars>
          <dgm:chPref val="3"/>
        </dgm:presLayoutVars>
      </dgm:prSet>
      <dgm:spPr/>
    </dgm:pt>
    <dgm:pt modelId="{891065D5-E73E-4DE5-B058-C84709BA79C9}" type="pres">
      <dgm:prSet presAssocID="{7F3776AE-DE95-4EAA-B0F2-7781DA75DC81}" presName="txFour" presStyleLbl="node4" presStyleIdx="8" presStyleCnt="12">
        <dgm:presLayoutVars>
          <dgm:chPref val="3"/>
        </dgm:presLayoutVars>
      </dgm:prSet>
      <dgm:spPr/>
      <dgm:t>
        <a:bodyPr/>
        <a:lstStyle/>
        <a:p>
          <a:endParaRPr lang="en-US"/>
        </a:p>
      </dgm:t>
    </dgm:pt>
    <dgm:pt modelId="{896D76D0-D50A-4BDD-8E23-F8B13F6F4A7A}" type="pres">
      <dgm:prSet presAssocID="{7F3776AE-DE95-4EAA-B0F2-7781DA75DC81}" presName="horzFour" presStyleCnt="0"/>
      <dgm:spPr/>
    </dgm:pt>
    <dgm:pt modelId="{D9773D40-C7BE-4381-A999-665C6094B5EF}" type="pres">
      <dgm:prSet presAssocID="{45377D34-C60E-49E2-A59C-6DCE6219EEC1}" presName="sibSpaceFour" presStyleCnt="0"/>
      <dgm:spPr/>
    </dgm:pt>
    <dgm:pt modelId="{8FB8739B-D959-4D99-8FF7-D3BA42A9FD61}" type="pres">
      <dgm:prSet presAssocID="{860A1C40-605A-451A-9BF1-5C5F9C54D93C}" presName="vertFour" presStyleCnt="0">
        <dgm:presLayoutVars>
          <dgm:chPref val="3"/>
        </dgm:presLayoutVars>
      </dgm:prSet>
      <dgm:spPr/>
    </dgm:pt>
    <dgm:pt modelId="{D06FF471-A067-4A7E-B3A2-C8373D942E8D}" type="pres">
      <dgm:prSet presAssocID="{860A1C40-605A-451A-9BF1-5C5F9C54D93C}" presName="txFour" presStyleLbl="node4" presStyleIdx="9" presStyleCnt="12">
        <dgm:presLayoutVars>
          <dgm:chPref val="3"/>
        </dgm:presLayoutVars>
      </dgm:prSet>
      <dgm:spPr/>
      <dgm:t>
        <a:bodyPr/>
        <a:lstStyle/>
        <a:p>
          <a:endParaRPr lang="en-US"/>
        </a:p>
      </dgm:t>
    </dgm:pt>
    <dgm:pt modelId="{C8CB6410-CFE6-4567-A495-5F25298A2361}" type="pres">
      <dgm:prSet presAssocID="{860A1C40-605A-451A-9BF1-5C5F9C54D93C}" presName="horzFour" presStyleCnt="0"/>
      <dgm:spPr/>
    </dgm:pt>
    <dgm:pt modelId="{4E45CCF6-3EEB-43FC-989C-68CBEF0550B1}" type="pres">
      <dgm:prSet presAssocID="{B7B4A873-DE3B-41E5-A7A2-0381F8530F0F}" presName="sibSpaceThree" presStyleCnt="0"/>
      <dgm:spPr/>
    </dgm:pt>
    <dgm:pt modelId="{0FF3F882-6873-47D2-9A7C-1A0EAA055F85}" type="pres">
      <dgm:prSet presAssocID="{8F262A79-D4F6-4B3D-8AC1-8551C454DEFC}" presName="vertThree" presStyleCnt="0"/>
      <dgm:spPr/>
    </dgm:pt>
    <dgm:pt modelId="{13D14578-8CD9-41D7-872F-3C1EF461952E}" type="pres">
      <dgm:prSet presAssocID="{8F262A79-D4F6-4B3D-8AC1-8551C454DEFC}" presName="txThree" presStyleLbl="node3" presStyleIdx="5" presStyleCnt="6">
        <dgm:presLayoutVars>
          <dgm:chPref val="3"/>
        </dgm:presLayoutVars>
      </dgm:prSet>
      <dgm:spPr/>
      <dgm:t>
        <a:bodyPr/>
        <a:lstStyle/>
        <a:p>
          <a:endParaRPr lang="en-US"/>
        </a:p>
      </dgm:t>
    </dgm:pt>
    <dgm:pt modelId="{A5726958-D371-458B-8CA2-ABFE8A0EE68F}" type="pres">
      <dgm:prSet presAssocID="{8F262A79-D4F6-4B3D-8AC1-8551C454DEFC}" presName="parTransThree" presStyleCnt="0"/>
      <dgm:spPr/>
    </dgm:pt>
    <dgm:pt modelId="{16B16C6D-E1D8-438A-A7EA-CC15BFA89330}" type="pres">
      <dgm:prSet presAssocID="{8F262A79-D4F6-4B3D-8AC1-8551C454DEFC}" presName="horzThree" presStyleCnt="0"/>
      <dgm:spPr/>
    </dgm:pt>
    <dgm:pt modelId="{2F98B22A-0BB8-4A66-9750-38A4A95F2796}" type="pres">
      <dgm:prSet presAssocID="{A0ECA20C-91F5-456C-9A78-C8466713835E}" presName="vertFour" presStyleCnt="0">
        <dgm:presLayoutVars>
          <dgm:chPref val="3"/>
        </dgm:presLayoutVars>
      </dgm:prSet>
      <dgm:spPr/>
    </dgm:pt>
    <dgm:pt modelId="{9DB76EEE-7BEC-4D33-AA5A-0FC135E513A9}" type="pres">
      <dgm:prSet presAssocID="{A0ECA20C-91F5-456C-9A78-C8466713835E}" presName="txFour" presStyleLbl="node4" presStyleIdx="10" presStyleCnt="12">
        <dgm:presLayoutVars>
          <dgm:chPref val="3"/>
        </dgm:presLayoutVars>
      </dgm:prSet>
      <dgm:spPr/>
      <dgm:t>
        <a:bodyPr/>
        <a:lstStyle/>
        <a:p>
          <a:endParaRPr lang="en-US"/>
        </a:p>
      </dgm:t>
    </dgm:pt>
    <dgm:pt modelId="{625D03E9-CE67-4BD0-A2B7-E0BBE7856913}" type="pres">
      <dgm:prSet presAssocID="{A0ECA20C-91F5-456C-9A78-C8466713835E}" presName="horzFour" presStyleCnt="0"/>
      <dgm:spPr/>
    </dgm:pt>
    <dgm:pt modelId="{015F66CB-CBF4-4403-85C0-52F8B2A07C95}" type="pres">
      <dgm:prSet presAssocID="{9FAD07E9-A24D-4673-A56D-4DB0B9C55A0A}" presName="sibSpaceFour" presStyleCnt="0"/>
      <dgm:spPr/>
    </dgm:pt>
    <dgm:pt modelId="{AD1AA072-D8D8-44A4-AE4B-F045E6B9691F}" type="pres">
      <dgm:prSet presAssocID="{9C046FBF-CD8C-4472-8131-57609BA746F1}" presName="vertFour" presStyleCnt="0">
        <dgm:presLayoutVars>
          <dgm:chPref val="3"/>
        </dgm:presLayoutVars>
      </dgm:prSet>
      <dgm:spPr/>
    </dgm:pt>
    <dgm:pt modelId="{A7D3A812-4462-4A78-8699-0BA608985636}" type="pres">
      <dgm:prSet presAssocID="{9C046FBF-CD8C-4472-8131-57609BA746F1}" presName="txFour" presStyleLbl="node4" presStyleIdx="11" presStyleCnt="12">
        <dgm:presLayoutVars>
          <dgm:chPref val="3"/>
        </dgm:presLayoutVars>
      </dgm:prSet>
      <dgm:spPr/>
      <dgm:t>
        <a:bodyPr/>
        <a:lstStyle/>
        <a:p>
          <a:endParaRPr lang="en-US"/>
        </a:p>
      </dgm:t>
    </dgm:pt>
    <dgm:pt modelId="{13F04583-0102-4C9B-BF3C-C6D41CA9C62E}" type="pres">
      <dgm:prSet presAssocID="{9C046FBF-CD8C-4472-8131-57609BA746F1}" presName="horzFour" presStyleCnt="0"/>
      <dgm:spPr/>
    </dgm:pt>
  </dgm:ptLst>
  <dgm:cxnLst>
    <dgm:cxn modelId="{5B65EC03-BF78-3349-855E-636D4664817C}" type="presOf" srcId="{7F3776AE-DE95-4EAA-B0F2-7781DA75DC81}" destId="{891065D5-E73E-4DE5-B058-C84709BA79C9}" srcOrd="0" destOrd="0" presId="urn:microsoft.com/office/officeart/2005/8/layout/hierarchy4"/>
    <dgm:cxn modelId="{ED41FC33-8DEA-864D-B999-7140CF6A6D0C}" type="presOf" srcId="{93F2FC8D-02BB-4361-A7B3-055F24D5C8C1}" destId="{211A4949-C382-41E0-8F76-206793DCC5DA}" srcOrd="0" destOrd="0" presId="urn:microsoft.com/office/officeart/2005/8/layout/hierarchy4"/>
    <dgm:cxn modelId="{670DF9DF-279C-4BAE-903F-EB7693619F63}" srcId="{3ADDEC54-8A7A-4ECF-8204-38CF5C221B67}" destId="{3A41465B-68BA-45BA-80AF-311BCB24D7D7}" srcOrd="0" destOrd="0" parTransId="{75B82571-C162-4F72-961B-693C26BC6E21}" sibTransId="{B66CD994-D1A7-4C17-A9C9-A4E27F64D259}"/>
    <dgm:cxn modelId="{5EFB0D8F-13F8-F749-8C51-D0539BEB941D}" type="presOf" srcId="{A0ECA20C-91F5-456C-9A78-C8466713835E}" destId="{9DB76EEE-7BEC-4D33-AA5A-0FC135E513A9}" srcOrd="0" destOrd="0" presId="urn:microsoft.com/office/officeart/2005/8/layout/hierarchy4"/>
    <dgm:cxn modelId="{2C1734D6-931B-4547-8E9D-2F1AB9874555}" srcId="{3ADDEC54-8A7A-4ECF-8204-38CF5C221B67}" destId="{87FC89DC-E9FC-430B-9B0F-CA87A926E4F3}" srcOrd="1" destOrd="0" parTransId="{C43E150B-A606-4658-B429-77C3830E0832}" sibTransId="{2FBDD63D-C423-46C8-956F-FBB279A29569}"/>
    <dgm:cxn modelId="{14729F1C-4B1E-3A48-8DC8-8DEE10F77B19}" type="presOf" srcId="{8F262A79-D4F6-4B3D-8AC1-8551C454DEFC}" destId="{13D14578-8CD9-41D7-872F-3C1EF461952E}" srcOrd="0" destOrd="0" presId="urn:microsoft.com/office/officeart/2005/8/layout/hierarchy4"/>
    <dgm:cxn modelId="{90E4036B-759A-49BF-8345-300A4225ADD9}" srcId="{A54CF3F2-7552-432B-AADE-DCE21DF140EC}" destId="{DC7E03C4-17FD-41EE-81DC-F9BE42C14C50}" srcOrd="2" destOrd="0" parTransId="{BE923F06-7A34-47E6-AE7C-4B1F936CD739}" sibTransId="{AFB166FD-BAAB-46F3-AC58-63B11A888261}"/>
    <dgm:cxn modelId="{FC931186-31C7-494A-A98E-B74D53B6A5CF}" srcId="{249ACCC6-15C0-4868-8B6F-2A34667F8593}" destId="{E576AA67-4314-43D2-9B92-2E3F2860C880}" srcOrd="1" destOrd="0" parTransId="{4352A5C1-130F-4E5E-A7EA-CD5EE347FE53}" sibTransId="{311CA444-8B8F-473E-92EE-DF44C04C1BA9}"/>
    <dgm:cxn modelId="{C2E7E509-B555-4842-BFBF-3A30FDD1C93D}" srcId="{DC7E03C4-17FD-41EE-81DC-F9BE42C14C50}" destId="{1F00458A-74BD-48AD-A947-67FB4CAA7F18}" srcOrd="0" destOrd="0" parTransId="{CD0610C4-1E57-4786-A04A-53897795865D}" sibTransId="{B7B4A873-DE3B-41E5-A7A2-0381F8530F0F}"/>
    <dgm:cxn modelId="{8067E42B-FB94-4459-9D01-F43E3342AC86}" srcId="{763A241D-A599-47C0-B23C-7210FACD8EBD}" destId="{3ADDEC54-8A7A-4ECF-8204-38CF5C221B67}" srcOrd="1" destOrd="0" parTransId="{F8AB452E-BD4B-4042-A29A-CA51CC03DE6B}" sibTransId="{EC0717B4-A239-4125-B876-FFD3BE243F4F}"/>
    <dgm:cxn modelId="{43B57E9A-1208-3940-AA27-9D1FF4F97AE4}" type="presOf" srcId="{E576AA67-4314-43D2-9B92-2E3F2860C880}" destId="{38F397F1-7315-40E6-831E-4B26A2A2C8B6}" srcOrd="0" destOrd="0" presId="urn:microsoft.com/office/officeart/2005/8/layout/hierarchy4"/>
    <dgm:cxn modelId="{98E62217-2DA9-4761-9AA4-2D6A44B229A8}" srcId="{5457DBF9-59CF-4F3B-AC77-F975BF132937}" destId="{8529B5B8-8C56-4406-8A15-C5682917AAE1}" srcOrd="1" destOrd="0" parTransId="{5A8ADA08-2EA2-4C2F-8C22-46C143902EBC}" sibTransId="{D5FDE1D5-88C6-41E1-A47E-141C1EC145D6}"/>
    <dgm:cxn modelId="{EFDBC75B-C476-5D47-81CE-7269249A0841}" type="presOf" srcId="{763A241D-A599-47C0-B23C-7210FACD8EBD}" destId="{3C658E26-2693-440B-A426-A8BD315C3B34}" srcOrd="0" destOrd="0" presId="urn:microsoft.com/office/officeart/2005/8/layout/hierarchy4"/>
    <dgm:cxn modelId="{E6DA66F4-0B6D-4613-B6AA-A600C27C6A62}" srcId="{249ACCC6-15C0-4868-8B6F-2A34667F8593}" destId="{C15EE6A8-2520-4CFC-B13E-DB36DBBBC065}" srcOrd="0" destOrd="0" parTransId="{00B44F73-D41D-4ED1-B06C-A25F79B935C8}" sibTransId="{50C92470-4521-459A-BD99-9909DC37380D}"/>
    <dgm:cxn modelId="{AA025316-CB5F-994F-9A1E-D0F9628E4A7F}" type="presOf" srcId="{336A51C5-1A9A-4366-8440-C256A78243BD}" destId="{AF102480-790C-43FB-A40D-C8FDA4EE7F68}" srcOrd="0" destOrd="0" presId="urn:microsoft.com/office/officeart/2005/8/layout/hierarchy4"/>
    <dgm:cxn modelId="{F5C8EEDC-5A7D-D145-93B8-F4E81C7C5C79}" type="presOf" srcId="{A54CF3F2-7552-432B-AADE-DCE21DF140EC}" destId="{38A043B0-F09F-4EC0-9ADB-30B628EDF53C}" srcOrd="0" destOrd="0" presId="urn:microsoft.com/office/officeart/2005/8/layout/hierarchy4"/>
    <dgm:cxn modelId="{CA7B865B-D9F5-4EE9-A004-FAC54C3491BE}" srcId="{763A241D-A599-47C0-B23C-7210FACD8EBD}" destId="{93F2FC8D-02BB-4361-A7B3-055F24D5C8C1}" srcOrd="0" destOrd="0" parTransId="{DDD17BBC-0EB6-424F-84F8-E438FA20139C}" sibTransId="{6D261165-2C6F-4406-BCE8-DD9CB60645F7}"/>
    <dgm:cxn modelId="{E0759270-A84D-4202-89D2-9328D53607FA}" srcId="{1F00458A-74BD-48AD-A947-67FB4CAA7F18}" destId="{7F3776AE-DE95-4EAA-B0F2-7781DA75DC81}" srcOrd="0" destOrd="0" parTransId="{9C9C31AC-7FC7-41C6-ADDC-440851E828D2}" sibTransId="{45377D34-C60E-49E2-A59C-6DCE6219EEC1}"/>
    <dgm:cxn modelId="{3C5A7A88-8098-4D71-A920-3B6634D8128E}" srcId="{8F262A79-D4F6-4B3D-8AC1-8551C454DEFC}" destId="{A0ECA20C-91F5-456C-9A78-C8466713835E}" srcOrd="0" destOrd="0" parTransId="{8EB814E3-265C-4C2E-9CA2-A86C62C4425B}" sibTransId="{9FAD07E9-A24D-4673-A56D-4DB0B9C55A0A}"/>
    <dgm:cxn modelId="{D530B39E-A28A-4406-8053-B23E17C6969D}" srcId="{93F2FC8D-02BB-4361-A7B3-055F24D5C8C1}" destId="{444A71F5-CBD9-4542-A56F-500848892E0B}" srcOrd="0" destOrd="0" parTransId="{E7C9D600-E346-43D4-B33D-4ACED37ED99D}" sibTransId="{F0B3B968-CE41-465D-BB5F-6BAE11411B48}"/>
    <dgm:cxn modelId="{6B281D86-9CDC-0E4B-AED2-64882CA4ECCB}" type="presOf" srcId="{03E15BE4-CD7C-4108-898D-E393FFD9026D}" destId="{78435F01-DF97-473F-B07C-ADF1735A5860}" srcOrd="0" destOrd="0" presId="urn:microsoft.com/office/officeart/2005/8/layout/hierarchy4"/>
    <dgm:cxn modelId="{1EA7D794-8CD7-F545-82F9-458A5520E154}" type="presOf" srcId="{9C046FBF-CD8C-4472-8131-57609BA746F1}" destId="{A7D3A812-4462-4A78-8699-0BA608985636}" srcOrd="0" destOrd="0" presId="urn:microsoft.com/office/officeart/2005/8/layout/hierarchy4"/>
    <dgm:cxn modelId="{46D56347-7EAF-2746-8041-D8C0DBDF3F00}" type="presOf" srcId="{EF99AD2D-742C-4478-BDFB-D374E53144BB}" destId="{E94C220A-B8BC-44AD-9E26-D9C5A7E35094}" srcOrd="0" destOrd="0" presId="urn:microsoft.com/office/officeart/2005/8/layout/hierarchy4"/>
    <dgm:cxn modelId="{594B8651-93E5-564B-9547-F10E7F48090A}" type="presOf" srcId="{DC7E03C4-17FD-41EE-81DC-F9BE42C14C50}" destId="{87A8A8E9-02D2-4944-BBC5-D8A601EF9D2A}" srcOrd="0" destOrd="0" presId="urn:microsoft.com/office/officeart/2005/8/layout/hierarchy4"/>
    <dgm:cxn modelId="{D3B723C2-079A-4DA2-8927-15B31247C313}" srcId="{1F00458A-74BD-48AD-A947-67FB4CAA7F18}" destId="{860A1C40-605A-451A-9BF1-5C5F9C54D93C}" srcOrd="1" destOrd="0" parTransId="{0837989B-686B-4E80-BAB9-63A35FC26450}" sibTransId="{6810D41C-7637-4CF6-9CE8-D34C7F211D3C}"/>
    <dgm:cxn modelId="{CBE1C3F2-9C65-7045-988D-4E4EE42BD904}" type="presOf" srcId="{87FC89DC-E9FC-430B-9B0F-CA87A926E4F3}" destId="{DED9C534-C0A9-449B-8DA1-3767B39B062B}" srcOrd="0" destOrd="0" presId="urn:microsoft.com/office/officeart/2005/8/layout/hierarchy4"/>
    <dgm:cxn modelId="{7DFDB091-FD0B-4793-9A1C-1A7899866966}" srcId="{03E15BE4-CD7C-4108-898D-E393FFD9026D}" destId="{A54CF3F2-7552-432B-AADE-DCE21DF140EC}" srcOrd="0" destOrd="0" parTransId="{806BE3F9-575D-42EA-8C7B-825856DCEFA3}" sibTransId="{D699AA5C-E702-4A09-8D73-4BA7F5180D1A}"/>
    <dgm:cxn modelId="{2243BCFD-583C-C145-823F-F962B7EDAE1B}" type="presOf" srcId="{3ADDEC54-8A7A-4ECF-8204-38CF5C221B67}" destId="{B498D6E8-12FA-4B8F-BEEB-F3F289469438}" srcOrd="0" destOrd="0" presId="urn:microsoft.com/office/officeart/2005/8/layout/hierarchy4"/>
    <dgm:cxn modelId="{4A97FE0C-9BC8-754B-BB85-AF8BC4B219C1}" type="presOf" srcId="{C15EE6A8-2520-4CFC-B13E-DB36DBBBC065}" destId="{4DA4EF7D-A5E7-402F-A715-CCB0EAA7724B}" srcOrd="0" destOrd="0" presId="urn:microsoft.com/office/officeart/2005/8/layout/hierarchy4"/>
    <dgm:cxn modelId="{1DE0FC0F-687D-44B4-A909-C59F01D27FD9}" srcId="{A54CF3F2-7552-432B-AADE-DCE21DF140EC}" destId="{336A51C5-1A9A-4366-8440-C256A78243BD}" srcOrd="1" destOrd="0" parTransId="{04312FE8-F9E7-4E8E-973D-173039DB53F0}" sibTransId="{A4039899-8A3D-4F31-A7B2-FFD603C2D522}"/>
    <dgm:cxn modelId="{70EBE38A-74EA-4B1D-9CE7-D486BFA10FC6}" srcId="{336A51C5-1A9A-4366-8440-C256A78243BD}" destId="{249ACCC6-15C0-4868-8B6F-2A34667F8593}" srcOrd="0" destOrd="0" parTransId="{799BC13C-9CFB-4605-9C5E-706F3D00CF12}" sibTransId="{E3BC4532-3E94-4C13-B32C-6DA8C7A9C509}"/>
    <dgm:cxn modelId="{AE206AE6-CC90-434A-85AE-F8EE9A89973D}" srcId="{DC7E03C4-17FD-41EE-81DC-F9BE42C14C50}" destId="{8F262A79-D4F6-4B3D-8AC1-8551C454DEFC}" srcOrd="1" destOrd="0" parTransId="{CFFA063B-4460-4011-ACB2-23AFCC250887}" sibTransId="{EC7C4AB7-C067-4353-84D0-174BFBA5BEDF}"/>
    <dgm:cxn modelId="{65B436C0-C8DA-3A41-B964-1882C6D213AA}" type="presOf" srcId="{5457DBF9-59CF-4F3B-AC77-F975BF132937}" destId="{4B668DF5-9F97-4042-A986-EC6AEE0C2356}" srcOrd="0" destOrd="0" presId="urn:microsoft.com/office/officeart/2005/8/layout/hierarchy4"/>
    <dgm:cxn modelId="{4D958189-FC4F-4384-A39C-7DE042C54E2B}" srcId="{8F262A79-D4F6-4B3D-8AC1-8551C454DEFC}" destId="{9C046FBF-CD8C-4472-8131-57609BA746F1}" srcOrd="1" destOrd="0" parTransId="{C474B292-09E1-4967-AC49-1869EB7F3A6A}" sibTransId="{2FA2FFD6-D542-4ACF-92A2-0CB425484EE4}"/>
    <dgm:cxn modelId="{9F5368B1-DE85-45E8-99AD-59A561EED699}" srcId="{336A51C5-1A9A-4366-8440-C256A78243BD}" destId="{5457DBF9-59CF-4F3B-AC77-F975BF132937}" srcOrd="1" destOrd="0" parTransId="{530BB7A0-D98E-4706-9889-CF2D8F50184F}" sibTransId="{4CFC0E29-61A3-46E4-8036-58EC40A66B46}"/>
    <dgm:cxn modelId="{5697CCC1-7D75-4344-81A7-4B3DE12DB63C}" srcId="{93F2FC8D-02BB-4361-A7B3-055F24D5C8C1}" destId="{D6708DDD-D2A7-4B40-B1AC-78BB7087BA28}" srcOrd="1" destOrd="0" parTransId="{E42B5DD2-DAE8-4AA3-8172-D68A508D1310}" sibTransId="{A650C6B0-3DC7-4F67-BB81-70A5BEA0EE19}"/>
    <dgm:cxn modelId="{217120AA-BDDC-454B-BF45-85740996FEAE}" srcId="{5457DBF9-59CF-4F3B-AC77-F975BF132937}" destId="{EF99AD2D-742C-4478-BDFB-D374E53144BB}" srcOrd="0" destOrd="0" parTransId="{5CF94F0C-B81F-4157-AB69-B16EC85D53EF}" sibTransId="{A2D4443F-9BA5-4E71-BB2F-07D895FD61A3}"/>
    <dgm:cxn modelId="{79A3E804-3BC6-FA41-8636-0BBAC2AAE5EC}" type="presOf" srcId="{249ACCC6-15C0-4868-8B6F-2A34667F8593}" destId="{8B358FE1-4333-4BAE-826D-273C339DECA6}" srcOrd="0" destOrd="0" presId="urn:microsoft.com/office/officeart/2005/8/layout/hierarchy4"/>
    <dgm:cxn modelId="{C7BB20C7-FAB0-434C-8EBA-AC010969CC6C}" type="presOf" srcId="{D6708DDD-D2A7-4B40-B1AC-78BB7087BA28}" destId="{7F7278FA-ECE0-436E-AADE-7C026AD96D8E}" srcOrd="0" destOrd="0" presId="urn:microsoft.com/office/officeart/2005/8/layout/hierarchy4"/>
    <dgm:cxn modelId="{CDC9236D-2A0A-F949-A0CB-4F7E3BE9B6E5}" type="presOf" srcId="{1F00458A-74BD-48AD-A947-67FB4CAA7F18}" destId="{80D8B2DE-72E5-4762-9F67-F3F03EB2B238}" srcOrd="0" destOrd="0" presId="urn:microsoft.com/office/officeart/2005/8/layout/hierarchy4"/>
    <dgm:cxn modelId="{2D15A237-75E2-2A47-B29E-91466994BDB8}" type="presOf" srcId="{8529B5B8-8C56-4406-8A15-C5682917AAE1}" destId="{B53A9BE0-0939-40D9-904F-0D40B311B82F}" srcOrd="0" destOrd="0" presId="urn:microsoft.com/office/officeart/2005/8/layout/hierarchy4"/>
    <dgm:cxn modelId="{9E8EE6C9-98FA-6F4D-89FF-D375F9EE9936}" type="presOf" srcId="{860A1C40-605A-451A-9BF1-5C5F9C54D93C}" destId="{D06FF471-A067-4A7E-B3A2-C8373D942E8D}" srcOrd="0" destOrd="0" presId="urn:microsoft.com/office/officeart/2005/8/layout/hierarchy4"/>
    <dgm:cxn modelId="{39E43B5D-6209-7144-A381-06E2E71F0EFA}" type="presOf" srcId="{3A41465B-68BA-45BA-80AF-311BCB24D7D7}" destId="{A5FC1672-E987-41EA-B4B6-29283DF36433}" srcOrd="0" destOrd="0" presId="urn:microsoft.com/office/officeart/2005/8/layout/hierarchy4"/>
    <dgm:cxn modelId="{5324A8BB-F1B1-DA42-BBF3-9BD00473456D}" type="presOf" srcId="{444A71F5-CBD9-4542-A56F-500848892E0B}" destId="{8833E7B9-D202-4C4A-8EA3-FDA87548ED10}" srcOrd="0" destOrd="0" presId="urn:microsoft.com/office/officeart/2005/8/layout/hierarchy4"/>
    <dgm:cxn modelId="{AA4AD2E8-8DC2-4C8B-8A88-FC84B6EC810D}" srcId="{A54CF3F2-7552-432B-AADE-DCE21DF140EC}" destId="{763A241D-A599-47C0-B23C-7210FACD8EBD}" srcOrd="0" destOrd="0" parTransId="{0904CAE8-A739-453C-ABC3-C49ABF7C9E0C}" sibTransId="{A1E95961-EDC8-4429-B3B7-98ABDEDB045A}"/>
    <dgm:cxn modelId="{B4474455-0F81-574D-95C6-D5D5E6B9359C}" type="presParOf" srcId="{78435F01-DF97-473F-B07C-ADF1735A5860}" destId="{BE542311-5504-404A-8C0A-5F99E7E50909}" srcOrd="0" destOrd="0" presId="urn:microsoft.com/office/officeart/2005/8/layout/hierarchy4"/>
    <dgm:cxn modelId="{3161995B-151C-3B48-9C09-B6E77806999A}" type="presParOf" srcId="{BE542311-5504-404A-8C0A-5F99E7E50909}" destId="{38A043B0-F09F-4EC0-9ADB-30B628EDF53C}" srcOrd="0" destOrd="0" presId="urn:microsoft.com/office/officeart/2005/8/layout/hierarchy4"/>
    <dgm:cxn modelId="{1AFB00C7-FEA0-564A-8C01-B6FB96AE4F39}" type="presParOf" srcId="{BE542311-5504-404A-8C0A-5F99E7E50909}" destId="{E5C6279D-2B25-4CC8-8609-8A9FDA2CE99F}" srcOrd="1" destOrd="0" presId="urn:microsoft.com/office/officeart/2005/8/layout/hierarchy4"/>
    <dgm:cxn modelId="{BB8712DC-A59B-0E42-9D24-E50090C98B55}" type="presParOf" srcId="{BE542311-5504-404A-8C0A-5F99E7E50909}" destId="{2CDBC6EE-0C1E-4EEC-9645-6AE50959AF68}" srcOrd="2" destOrd="0" presId="urn:microsoft.com/office/officeart/2005/8/layout/hierarchy4"/>
    <dgm:cxn modelId="{220E4322-1F37-1149-B21E-B06E787389B0}" type="presParOf" srcId="{2CDBC6EE-0C1E-4EEC-9645-6AE50959AF68}" destId="{17627CCC-10CB-42D5-B65A-C1DF43391A2A}" srcOrd="0" destOrd="0" presId="urn:microsoft.com/office/officeart/2005/8/layout/hierarchy4"/>
    <dgm:cxn modelId="{9B3BC1BA-BC20-424E-B00A-8264CB01AA51}" type="presParOf" srcId="{17627CCC-10CB-42D5-B65A-C1DF43391A2A}" destId="{3C658E26-2693-440B-A426-A8BD315C3B34}" srcOrd="0" destOrd="0" presId="urn:microsoft.com/office/officeart/2005/8/layout/hierarchy4"/>
    <dgm:cxn modelId="{DBA4D40C-E3C8-0F4D-A117-846149CA9267}" type="presParOf" srcId="{17627CCC-10CB-42D5-B65A-C1DF43391A2A}" destId="{29BB0B4D-20FF-4BA0-B44F-B3820BA4808E}" srcOrd="1" destOrd="0" presId="urn:microsoft.com/office/officeart/2005/8/layout/hierarchy4"/>
    <dgm:cxn modelId="{F3D442C2-66CA-B841-AD39-E1F96553460F}" type="presParOf" srcId="{17627CCC-10CB-42D5-B65A-C1DF43391A2A}" destId="{53CD4562-E66F-4B1C-B9AC-93168ED7DF7A}" srcOrd="2" destOrd="0" presId="urn:microsoft.com/office/officeart/2005/8/layout/hierarchy4"/>
    <dgm:cxn modelId="{F09FEE3F-59E0-2C46-9B48-E4BD242D00CC}" type="presParOf" srcId="{53CD4562-E66F-4B1C-B9AC-93168ED7DF7A}" destId="{5F953227-3EEA-41B9-AA3A-EE229A230BE3}" srcOrd="0" destOrd="0" presId="urn:microsoft.com/office/officeart/2005/8/layout/hierarchy4"/>
    <dgm:cxn modelId="{3E6574F6-200E-944A-A591-B277F85ACD3D}" type="presParOf" srcId="{5F953227-3EEA-41B9-AA3A-EE229A230BE3}" destId="{211A4949-C382-41E0-8F76-206793DCC5DA}" srcOrd="0" destOrd="0" presId="urn:microsoft.com/office/officeart/2005/8/layout/hierarchy4"/>
    <dgm:cxn modelId="{E1ECA357-AD14-F749-BFB8-10F7882EF452}" type="presParOf" srcId="{5F953227-3EEA-41B9-AA3A-EE229A230BE3}" destId="{56506649-D53D-41CF-92CA-91A0152D6C11}" srcOrd="1" destOrd="0" presId="urn:microsoft.com/office/officeart/2005/8/layout/hierarchy4"/>
    <dgm:cxn modelId="{BA2BB301-D68B-D04C-BE3D-5890E9FEF867}" type="presParOf" srcId="{5F953227-3EEA-41B9-AA3A-EE229A230BE3}" destId="{2696A4C2-0DC9-47AA-8CAA-0AC805CFAB9B}" srcOrd="2" destOrd="0" presId="urn:microsoft.com/office/officeart/2005/8/layout/hierarchy4"/>
    <dgm:cxn modelId="{1727D717-CCF1-A142-9056-1821A44017D6}" type="presParOf" srcId="{2696A4C2-0DC9-47AA-8CAA-0AC805CFAB9B}" destId="{D0D8A141-1083-49A0-BD07-E6858AC9FE2C}" srcOrd="0" destOrd="0" presId="urn:microsoft.com/office/officeart/2005/8/layout/hierarchy4"/>
    <dgm:cxn modelId="{4AE86629-13A2-8646-A681-D9EB33A3F8AA}" type="presParOf" srcId="{D0D8A141-1083-49A0-BD07-E6858AC9FE2C}" destId="{8833E7B9-D202-4C4A-8EA3-FDA87548ED10}" srcOrd="0" destOrd="0" presId="urn:microsoft.com/office/officeart/2005/8/layout/hierarchy4"/>
    <dgm:cxn modelId="{A8BF2C44-9C64-7A45-8F75-ADA11AA18648}" type="presParOf" srcId="{D0D8A141-1083-49A0-BD07-E6858AC9FE2C}" destId="{32F23C32-5C92-4351-8431-61FDAB289080}" srcOrd="1" destOrd="0" presId="urn:microsoft.com/office/officeart/2005/8/layout/hierarchy4"/>
    <dgm:cxn modelId="{2FB3886F-79FD-0B4C-AAA3-6F1DE10469EE}" type="presParOf" srcId="{2696A4C2-0DC9-47AA-8CAA-0AC805CFAB9B}" destId="{A468EA48-27BA-4616-A6A5-1FDC7BA3CEDD}" srcOrd="1" destOrd="0" presId="urn:microsoft.com/office/officeart/2005/8/layout/hierarchy4"/>
    <dgm:cxn modelId="{5DEB53A2-FD5A-D547-BE3B-763E52FA50B0}" type="presParOf" srcId="{2696A4C2-0DC9-47AA-8CAA-0AC805CFAB9B}" destId="{820C9192-4FD9-4944-A450-DF8454352DD9}" srcOrd="2" destOrd="0" presId="urn:microsoft.com/office/officeart/2005/8/layout/hierarchy4"/>
    <dgm:cxn modelId="{90DFEAE2-FA28-204E-AFAA-4AEA3305DF0E}" type="presParOf" srcId="{820C9192-4FD9-4944-A450-DF8454352DD9}" destId="{7F7278FA-ECE0-436E-AADE-7C026AD96D8E}" srcOrd="0" destOrd="0" presId="urn:microsoft.com/office/officeart/2005/8/layout/hierarchy4"/>
    <dgm:cxn modelId="{E9EAD485-C7B6-ED4A-B45A-CA2D2E3C821C}" type="presParOf" srcId="{820C9192-4FD9-4944-A450-DF8454352DD9}" destId="{D0E33BD4-EA4F-48B7-B622-80D6B76A9F2A}" srcOrd="1" destOrd="0" presId="urn:microsoft.com/office/officeart/2005/8/layout/hierarchy4"/>
    <dgm:cxn modelId="{80C988FA-D503-C247-8340-9D1F7B504882}" type="presParOf" srcId="{53CD4562-E66F-4B1C-B9AC-93168ED7DF7A}" destId="{78464A34-C9E6-4DFE-91F4-F415C62604CA}" srcOrd="1" destOrd="0" presId="urn:microsoft.com/office/officeart/2005/8/layout/hierarchy4"/>
    <dgm:cxn modelId="{2F2ED029-1958-C045-A52E-513FF585B3E6}" type="presParOf" srcId="{53CD4562-E66F-4B1C-B9AC-93168ED7DF7A}" destId="{8319DE14-21DC-4663-A734-41339EAA6CC1}" srcOrd="2" destOrd="0" presId="urn:microsoft.com/office/officeart/2005/8/layout/hierarchy4"/>
    <dgm:cxn modelId="{85EFE428-4B78-A146-9601-A9EF603F2458}" type="presParOf" srcId="{8319DE14-21DC-4663-A734-41339EAA6CC1}" destId="{B498D6E8-12FA-4B8F-BEEB-F3F289469438}" srcOrd="0" destOrd="0" presId="urn:microsoft.com/office/officeart/2005/8/layout/hierarchy4"/>
    <dgm:cxn modelId="{D2C9A27E-C589-3641-BB8B-B0B407B81B69}" type="presParOf" srcId="{8319DE14-21DC-4663-A734-41339EAA6CC1}" destId="{AE990F9A-2412-4AA2-9083-EDA66E3A71C9}" srcOrd="1" destOrd="0" presId="urn:microsoft.com/office/officeart/2005/8/layout/hierarchy4"/>
    <dgm:cxn modelId="{9230393F-05B7-6943-B59C-1C4C37A13BA0}" type="presParOf" srcId="{8319DE14-21DC-4663-A734-41339EAA6CC1}" destId="{E206372F-19B3-49D0-B4B4-A33319DAFFE5}" srcOrd="2" destOrd="0" presId="urn:microsoft.com/office/officeart/2005/8/layout/hierarchy4"/>
    <dgm:cxn modelId="{AE11244B-2D6C-9147-BBB1-E0CAB0247641}" type="presParOf" srcId="{E206372F-19B3-49D0-B4B4-A33319DAFFE5}" destId="{00F9072E-9514-4FD1-9F56-9375E90FA0DB}" srcOrd="0" destOrd="0" presId="urn:microsoft.com/office/officeart/2005/8/layout/hierarchy4"/>
    <dgm:cxn modelId="{F701FC18-4583-EE4D-AC7B-F38F8F24A457}" type="presParOf" srcId="{00F9072E-9514-4FD1-9F56-9375E90FA0DB}" destId="{A5FC1672-E987-41EA-B4B6-29283DF36433}" srcOrd="0" destOrd="0" presId="urn:microsoft.com/office/officeart/2005/8/layout/hierarchy4"/>
    <dgm:cxn modelId="{2DD3E7F2-AAE5-9C45-8273-FD5523AE2ED9}" type="presParOf" srcId="{00F9072E-9514-4FD1-9F56-9375E90FA0DB}" destId="{E7882281-7476-4B3F-ADC8-15BBC70E5857}" srcOrd="1" destOrd="0" presId="urn:microsoft.com/office/officeart/2005/8/layout/hierarchy4"/>
    <dgm:cxn modelId="{ADD5B1C8-41A2-E04D-9B4A-3C843CD5FCC0}" type="presParOf" srcId="{E206372F-19B3-49D0-B4B4-A33319DAFFE5}" destId="{D078D83D-3863-43DD-B260-64F0999F293B}" srcOrd="1" destOrd="0" presId="urn:microsoft.com/office/officeart/2005/8/layout/hierarchy4"/>
    <dgm:cxn modelId="{0066DA6C-5E45-BF40-BF39-7F024ACEC788}" type="presParOf" srcId="{E206372F-19B3-49D0-B4B4-A33319DAFFE5}" destId="{16706AAA-501E-4FF4-81BD-DF6B00570749}" srcOrd="2" destOrd="0" presId="urn:microsoft.com/office/officeart/2005/8/layout/hierarchy4"/>
    <dgm:cxn modelId="{320B4249-A0A7-D840-8DB4-CC3E20DBD94F}" type="presParOf" srcId="{16706AAA-501E-4FF4-81BD-DF6B00570749}" destId="{DED9C534-C0A9-449B-8DA1-3767B39B062B}" srcOrd="0" destOrd="0" presId="urn:microsoft.com/office/officeart/2005/8/layout/hierarchy4"/>
    <dgm:cxn modelId="{D19FC1F3-1893-D24B-BC62-CC8C853A71DB}" type="presParOf" srcId="{16706AAA-501E-4FF4-81BD-DF6B00570749}" destId="{DBA186F6-5B30-4166-89E2-F2892203EE60}" srcOrd="1" destOrd="0" presId="urn:microsoft.com/office/officeart/2005/8/layout/hierarchy4"/>
    <dgm:cxn modelId="{7F9FEC76-4E01-9D46-A58C-7DAD82EE67B7}" type="presParOf" srcId="{2CDBC6EE-0C1E-4EEC-9645-6AE50959AF68}" destId="{78F0E488-E974-41CF-A81C-83B1B40A6933}" srcOrd="1" destOrd="0" presId="urn:microsoft.com/office/officeart/2005/8/layout/hierarchy4"/>
    <dgm:cxn modelId="{2CB8344B-7D88-E14E-BC78-32C4875D1F2A}" type="presParOf" srcId="{2CDBC6EE-0C1E-4EEC-9645-6AE50959AF68}" destId="{E3FB7F3E-E810-421E-8C05-49ED78658971}" srcOrd="2" destOrd="0" presId="urn:microsoft.com/office/officeart/2005/8/layout/hierarchy4"/>
    <dgm:cxn modelId="{0671BB0F-1C95-3B47-B299-D3D81AA155F9}" type="presParOf" srcId="{E3FB7F3E-E810-421E-8C05-49ED78658971}" destId="{AF102480-790C-43FB-A40D-C8FDA4EE7F68}" srcOrd="0" destOrd="0" presId="urn:microsoft.com/office/officeart/2005/8/layout/hierarchy4"/>
    <dgm:cxn modelId="{C51171F0-C83D-784A-A6F1-8B659340B2B5}" type="presParOf" srcId="{E3FB7F3E-E810-421E-8C05-49ED78658971}" destId="{881912B9-C6DE-47D4-8679-28D8EA1664D1}" srcOrd="1" destOrd="0" presId="urn:microsoft.com/office/officeart/2005/8/layout/hierarchy4"/>
    <dgm:cxn modelId="{54D59E5F-0CDA-B74A-A1D7-7962AB2B876E}" type="presParOf" srcId="{E3FB7F3E-E810-421E-8C05-49ED78658971}" destId="{DBEA0302-7216-498F-8A02-5AE6F0418C17}" srcOrd="2" destOrd="0" presId="urn:microsoft.com/office/officeart/2005/8/layout/hierarchy4"/>
    <dgm:cxn modelId="{46B743D3-433B-F446-B9DE-D4B90912976E}" type="presParOf" srcId="{DBEA0302-7216-498F-8A02-5AE6F0418C17}" destId="{D5A1D696-4B54-4CE7-A06D-D149541DFC32}" srcOrd="0" destOrd="0" presId="urn:microsoft.com/office/officeart/2005/8/layout/hierarchy4"/>
    <dgm:cxn modelId="{5D6978A7-4C01-F244-912C-F89B73EB373E}" type="presParOf" srcId="{D5A1D696-4B54-4CE7-A06D-D149541DFC32}" destId="{8B358FE1-4333-4BAE-826D-273C339DECA6}" srcOrd="0" destOrd="0" presId="urn:microsoft.com/office/officeart/2005/8/layout/hierarchy4"/>
    <dgm:cxn modelId="{B3FE167E-1C50-7E4D-B5CC-C1D69A603AB4}" type="presParOf" srcId="{D5A1D696-4B54-4CE7-A06D-D149541DFC32}" destId="{F7D08B51-4C68-4E15-888F-9CC90CEFC5D3}" srcOrd="1" destOrd="0" presId="urn:microsoft.com/office/officeart/2005/8/layout/hierarchy4"/>
    <dgm:cxn modelId="{958FEADD-9687-B242-BE2D-B43D92FE6556}" type="presParOf" srcId="{D5A1D696-4B54-4CE7-A06D-D149541DFC32}" destId="{EE3C8B16-A3AF-4F6D-8E39-958312F9F144}" srcOrd="2" destOrd="0" presId="urn:microsoft.com/office/officeart/2005/8/layout/hierarchy4"/>
    <dgm:cxn modelId="{9116D850-B0AA-F04C-B776-6B3A6A65D18A}" type="presParOf" srcId="{EE3C8B16-A3AF-4F6D-8E39-958312F9F144}" destId="{6942B4F1-309C-4786-85E7-078C879E056A}" srcOrd="0" destOrd="0" presId="urn:microsoft.com/office/officeart/2005/8/layout/hierarchy4"/>
    <dgm:cxn modelId="{3F54FDDA-6EF0-514B-810C-D366C10463E2}" type="presParOf" srcId="{6942B4F1-309C-4786-85E7-078C879E056A}" destId="{4DA4EF7D-A5E7-402F-A715-CCB0EAA7724B}" srcOrd="0" destOrd="0" presId="urn:microsoft.com/office/officeart/2005/8/layout/hierarchy4"/>
    <dgm:cxn modelId="{28DC1E4F-F537-CE41-A138-06711AE8F1C8}" type="presParOf" srcId="{6942B4F1-309C-4786-85E7-078C879E056A}" destId="{C9E19A92-9ABF-430E-B73F-86EBC9032B03}" srcOrd="1" destOrd="0" presId="urn:microsoft.com/office/officeart/2005/8/layout/hierarchy4"/>
    <dgm:cxn modelId="{7D26D25D-D483-7A42-BAC9-8F54071A98EE}" type="presParOf" srcId="{EE3C8B16-A3AF-4F6D-8E39-958312F9F144}" destId="{AE71B843-E662-4101-B6B1-06D492563463}" srcOrd="1" destOrd="0" presId="urn:microsoft.com/office/officeart/2005/8/layout/hierarchy4"/>
    <dgm:cxn modelId="{94295FA2-9EE2-CB45-BD58-C1279E7C51C1}" type="presParOf" srcId="{EE3C8B16-A3AF-4F6D-8E39-958312F9F144}" destId="{F5BCF5A3-1038-4737-96EF-A8BC2541DB7D}" srcOrd="2" destOrd="0" presId="urn:microsoft.com/office/officeart/2005/8/layout/hierarchy4"/>
    <dgm:cxn modelId="{8D7323B9-46B3-BF4E-9426-24F0211B69B2}" type="presParOf" srcId="{F5BCF5A3-1038-4737-96EF-A8BC2541DB7D}" destId="{38F397F1-7315-40E6-831E-4B26A2A2C8B6}" srcOrd="0" destOrd="0" presId="urn:microsoft.com/office/officeart/2005/8/layout/hierarchy4"/>
    <dgm:cxn modelId="{A2297150-737C-FA4E-808E-7598329C9131}" type="presParOf" srcId="{F5BCF5A3-1038-4737-96EF-A8BC2541DB7D}" destId="{5895687F-691B-4B23-A0AF-45D91977C98B}" srcOrd="1" destOrd="0" presId="urn:microsoft.com/office/officeart/2005/8/layout/hierarchy4"/>
    <dgm:cxn modelId="{853331DB-E655-D64F-87A5-97086CA1EBC9}" type="presParOf" srcId="{DBEA0302-7216-498F-8A02-5AE6F0418C17}" destId="{595C5B6E-1FD3-4A2F-A224-E14B4D1AF15B}" srcOrd="1" destOrd="0" presId="urn:microsoft.com/office/officeart/2005/8/layout/hierarchy4"/>
    <dgm:cxn modelId="{75D4830A-F5D1-C148-885F-D222D8C62DCA}" type="presParOf" srcId="{DBEA0302-7216-498F-8A02-5AE6F0418C17}" destId="{B063808F-2CB8-4A4F-9E1B-67EB5A6B9909}" srcOrd="2" destOrd="0" presId="urn:microsoft.com/office/officeart/2005/8/layout/hierarchy4"/>
    <dgm:cxn modelId="{EAC0D172-66E1-C848-BAB2-1E0F39A1C26F}" type="presParOf" srcId="{B063808F-2CB8-4A4F-9E1B-67EB5A6B9909}" destId="{4B668DF5-9F97-4042-A986-EC6AEE0C2356}" srcOrd="0" destOrd="0" presId="urn:microsoft.com/office/officeart/2005/8/layout/hierarchy4"/>
    <dgm:cxn modelId="{E5B63D82-98B1-E643-8FAA-B58B7456B93A}" type="presParOf" srcId="{B063808F-2CB8-4A4F-9E1B-67EB5A6B9909}" destId="{0FC0E8FE-479D-417A-B5A2-78675188D3A2}" srcOrd="1" destOrd="0" presId="urn:microsoft.com/office/officeart/2005/8/layout/hierarchy4"/>
    <dgm:cxn modelId="{8A2FF7B2-97B8-644A-A19B-5BC8BF25F4D1}" type="presParOf" srcId="{B063808F-2CB8-4A4F-9E1B-67EB5A6B9909}" destId="{10E342BF-1E39-4F6C-8080-8E167935486C}" srcOrd="2" destOrd="0" presId="urn:microsoft.com/office/officeart/2005/8/layout/hierarchy4"/>
    <dgm:cxn modelId="{C40CEF8B-E1D0-1641-9F58-018EDCBC33D2}" type="presParOf" srcId="{10E342BF-1E39-4F6C-8080-8E167935486C}" destId="{75938999-30D1-4BDC-AB0A-B6B072A057D5}" srcOrd="0" destOrd="0" presId="urn:microsoft.com/office/officeart/2005/8/layout/hierarchy4"/>
    <dgm:cxn modelId="{55A7404D-DCFD-D645-9AAA-7C619D9E4B2A}" type="presParOf" srcId="{75938999-30D1-4BDC-AB0A-B6B072A057D5}" destId="{E94C220A-B8BC-44AD-9E26-D9C5A7E35094}" srcOrd="0" destOrd="0" presId="urn:microsoft.com/office/officeart/2005/8/layout/hierarchy4"/>
    <dgm:cxn modelId="{3627427F-B463-F44B-9846-51C044D3E38B}" type="presParOf" srcId="{75938999-30D1-4BDC-AB0A-B6B072A057D5}" destId="{F502A0ED-5D1A-49C0-BF8B-809977298AE9}" srcOrd="1" destOrd="0" presId="urn:microsoft.com/office/officeart/2005/8/layout/hierarchy4"/>
    <dgm:cxn modelId="{C2B08E13-268A-074D-BD19-30CA49842ACB}" type="presParOf" srcId="{10E342BF-1E39-4F6C-8080-8E167935486C}" destId="{BD6E13E3-5AFB-4429-8932-8286BD75AF48}" srcOrd="1" destOrd="0" presId="urn:microsoft.com/office/officeart/2005/8/layout/hierarchy4"/>
    <dgm:cxn modelId="{057B2CF0-E11C-D348-810F-B45F9D972BC8}" type="presParOf" srcId="{10E342BF-1E39-4F6C-8080-8E167935486C}" destId="{30A14879-7DE0-4250-800A-5C7849C79A19}" srcOrd="2" destOrd="0" presId="urn:microsoft.com/office/officeart/2005/8/layout/hierarchy4"/>
    <dgm:cxn modelId="{86DB7098-726D-CD4D-BB45-689038A1815E}" type="presParOf" srcId="{30A14879-7DE0-4250-800A-5C7849C79A19}" destId="{B53A9BE0-0939-40D9-904F-0D40B311B82F}" srcOrd="0" destOrd="0" presId="urn:microsoft.com/office/officeart/2005/8/layout/hierarchy4"/>
    <dgm:cxn modelId="{73677FF8-289A-7841-B11D-F2DD916D2DC3}" type="presParOf" srcId="{30A14879-7DE0-4250-800A-5C7849C79A19}" destId="{44F62032-0AE4-4FD5-BD92-22ADB80575A3}" srcOrd="1" destOrd="0" presId="urn:microsoft.com/office/officeart/2005/8/layout/hierarchy4"/>
    <dgm:cxn modelId="{31DC8156-A6B8-BE4C-AB88-1A165FE5E6C4}" type="presParOf" srcId="{2CDBC6EE-0C1E-4EEC-9645-6AE50959AF68}" destId="{9DFCEC8F-A1D9-48B2-9A56-7CB19F8F9A55}" srcOrd="3" destOrd="0" presId="urn:microsoft.com/office/officeart/2005/8/layout/hierarchy4"/>
    <dgm:cxn modelId="{0A942300-FFBA-3C45-BD0F-57C8FB5AECEA}" type="presParOf" srcId="{2CDBC6EE-0C1E-4EEC-9645-6AE50959AF68}" destId="{628876F0-A63D-4E60-8C87-3BF959E5B8F9}" srcOrd="4" destOrd="0" presId="urn:microsoft.com/office/officeart/2005/8/layout/hierarchy4"/>
    <dgm:cxn modelId="{FD9F55CC-6C2F-CE41-B3B2-7D50ECDE1A9F}" type="presParOf" srcId="{628876F0-A63D-4E60-8C87-3BF959E5B8F9}" destId="{87A8A8E9-02D2-4944-BBC5-D8A601EF9D2A}" srcOrd="0" destOrd="0" presId="urn:microsoft.com/office/officeart/2005/8/layout/hierarchy4"/>
    <dgm:cxn modelId="{919C3C32-0A83-B74A-8A9F-2052C4D525C3}" type="presParOf" srcId="{628876F0-A63D-4E60-8C87-3BF959E5B8F9}" destId="{C90EAC4B-E76D-4610-B48B-5F131A81E6BD}" srcOrd="1" destOrd="0" presId="urn:microsoft.com/office/officeart/2005/8/layout/hierarchy4"/>
    <dgm:cxn modelId="{957FFF39-5B5A-9441-9C1E-1B6F3C47AC2C}" type="presParOf" srcId="{628876F0-A63D-4E60-8C87-3BF959E5B8F9}" destId="{B1043129-BA8D-4FE4-A7B6-444426B28E7B}" srcOrd="2" destOrd="0" presId="urn:microsoft.com/office/officeart/2005/8/layout/hierarchy4"/>
    <dgm:cxn modelId="{0F889F7D-F25F-4449-9D59-F003A1B49AA4}" type="presParOf" srcId="{B1043129-BA8D-4FE4-A7B6-444426B28E7B}" destId="{CB57AB2D-0272-4415-8566-BEF34EF1E38A}" srcOrd="0" destOrd="0" presId="urn:microsoft.com/office/officeart/2005/8/layout/hierarchy4"/>
    <dgm:cxn modelId="{6470D297-BBCD-AE42-8702-4E5350FD5694}" type="presParOf" srcId="{CB57AB2D-0272-4415-8566-BEF34EF1E38A}" destId="{80D8B2DE-72E5-4762-9F67-F3F03EB2B238}" srcOrd="0" destOrd="0" presId="urn:microsoft.com/office/officeart/2005/8/layout/hierarchy4"/>
    <dgm:cxn modelId="{D6C6587A-9F0E-244C-A504-5C3AA7491A0E}" type="presParOf" srcId="{CB57AB2D-0272-4415-8566-BEF34EF1E38A}" destId="{A02C454F-EB60-43E5-B278-2B21018D2EEA}" srcOrd="1" destOrd="0" presId="urn:microsoft.com/office/officeart/2005/8/layout/hierarchy4"/>
    <dgm:cxn modelId="{E87916EC-C9B4-B945-83A8-0C17A2DAB13A}" type="presParOf" srcId="{CB57AB2D-0272-4415-8566-BEF34EF1E38A}" destId="{3A7528A8-D05E-4D65-971C-31CA7B4A7FCA}" srcOrd="2" destOrd="0" presId="urn:microsoft.com/office/officeart/2005/8/layout/hierarchy4"/>
    <dgm:cxn modelId="{38F41171-F2C0-1744-9CD5-E81A127C0798}" type="presParOf" srcId="{3A7528A8-D05E-4D65-971C-31CA7B4A7FCA}" destId="{44006865-A14A-419B-9DBD-FC75F7F65720}" srcOrd="0" destOrd="0" presId="urn:microsoft.com/office/officeart/2005/8/layout/hierarchy4"/>
    <dgm:cxn modelId="{6190A512-D5D7-4C4D-87B8-1052FC6442BB}" type="presParOf" srcId="{44006865-A14A-419B-9DBD-FC75F7F65720}" destId="{891065D5-E73E-4DE5-B058-C84709BA79C9}" srcOrd="0" destOrd="0" presId="urn:microsoft.com/office/officeart/2005/8/layout/hierarchy4"/>
    <dgm:cxn modelId="{197AB26E-CC6C-6C4C-B7BD-DBC5294D2AF7}" type="presParOf" srcId="{44006865-A14A-419B-9DBD-FC75F7F65720}" destId="{896D76D0-D50A-4BDD-8E23-F8B13F6F4A7A}" srcOrd="1" destOrd="0" presId="urn:microsoft.com/office/officeart/2005/8/layout/hierarchy4"/>
    <dgm:cxn modelId="{B5C8FF94-03D8-2443-AC8D-E2C520476155}" type="presParOf" srcId="{3A7528A8-D05E-4D65-971C-31CA7B4A7FCA}" destId="{D9773D40-C7BE-4381-A999-665C6094B5EF}" srcOrd="1" destOrd="0" presId="urn:microsoft.com/office/officeart/2005/8/layout/hierarchy4"/>
    <dgm:cxn modelId="{DBE6DDAA-9640-BD4A-AFA7-1B383351BCE8}" type="presParOf" srcId="{3A7528A8-D05E-4D65-971C-31CA7B4A7FCA}" destId="{8FB8739B-D959-4D99-8FF7-D3BA42A9FD61}" srcOrd="2" destOrd="0" presId="urn:microsoft.com/office/officeart/2005/8/layout/hierarchy4"/>
    <dgm:cxn modelId="{C0B5FD2C-0ED7-E044-A7EE-487D815320AF}" type="presParOf" srcId="{8FB8739B-D959-4D99-8FF7-D3BA42A9FD61}" destId="{D06FF471-A067-4A7E-B3A2-C8373D942E8D}" srcOrd="0" destOrd="0" presId="urn:microsoft.com/office/officeart/2005/8/layout/hierarchy4"/>
    <dgm:cxn modelId="{E3E12E45-08FD-6444-ABC3-BC9E8997DFAE}" type="presParOf" srcId="{8FB8739B-D959-4D99-8FF7-D3BA42A9FD61}" destId="{C8CB6410-CFE6-4567-A495-5F25298A2361}" srcOrd="1" destOrd="0" presId="urn:microsoft.com/office/officeart/2005/8/layout/hierarchy4"/>
    <dgm:cxn modelId="{1496B5C2-DEED-9E4F-A174-DD05D35F0025}" type="presParOf" srcId="{B1043129-BA8D-4FE4-A7B6-444426B28E7B}" destId="{4E45CCF6-3EEB-43FC-989C-68CBEF0550B1}" srcOrd="1" destOrd="0" presId="urn:microsoft.com/office/officeart/2005/8/layout/hierarchy4"/>
    <dgm:cxn modelId="{9E6A2C53-8E45-E54A-B499-B0AAFBDCA670}" type="presParOf" srcId="{B1043129-BA8D-4FE4-A7B6-444426B28E7B}" destId="{0FF3F882-6873-47D2-9A7C-1A0EAA055F85}" srcOrd="2" destOrd="0" presId="urn:microsoft.com/office/officeart/2005/8/layout/hierarchy4"/>
    <dgm:cxn modelId="{05ED48FB-A4E9-6245-97EC-490266E46237}" type="presParOf" srcId="{0FF3F882-6873-47D2-9A7C-1A0EAA055F85}" destId="{13D14578-8CD9-41D7-872F-3C1EF461952E}" srcOrd="0" destOrd="0" presId="urn:microsoft.com/office/officeart/2005/8/layout/hierarchy4"/>
    <dgm:cxn modelId="{F6C84E34-A8CA-8346-88F6-EDE2D4A955BB}" type="presParOf" srcId="{0FF3F882-6873-47D2-9A7C-1A0EAA055F85}" destId="{A5726958-D371-458B-8CA2-ABFE8A0EE68F}" srcOrd="1" destOrd="0" presId="urn:microsoft.com/office/officeart/2005/8/layout/hierarchy4"/>
    <dgm:cxn modelId="{16DE6BA0-03E5-F84E-8776-B759D58E0907}" type="presParOf" srcId="{0FF3F882-6873-47D2-9A7C-1A0EAA055F85}" destId="{16B16C6D-E1D8-438A-A7EA-CC15BFA89330}" srcOrd="2" destOrd="0" presId="urn:microsoft.com/office/officeart/2005/8/layout/hierarchy4"/>
    <dgm:cxn modelId="{A64AE45C-5AF3-8844-9FF0-E158D5C3C23E}" type="presParOf" srcId="{16B16C6D-E1D8-438A-A7EA-CC15BFA89330}" destId="{2F98B22A-0BB8-4A66-9750-38A4A95F2796}" srcOrd="0" destOrd="0" presId="urn:microsoft.com/office/officeart/2005/8/layout/hierarchy4"/>
    <dgm:cxn modelId="{D54E2047-0DFE-7841-AACC-DF20BD6B42EF}" type="presParOf" srcId="{2F98B22A-0BB8-4A66-9750-38A4A95F2796}" destId="{9DB76EEE-7BEC-4D33-AA5A-0FC135E513A9}" srcOrd="0" destOrd="0" presId="urn:microsoft.com/office/officeart/2005/8/layout/hierarchy4"/>
    <dgm:cxn modelId="{58E6368C-546D-9A45-B8D5-889C08ACDB6D}" type="presParOf" srcId="{2F98B22A-0BB8-4A66-9750-38A4A95F2796}" destId="{625D03E9-CE67-4BD0-A2B7-E0BBE7856913}" srcOrd="1" destOrd="0" presId="urn:microsoft.com/office/officeart/2005/8/layout/hierarchy4"/>
    <dgm:cxn modelId="{646317FF-0C23-2543-B000-B29924C52A1C}" type="presParOf" srcId="{16B16C6D-E1D8-438A-A7EA-CC15BFA89330}" destId="{015F66CB-CBF4-4403-85C0-52F8B2A07C95}" srcOrd="1" destOrd="0" presId="urn:microsoft.com/office/officeart/2005/8/layout/hierarchy4"/>
    <dgm:cxn modelId="{2ABFA85F-A2DE-6941-B09F-126F2B722054}" type="presParOf" srcId="{16B16C6D-E1D8-438A-A7EA-CC15BFA89330}" destId="{AD1AA072-D8D8-44A4-AE4B-F045E6B9691F}" srcOrd="2" destOrd="0" presId="urn:microsoft.com/office/officeart/2005/8/layout/hierarchy4"/>
    <dgm:cxn modelId="{4E70DB40-C77A-B448-BF70-8A665B82B9D5}" type="presParOf" srcId="{AD1AA072-D8D8-44A4-AE4B-F045E6B9691F}" destId="{A7D3A812-4462-4A78-8699-0BA608985636}" srcOrd="0" destOrd="0" presId="urn:microsoft.com/office/officeart/2005/8/layout/hierarchy4"/>
    <dgm:cxn modelId="{7DC60878-F2AD-7E4D-9D87-BE1F02255870}" type="presParOf" srcId="{AD1AA072-D8D8-44A4-AE4B-F045E6B9691F}" destId="{13F04583-0102-4C9B-BF3C-C6D41CA9C62E}" srcOrd="1" destOrd="0" presId="urn:microsoft.com/office/officeart/2005/8/layout/hierarchy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C1A8A2-5474-B945-94C0-6A1CD673074A}">
      <dsp:nvSpPr>
        <dsp:cNvPr id="0" name=""/>
        <dsp:cNvSpPr/>
      </dsp:nvSpPr>
      <dsp:spPr>
        <a:xfrm>
          <a:off x="1513055" y="218967"/>
          <a:ext cx="4593888" cy="4593888"/>
        </a:xfrm>
        <a:prstGeom prst="circularArrow">
          <a:avLst>
            <a:gd name="adj1" fmla="val 4668"/>
            <a:gd name="adj2" fmla="val 272909"/>
            <a:gd name="adj3" fmla="val 13833581"/>
            <a:gd name="adj4" fmla="val 17386035"/>
            <a:gd name="adj5" fmla="val 4847"/>
          </a:avLst>
        </a:prstGeom>
        <a:solidFill>
          <a:schemeClr val="accent1">
            <a:tint val="40000"/>
            <a:hueOff val="0"/>
            <a:satOff val="0"/>
            <a:lumOff val="0"/>
            <a:alphaOff val="0"/>
          </a:schemeClr>
        </a:solidFill>
        <a:ln>
          <a:noFill/>
        </a:ln>
        <a:effectLst>
          <a:outerShdw blurRad="50800" dist="25400" algn="bl" rotWithShape="0">
            <a:srgbClr val="000000">
              <a:alpha val="60000"/>
            </a:srgbClr>
          </a:outerShdw>
        </a:effectLst>
      </dsp:spPr>
      <dsp:style>
        <a:lnRef idx="0">
          <a:scrgbClr r="0" g="0" b="0"/>
        </a:lnRef>
        <a:fillRef idx="1">
          <a:scrgbClr r="0" g="0" b="0"/>
        </a:fillRef>
        <a:effectRef idx="2">
          <a:scrgbClr r="0" g="0" b="0"/>
        </a:effectRef>
        <a:fontRef idx="minor"/>
      </dsp:style>
    </dsp:sp>
    <dsp:sp modelId="{10A7EA6D-D5A3-F54D-910B-217C8B174EBE}">
      <dsp:nvSpPr>
        <dsp:cNvPr id="0" name=""/>
        <dsp:cNvSpPr/>
      </dsp:nvSpPr>
      <dsp:spPr>
        <a:xfrm>
          <a:off x="2712720" y="202149"/>
          <a:ext cx="2194558" cy="1097279"/>
        </a:xfrm>
        <a:prstGeom prst="roundRect">
          <a:avLst/>
        </a:prstGeom>
        <a:solidFill>
          <a:schemeClr val="accent1">
            <a:hueOff val="0"/>
            <a:satOff val="0"/>
            <a:lumOff val="0"/>
            <a:alphaOff val="0"/>
          </a:schemeClr>
        </a:solidFill>
        <a:ln>
          <a:noFill/>
        </a:ln>
        <a:effectLst/>
        <a:scene3d>
          <a:camera prst="orthographicFront">
            <a:rot lat="0" lon="0" rev="0"/>
          </a:camera>
          <a:lightRig rig="brightRoom" dir="tl">
            <a:rot lat="0" lon="0" rev="1800000"/>
          </a:lightRig>
        </a:scene3d>
        <a:sp3d contourW="10160" prstMaterial="dkEdge">
          <a:bevelT w="38100" h="50800" prst="angle"/>
          <a:contourClr>
            <a:schemeClr val="accent1">
              <a:hueOff val="0"/>
              <a:satOff val="0"/>
              <a:lumOff val="0"/>
              <a:alphaOff val="0"/>
              <a:shade val="40000"/>
              <a:satMod val="15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en-US" sz="2500" kern="1200" dirty="0" smtClean="0"/>
            <a:t>Reaction</a:t>
          </a:r>
          <a:endParaRPr lang="en-US" sz="2500" kern="1200" dirty="0"/>
        </a:p>
      </dsp:txBody>
      <dsp:txXfrm>
        <a:off x="2766285" y="255714"/>
        <a:ext cx="2087428" cy="990149"/>
      </dsp:txXfrm>
    </dsp:sp>
    <dsp:sp modelId="{2D01B436-0F1D-A24B-B9E8-08E40572828F}">
      <dsp:nvSpPr>
        <dsp:cNvPr id="0" name=""/>
        <dsp:cNvSpPr/>
      </dsp:nvSpPr>
      <dsp:spPr>
        <a:xfrm>
          <a:off x="4362232" y="1851660"/>
          <a:ext cx="2194558" cy="1097279"/>
        </a:xfrm>
        <a:prstGeom prst="roundRect">
          <a:avLst/>
        </a:prstGeom>
        <a:solidFill>
          <a:schemeClr val="accent1">
            <a:hueOff val="0"/>
            <a:satOff val="0"/>
            <a:lumOff val="0"/>
            <a:alphaOff val="0"/>
          </a:schemeClr>
        </a:solidFill>
        <a:ln>
          <a:noFill/>
        </a:ln>
        <a:effectLst/>
        <a:scene3d>
          <a:camera prst="orthographicFront">
            <a:rot lat="0" lon="0" rev="0"/>
          </a:camera>
          <a:lightRig rig="brightRoom" dir="tl">
            <a:rot lat="0" lon="0" rev="1800000"/>
          </a:lightRig>
        </a:scene3d>
        <a:sp3d contourW="10160" prstMaterial="dkEdge">
          <a:bevelT w="38100" h="50800" prst="angle"/>
          <a:contourClr>
            <a:schemeClr val="accent1">
              <a:hueOff val="0"/>
              <a:satOff val="0"/>
              <a:lumOff val="0"/>
              <a:alphaOff val="0"/>
              <a:shade val="40000"/>
              <a:satMod val="15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en-US" sz="2500" kern="1200" dirty="0" smtClean="0"/>
            <a:t>Measurement</a:t>
          </a:r>
          <a:endParaRPr lang="en-US" sz="2500" kern="1200" dirty="0"/>
        </a:p>
      </dsp:txBody>
      <dsp:txXfrm>
        <a:off x="4415797" y="1905225"/>
        <a:ext cx="2087428" cy="990149"/>
      </dsp:txXfrm>
    </dsp:sp>
    <dsp:sp modelId="{AC0CABA6-9339-9247-B0A7-0BD7CF54E66F}">
      <dsp:nvSpPr>
        <dsp:cNvPr id="0" name=""/>
        <dsp:cNvSpPr/>
      </dsp:nvSpPr>
      <dsp:spPr>
        <a:xfrm>
          <a:off x="2712720" y="3501171"/>
          <a:ext cx="2194558" cy="1097279"/>
        </a:xfrm>
        <a:prstGeom prst="roundRect">
          <a:avLst/>
        </a:prstGeom>
        <a:solidFill>
          <a:schemeClr val="accent1">
            <a:hueOff val="0"/>
            <a:satOff val="0"/>
            <a:lumOff val="0"/>
            <a:alphaOff val="0"/>
          </a:schemeClr>
        </a:solidFill>
        <a:ln>
          <a:noFill/>
        </a:ln>
        <a:effectLst/>
        <a:scene3d>
          <a:camera prst="orthographicFront">
            <a:rot lat="0" lon="0" rev="0"/>
          </a:camera>
          <a:lightRig rig="brightRoom" dir="tl">
            <a:rot lat="0" lon="0" rev="1800000"/>
          </a:lightRig>
        </a:scene3d>
        <a:sp3d contourW="10160" prstMaterial="dkEdge">
          <a:bevelT w="38100" h="50800" prst="angle"/>
          <a:contourClr>
            <a:schemeClr val="accent1">
              <a:hueOff val="0"/>
              <a:satOff val="0"/>
              <a:lumOff val="0"/>
              <a:alphaOff val="0"/>
              <a:shade val="40000"/>
              <a:satMod val="15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en-US" sz="2500" kern="1200" dirty="0" smtClean="0"/>
            <a:t>Decision</a:t>
          </a:r>
          <a:endParaRPr lang="en-US" sz="2500" kern="1200" dirty="0"/>
        </a:p>
      </dsp:txBody>
      <dsp:txXfrm>
        <a:off x="2766285" y="3554736"/>
        <a:ext cx="2087428" cy="990149"/>
      </dsp:txXfrm>
    </dsp:sp>
    <dsp:sp modelId="{6D7B789C-A6C0-C547-9573-B5468BE656E7}">
      <dsp:nvSpPr>
        <dsp:cNvPr id="0" name=""/>
        <dsp:cNvSpPr/>
      </dsp:nvSpPr>
      <dsp:spPr>
        <a:xfrm>
          <a:off x="1063209" y="1851660"/>
          <a:ext cx="2194558" cy="1097279"/>
        </a:xfrm>
        <a:prstGeom prst="roundRect">
          <a:avLst/>
        </a:prstGeom>
        <a:solidFill>
          <a:schemeClr val="accent1">
            <a:hueOff val="0"/>
            <a:satOff val="0"/>
            <a:lumOff val="0"/>
            <a:alphaOff val="0"/>
          </a:schemeClr>
        </a:solidFill>
        <a:ln>
          <a:noFill/>
        </a:ln>
        <a:effectLst/>
        <a:scene3d>
          <a:camera prst="orthographicFront">
            <a:rot lat="0" lon="0" rev="0"/>
          </a:camera>
          <a:lightRig rig="brightRoom" dir="tl">
            <a:rot lat="0" lon="0" rev="1800000"/>
          </a:lightRig>
        </a:scene3d>
        <a:sp3d contourW="10160" prstMaterial="dkEdge">
          <a:bevelT w="38100" h="50800" prst="angle"/>
          <a:contourClr>
            <a:schemeClr val="accent1">
              <a:hueOff val="0"/>
              <a:satOff val="0"/>
              <a:lumOff val="0"/>
              <a:alphaOff val="0"/>
              <a:shade val="40000"/>
              <a:satMod val="15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en-US" sz="2500" kern="1200" dirty="0" smtClean="0"/>
            <a:t>Offer</a:t>
          </a:r>
          <a:endParaRPr lang="en-US" sz="2500" kern="1200" dirty="0"/>
        </a:p>
      </dsp:txBody>
      <dsp:txXfrm>
        <a:off x="1116774" y="1905225"/>
        <a:ext cx="2087428" cy="99014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A043B0-F09F-4EC0-9ADB-30B628EDF53C}">
      <dsp:nvSpPr>
        <dsp:cNvPr id="0" name=""/>
        <dsp:cNvSpPr/>
      </dsp:nvSpPr>
      <dsp:spPr>
        <a:xfrm>
          <a:off x="1203" y="2449"/>
          <a:ext cx="3636037" cy="131595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lvl="0" algn="ctr" defTabSz="1822450">
            <a:lnSpc>
              <a:spcPct val="90000"/>
            </a:lnSpc>
            <a:spcBef>
              <a:spcPct val="0"/>
            </a:spcBef>
            <a:spcAft>
              <a:spcPct val="35000"/>
            </a:spcAft>
          </a:pPr>
          <a:r>
            <a:rPr lang="en-US" sz="4100" kern="1200" dirty="0" smtClean="0"/>
            <a:t>Customer Base</a:t>
          </a:r>
          <a:endParaRPr lang="en-US" sz="4100" kern="1200" dirty="0"/>
        </a:p>
      </dsp:txBody>
      <dsp:txXfrm>
        <a:off x="39746" y="40992"/>
        <a:ext cx="3558951" cy="1238873"/>
      </dsp:txXfrm>
    </dsp:sp>
    <dsp:sp modelId="{3C658E26-2693-440B-A426-A8BD315C3B34}">
      <dsp:nvSpPr>
        <dsp:cNvPr id="0" name=""/>
        <dsp:cNvSpPr/>
      </dsp:nvSpPr>
      <dsp:spPr>
        <a:xfrm>
          <a:off x="1603" y="1367915"/>
          <a:ext cx="1195618" cy="131595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smtClean="0"/>
            <a:t>Rules</a:t>
          </a:r>
          <a:endParaRPr lang="en-US" sz="2400" kern="1200" dirty="0"/>
        </a:p>
      </dsp:txBody>
      <dsp:txXfrm>
        <a:off x="36621" y="1402933"/>
        <a:ext cx="1125582" cy="1245923"/>
      </dsp:txXfrm>
    </dsp:sp>
    <dsp:sp modelId="{211A4949-C382-41E0-8F76-206793DCC5DA}">
      <dsp:nvSpPr>
        <dsp:cNvPr id="0" name=""/>
        <dsp:cNvSpPr/>
      </dsp:nvSpPr>
      <dsp:spPr>
        <a:xfrm>
          <a:off x="1603" y="2733381"/>
          <a:ext cx="591661" cy="131595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err="1" smtClean="0"/>
            <a:t>Seg</a:t>
          </a:r>
          <a:endParaRPr lang="en-US" sz="1800" kern="1200" dirty="0"/>
        </a:p>
      </dsp:txBody>
      <dsp:txXfrm>
        <a:off x="18932" y="2750710"/>
        <a:ext cx="557003" cy="1281301"/>
      </dsp:txXfrm>
    </dsp:sp>
    <dsp:sp modelId="{8833E7B9-D202-4C4A-8EA3-FDA87548ED10}">
      <dsp:nvSpPr>
        <dsp:cNvPr id="0" name=""/>
        <dsp:cNvSpPr/>
      </dsp:nvSpPr>
      <dsp:spPr>
        <a:xfrm>
          <a:off x="1603" y="4098847"/>
          <a:ext cx="292756" cy="131595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sym typeface="Wingdings" panose="05000000000000000000" pitchFamily="2" charset="2"/>
            </a:rPr>
            <a:t></a:t>
          </a:r>
          <a:endParaRPr lang="en-US" sz="1500" kern="1200" dirty="0"/>
        </a:p>
      </dsp:txBody>
      <dsp:txXfrm>
        <a:off x="10178" y="4107422"/>
        <a:ext cx="275606" cy="1298809"/>
      </dsp:txXfrm>
    </dsp:sp>
    <dsp:sp modelId="{7F7278FA-ECE0-436E-AADE-7C026AD96D8E}">
      <dsp:nvSpPr>
        <dsp:cNvPr id="0" name=""/>
        <dsp:cNvSpPr/>
      </dsp:nvSpPr>
      <dsp:spPr>
        <a:xfrm>
          <a:off x="300508" y="4098847"/>
          <a:ext cx="292756" cy="131595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sym typeface="Wingdings" panose="05000000000000000000" pitchFamily="2" charset="2"/>
            </a:rPr>
            <a:t></a:t>
          </a:r>
          <a:endParaRPr lang="en-US" sz="1500" kern="1200" dirty="0"/>
        </a:p>
      </dsp:txBody>
      <dsp:txXfrm>
        <a:off x="309083" y="4107422"/>
        <a:ext cx="275606" cy="1298809"/>
      </dsp:txXfrm>
    </dsp:sp>
    <dsp:sp modelId="{B498D6E8-12FA-4B8F-BEEB-F3F289469438}">
      <dsp:nvSpPr>
        <dsp:cNvPr id="0" name=""/>
        <dsp:cNvSpPr/>
      </dsp:nvSpPr>
      <dsp:spPr>
        <a:xfrm>
          <a:off x="605560" y="2733381"/>
          <a:ext cx="591661" cy="131595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men</a:t>
          </a:r>
          <a:endParaRPr lang="en-US" sz="1800" kern="1200" dirty="0"/>
        </a:p>
      </dsp:txBody>
      <dsp:txXfrm>
        <a:off x="622889" y="2750710"/>
        <a:ext cx="557003" cy="1281301"/>
      </dsp:txXfrm>
    </dsp:sp>
    <dsp:sp modelId="{A5FC1672-E987-41EA-B4B6-29283DF36433}">
      <dsp:nvSpPr>
        <dsp:cNvPr id="0" name=""/>
        <dsp:cNvSpPr/>
      </dsp:nvSpPr>
      <dsp:spPr>
        <a:xfrm>
          <a:off x="605560" y="4098847"/>
          <a:ext cx="292756" cy="131595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sym typeface="Wingdings" panose="05000000000000000000" pitchFamily="2" charset="2"/>
            </a:rPr>
            <a:t></a:t>
          </a:r>
          <a:endParaRPr lang="en-US" sz="1500" kern="1200" dirty="0"/>
        </a:p>
      </dsp:txBody>
      <dsp:txXfrm>
        <a:off x="614135" y="4107422"/>
        <a:ext cx="275606" cy="1298809"/>
      </dsp:txXfrm>
    </dsp:sp>
    <dsp:sp modelId="{DED9C534-C0A9-449B-8DA1-3767B39B062B}">
      <dsp:nvSpPr>
        <dsp:cNvPr id="0" name=""/>
        <dsp:cNvSpPr/>
      </dsp:nvSpPr>
      <dsp:spPr>
        <a:xfrm>
          <a:off x="904465" y="4098847"/>
          <a:ext cx="292756" cy="131595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sym typeface="Wingdings" panose="05000000000000000000" pitchFamily="2" charset="2"/>
            </a:rPr>
            <a:t></a:t>
          </a:r>
          <a:endParaRPr lang="en-US" sz="1500" kern="1200" dirty="0"/>
        </a:p>
      </dsp:txBody>
      <dsp:txXfrm>
        <a:off x="913040" y="4107422"/>
        <a:ext cx="275606" cy="1298809"/>
      </dsp:txXfrm>
    </dsp:sp>
    <dsp:sp modelId="{AF102480-790C-43FB-A40D-C8FDA4EE7F68}">
      <dsp:nvSpPr>
        <dsp:cNvPr id="0" name=""/>
        <dsp:cNvSpPr/>
      </dsp:nvSpPr>
      <dsp:spPr>
        <a:xfrm>
          <a:off x="1221813" y="1367915"/>
          <a:ext cx="1195618" cy="1315959"/>
        </a:xfrm>
        <a:prstGeom prst="roundRect">
          <a:avLst>
            <a:gd name="adj" fmla="val 10000"/>
          </a:avLst>
        </a:prstGeom>
        <a:solidFill>
          <a:schemeClr val="bg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smtClean="0"/>
            <a:t>missing</a:t>
          </a:r>
          <a:endParaRPr lang="en-US" sz="2400" kern="1200" dirty="0"/>
        </a:p>
      </dsp:txBody>
      <dsp:txXfrm>
        <a:off x="1256831" y="1402933"/>
        <a:ext cx="1125582" cy="1245923"/>
      </dsp:txXfrm>
    </dsp:sp>
    <dsp:sp modelId="{8B358FE1-4333-4BAE-826D-273C339DECA6}">
      <dsp:nvSpPr>
        <dsp:cNvPr id="0" name=""/>
        <dsp:cNvSpPr/>
      </dsp:nvSpPr>
      <dsp:spPr>
        <a:xfrm>
          <a:off x="1221813" y="2733381"/>
          <a:ext cx="591661" cy="131595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err="1" smtClean="0"/>
            <a:t>ts</a:t>
          </a:r>
          <a:endParaRPr lang="en-US" sz="1800" kern="1200" dirty="0"/>
        </a:p>
      </dsp:txBody>
      <dsp:txXfrm>
        <a:off x="1239142" y="2750710"/>
        <a:ext cx="557003" cy="1281301"/>
      </dsp:txXfrm>
    </dsp:sp>
    <dsp:sp modelId="{4DA4EF7D-A5E7-402F-A715-CCB0EAA7724B}">
      <dsp:nvSpPr>
        <dsp:cNvPr id="0" name=""/>
        <dsp:cNvSpPr/>
      </dsp:nvSpPr>
      <dsp:spPr>
        <a:xfrm>
          <a:off x="1221813" y="4098847"/>
          <a:ext cx="292756" cy="131595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sym typeface="Wingdings" panose="05000000000000000000" pitchFamily="2" charset="2"/>
            </a:rPr>
            <a:t></a:t>
          </a:r>
          <a:endParaRPr lang="en-US" sz="1500" kern="1200" dirty="0"/>
        </a:p>
      </dsp:txBody>
      <dsp:txXfrm>
        <a:off x="1230388" y="4107422"/>
        <a:ext cx="275606" cy="1298809"/>
      </dsp:txXfrm>
    </dsp:sp>
    <dsp:sp modelId="{38F397F1-7315-40E6-831E-4B26A2A2C8B6}">
      <dsp:nvSpPr>
        <dsp:cNvPr id="0" name=""/>
        <dsp:cNvSpPr/>
      </dsp:nvSpPr>
      <dsp:spPr>
        <a:xfrm>
          <a:off x="1520717" y="4098847"/>
          <a:ext cx="292756" cy="131595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sym typeface="Wingdings" panose="05000000000000000000" pitchFamily="2" charset="2"/>
            </a:rPr>
            <a:t></a:t>
          </a:r>
          <a:endParaRPr lang="en-US" sz="1500" kern="1200" dirty="0"/>
        </a:p>
      </dsp:txBody>
      <dsp:txXfrm>
        <a:off x="1529292" y="4107422"/>
        <a:ext cx="275606" cy="1298809"/>
      </dsp:txXfrm>
    </dsp:sp>
    <dsp:sp modelId="{4B668DF5-9F97-4042-A986-EC6AEE0C2356}">
      <dsp:nvSpPr>
        <dsp:cNvPr id="0" name=""/>
        <dsp:cNvSpPr/>
      </dsp:nvSpPr>
      <dsp:spPr>
        <a:xfrm>
          <a:off x="1825770" y="2733381"/>
          <a:ext cx="591661" cy="131595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endParaRPr lang="en-US" sz="1800" kern="1200" dirty="0"/>
        </a:p>
      </dsp:txBody>
      <dsp:txXfrm>
        <a:off x="1843099" y="2750710"/>
        <a:ext cx="557003" cy="1281301"/>
      </dsp:txXfrm>
    </dsp:sp>
    <dsp:sp modelId="{E94C220A-B8BC-44AD-9E26-D9C5A7E35094}">
      <dsp:nvSpPr>
        <dsp:cNvPr id="0" name=""/>
        <dsp:cNvSpPr/>
      </dsp:nvSpPr>
      <dsp:spPr>
        <a:xfrm>
          <a:off x="1825770" y="4098847"/>
          <a:ext cx="292756" cy="131595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sym typeface="Wingdings" panose="05000000000000000000" pitchFamily="2" charset="2"/>
            </a:rPr>
            <a:t></a:t>
          </a:r>
          <a:endParaRPr lang="en-US" sz="1500" kern="1200" dirty="0"/>
        </a:p>
      </dsp:txBody>
      <dsp:txXfrm>
        <a:off x="1834345" y="4107422"/>
        <a:ext cx="275606" cy="1298809"/>
      </dsp:txXfrm>
    </dsp:sp>
    <dsp:sp modelId="{B53A9BE0-0939-40D9-904F-0D40B311B82F}">
      <dsp:nvSpPr>
        <dsp:cNvPr id="0" name=""/>
        <dsp:cNvSpPr/>
      </dsp:nvSpPr>
      <dsp:spPr>
        <a:xfrm>
          <a:off x="2124674" y="4098847"/>
          <a:ext cx="292756" cy="131595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sym typeface="Wingdings" panose="05000000000000000000" pitchFamily="2" charset="2"/>
            </a:rPr>
            <a:t></a:t>
          </a:r>
          <a:endParaRPr lang="en-US" sz="1500" kern="1200" dirty="0"/>
        </a:p>
      </dsp:txBody>
      <dsp:txXfrm>
        <a:off x="2133249" y="4107422"/>
        <a:ext cx="275606" cy="1298809"/>
      </dsp:txXfrm>
    </dsp:sp>
    <dsp:sp modelId="{87A8A8E9-02D2-4944-BBC5-D8A601EF9D2A}">
      <dsp:nvSpPr>
        <dsp:cNvPr id="0" name=""/>
        <dsp:cNvSpPr/>
      </dsp:nvSpPr>
      <dsp:spPr>
        <a:xfrm>
          <a:off x="2442023" y="1367915"/>
          <a:ext cx="1195618" cy="131595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endParaRPr lang="en-US" sz="2400" kern="1200" dirty="0"/>
        </a:p>
      </dsp:txBody>
      <dsp:txXfrm>
        <a:off x="2477041" y="1402933"/>
        <a:ext cx="1125582" cy="1245923"/>
      </dsp:txXfrm>
    </dsp:sp>
    <dsp:sp modelId="{80D8B2DE-72E5-4762-9F67-F3F03EB2B238}">
      <dsp:nvSpPr>
        <dsp:cNvPr id="0" name=""/>
        <dsp:cNvSpPr/>
      </dsp:nvSpPr>
      <dsp:spPr>
        <a:xfrm>
          <a:off x="2442023" y="2733381"/>
          <a:ext cx="591661" cy="131595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endParaRPr lang="en-US" sz="1800" kern="1200" dirty="0"/>
        </a:p>
      </dsp:txBody>
      <dsp:txXfrm>
        <a:off x="2459352" y="2750710"/>
        <a:ext cx="557003" cy="1281301"/>
      </dsp:txXfrm>
    </dsp:sp>
    <dsp:sp modelId="{891065D5-E73E-4DE5-B058-C84709BA79C9}">
      <dsp:nvSpPr>
        <dsp:cNvPr id="0" name=""/>
        <dsp:cNvSpPr/>
      </dsp:nvSpPr>
      <dsp:spPr>
        <a:xfrm>
          <a:off x="2442023" y="4098847"/>
          <a:ext cx="292756" cy="131595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sym typeface="Wingdings" panose="05000000000000000000" pitchFamily="2" charset="2"/>
            </a:rPr>
            <a:t></a:t>
          </a:r>
          <a:endParaRPr lang="en-US" sz="1500" kern="1200" dirty="0"/>
        </a:p>
      </dsp:txBody>
      <dsp:txXfrm>
        <a:off x="2450598" y="4107422"/>
        <a:ext cx="275606" cy="1298809"/>
      </dsp:txXfrm>
    </dsp:sp>
    <dsp:sp modelId="{D06FF471-A067-4A7E-B3A2-C8373D942E8D}">
      <dsp:nvSpPr>
        <dsp:cNvPr id="0" name=""/>
        <dsp:cNvSpPr/>
      </dsp:nvSpPr>
      <dsp:spPr>
        <a:xfrm>
          <a:off x="2740927" y="4098847"/>
          <a:ext cx="292756" cy="131595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sym typeface="Wingdings" panose="05000000000000000000" pitchFamily="2" charset="2"/>
            </a:rPr>
            <a:t></a:t>
          </a:r>
          <a:endParaRPr lang="en-US" sz="1500" kern="1200" dirty="0"/>
        </a:p>
      </dsp:txBody>
      <dsp:txXfrm>
        <a:off x="2749502" y="4107422"/>
        <a:ext cx="275606" cy="1298809"/>
      </dsp:txXfrm>
    </dsp:sp>
    <dsp:sp modelId="{13D14578-8CD9-41D7-872F-3C1EF461952E}">
      <dsp:nvSpPr>
        <dsp:cNvPr id="0" name=""/>
        <dsp:cNvSpPr/>
      </dsp:nvSpPr>
      <dsp:spPr>
        <a:xfrm>
          <a:off x="3045980" y="2733381"/>
          <a:ext cx="591661" cy="131595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endParaRPr lang="en-US" sz="1800" kern="1200" dirty="0"/>
        </a:p>
      </dsp:txBody>
      <dsp:txXfrm>
        <a:off x="3063309" y="2750710"/>
        <a:ext cx="557003" cy="1281301"/>
      </dsp:txXfrm>
    </dsp:sp>
    <dsp:sp modelId="{9DB76EEE-7BEC-4D33-AA5A-0FC135E513A9}">
      <dsp:nvSpPr>
        <dsp:cNvPr id="0" name=""/>
        <dsp:cNvSpPr/>
      </dsp:nvSpPr>
      <dsp:spPr>
        <a:xfrm>
          <a:off x="3045980" y="4098847"/>
          <a:ext cx="292756" cy="131595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sym typeface="Wingdings" panose="05000000000000000000" pitchFamily="2" charset="2"/>
            </a:rPr>
            <a:t></a:t>
          </a:r>
          <a:endParaRPr lang="en-US" sz="1500" kern="1200" dirty="0"/>
        </a:p>
      </dsp:txBody>
      <dsp:txXfrm>
        <a:off x="3054555" y="4107422"/>
        <a:ext cx="275606" cy="1298809"/>
      </dsp:txXfrm>
    </dsp:sp>
    <dsp:sp modelId="{A7D3A812-4462-4A78-8699-0BA608985636}">
      <dsp:nvSpPr>
        <dsp:cNvPr id="0" name=""/>
        <dsp:cNvSpPr/>
      </dsp:nvSpPr>
      <dsp:spPr>
        <a:xfrm>
          <a:off x="3344884" y="4098847"/>
          <a:ext cx="292756" cy="131595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sym typeface="Wingdings" panose="05000000000000000000" pitchFamily="2" charset="2"/>
            </a:rPr>
            <a:t></a:t>
          </a:r>
          <a:endParaRPr lang="en-US" sz="1500" kern="1200" dirty="0"/>
        </a:p>
      </dsp:txBody>
      <dsp:txXfrm>
        <a:off x="3353459" y="4107422"/>
        <a:ext cx="275606" cy="1298809"/>
      </dsp:txXfrm>
    </dsp:sp>
  </dsp:spTree>
</dsp:drawing>
</file>

<file path=ppt/diagrams/layout1.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layout2.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D0082C8-63A2-0C4B-B092-686BF73F33B7}" type="datetimeFigureOut">
              <a:rPr lang="en-US" smtClean="0"/>
              <a:t>7/19/17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A279125-81F6-614B-8345-65B3C31FB742}" type="slidenum">
              <a:rPr lang="en-US" smtClean="0"/>
              <a:t>‹#›</a:t>
            </a:fld>
            <a:endParaRPr lang="en-US"/>
          </a:p>
        </p:txBody>
      </p:sp>
    </p:spTree>
    <p:extLst>
      <p:ext uri="{BB962C8B-B14F-4D97-AF65-F5344CB8AC3E}">
        <p14:creationId xmlns:p14="http://schemas.microsoft.com/office/powerpoint/2010/main" val="1302099286"/>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Give some examples: prepaid cell phones, retail purchase of an everyday item</a:t>
            </a:r>
            <a:endParaRPr lang="en-US" dirty="0"/>
          </a:p>
        </p:txBody>
      </p:sp>
      <p:sp>
        <p:nvSpPr>
          <p:cNvPr id="4" name="Slide Number Placeholder 3"/>
          <p:cNvSpPr>
            <a:spLocks noGrp="1"/>
          </p:cNvSpPr>
          <p:nvPr>
            <p:ph type="sldNum" sz="quarter" idx="10"/>
          </p:nvPr>
        </p:nvSpPr>
        <p:spPr/>
        <p:txBody>
          <a:bodyPr/>
          <a:lstStyle/>
          <a:p>
            <a:fld id="{2A279125-81F6-614B-8345-65B3C31FB742}" type="slidenum">
              <a:rPr lang="en-US" smtClean="0"/>
              <a:t>3</a:t>
            </a:fld>
            <a:endParaRPr lang="en-US"/>
          </a:p>
        </p:txBody>
      </p:sp>
    </p:spTree>
    <p:extLst>
      <p:ext uri="{BB962C8B-B14F-4D97-AF65-F5344CB8AC3E}">
        <p14:creationId xmlns:p14="http://schemas.microsoft.com/office/powerpoint/2010/main" val="41448294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 that we’re purposefully</a:t>
            </a:r>
            <a:r>
              <a:rPr lang="en-US" baseline="0" dirty="0" smtClean="0"/>
              <a:t> vague on how to define difference. It’s one of the key choices to make during modeling.</a:t>
            </a:r>
            <a:endParaRPr lang="en-US" dirty="0"/>
          </a:p>
        </p:txBody>
      </p:sp>
      <p:sp>
        <p:nvSpPr>
          <p:cNvPr id="4" name="Slide Number Placeholder 3"/>
          <p:cNvSpPr>
            <a:spLocks noGrp="1"/>
          </p:cNvSpPr>
          <p:nvPr>
            <p:ph type="sldNum" sz="quarter" idx="10"/>
          </p:nvPr>
        </p:nvSpPr>
        <p:spPr/>
        <p:txBody>
          <a:bodyPr/>
          <a:lstStyle/>
          <a:p>
            <a:fld id="{35DA1887-7E1A-B44A-8AFF-0D388D0DD377}" type="slidenum">
              <a:rPr lang="en-US" smtClean="0"/>
              <a:t>6</a:t>
            </a:fld>
            <a:endParaRPr lang="en-US" dirty="0"/>
          </a:p>
        </p:txBody>
      </p:sp>
    </p:spTree>
    <p:extLst>
      <p:ext uri="{BB962C8B-B14F-4D97-AF65-F5344CB8AC3E}">
        <p14:creationId xmlns:p14="http://schemas.microsoft.com/office/powerpoint/2010/main" val="37933235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a:t>
            </a:r>
            <a:r>
              <a:rPr lang="en-US" baseline="0" dirty="0" smtClean="0"/>
              <a:t> achieve good base-wide lift, we don’t need one magic message that works very well on everybody, we need to identify a number of segments that responding somewhat positively to one of a large collection of messages.</a:t>
            </a:r>
            <a:endParaRPr lang="en-US" dirty="0"/>
          </a:p>
        </p:txBody>
      </p:sp>
      <p:sp>
        <p:nvSpPr>
          <p:cNvPr id="4" name="Slide Number Placeholder 3"/>
          <p:cNvSpPr>
            <a:spLocks noGrp="1"/>
          </p:cNvSpPr>
          <p:nvPr>
            <p:ph type="sldNum" sz="quarter" idx="10"/>
          </p:nvPr>
        </p:nvSpPr>
        <p:spPr/>
        <p:txBody>
          <a:bodyPr/>
          <a:lstStyle/>
          <a:p>
            <a:fld id="{35DA1887-7E1A-B44A-8AFF-0D388D0DD377}" type="slidenum">
              <a:rPr lang="en-US" smtClean="0"/>
              <a:t>8</a:t>
            </a:fld>
            <a:endParaRPr lang="en-US" dirty="0"/>
          </a:p>
        </p:txBody>
      </p:sp>
    </p:spTree>
    <p:extLst>
      <p:ext uri="{BB962C8B-B14F-4D97-AF65-F5344CB8AC3E}">
        <p14:creationId xmlns:p14="http://schemas.microsoft.com/office/powerpoint/2010/main" val="35050518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394AFFB-D224-3A4C-AEAB-4F23388A3841}" type="datetimeFigureOut">
              <a:rPr lang="en-US" smtClean="0"/>
              <a:t>7/19/17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84A37A-AFC2-4A01-80A1-FC20F2C0D5BB}"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394AFFB-D224-3A4C-AEAB-4F23388A3841}" type="datetimeFigureOut">
              <a:rPr lang="en-US" smtClean="0"/>
              <a:t>7/19/17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4B37FF-2EAF-B74B-823C-37D692704895}"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394AFFB-D224-3A4C-AEAB-4F23388A3841}" type="datetimeFigureOut">
              <a:rPr lang="en-US" smtClean="0"/>
              <a:t>7/19/17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4B37FF-2EAF-B74B-823C-37D692704895}"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394AFFB-D224-3A4C-AEAB-4F23388A3841}" type="datetimeFigureOut">
              <a:rPr lang="en-US" smtClean="0"/>
              <a:t>7/19/17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4B37FF-2EAF-B74B-823C-37D692704895}"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394AFFB-D224-3A4C-AEAB-4F23388A3841}" type="datetimeFigureOut">
              <a:rPr lang="en-US" smtClean="0"/>
              <a:t>7/19/17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4B37FF-2EAF-B74B-823C-37D692704895}"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394AFFB-D224-3A4C-AEAB-4F23388A3841}" type="datetimeFigureOut">
              <a:rPr lang="en-US" smtClean="0"/>
              <a:t>7/19/17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4B37FF-2EAF-B74B-823C-37D692704895}"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394AFFB-D224-3A4C-AEAB-4F23388A3841}" type="datetimeFigureOut">
              <a:rPr lang="en-US" smtClean="0"/>
              <a:t>7/19/17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E4B37FF-2EAF-B74B-823C-37D692704895}"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394AFFB-D224-3A4C-AEAB-4F23388A3841}" type="datetimeFigureOut">
              <a:rPr lang="en-US" smtClean="0"/>
              <a:t>7/19/17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E4B37FF-2EAF-B74B-823C-37D692704895}"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394AFFB-D224-3A4C-AEAB-4F23388A3841}" type="datetimeFigureOut">
              <a:rPr lang="en-US" smtClean="0"/>
              <a:t>7/19/17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E4B37FF-2EAF-B74B-823C-37D692704895}"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394AFFB-D224-3A4C-AEAB-4F23388A3841}" type="datetimeFigureOut">
              <a:rPr lang="en-US" smtClean="0"/>
              <a:t>7/19/17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84A37A-AFC2-4A01-80A1-FC20F2C0D5BB}" type="slidenum">
              <a:rPr lang="en-US" smtClean="0"/>
              <a:pPr/>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1394AFFB-D224-3A4C-AEAB-4F23388A3841}" type="datetimeFigureOut">
              <a:rPr lang="en-US" smtClean="0"/>
              <a:t>7/19/17</a:t>
            </a:fld>
            <a:endParaRPr lang="en-US"/>
          </a:p>
        </p:txBody>
      </p:sp>
      <p:sp>
        <p:nvSpPr>
          <p:cNvPr id="9" name="Slide Number Placeholder 8"/>
          <p:cNvSpPr>
            <a:spLocks noGrp="1"/>
          </p:cNvSpPr>
          <p:nvPr>
            <p:ph type="sldNum" sz="quarter" idx="11"/>
          </p:nvPr>
        </p:nvSpPr>
        <p:spPr/>
        <p:txBody>
          <a:bodyPr/>
          <a:lstStyle/>
          <a:p>
            <a:fld id="{CE4B37FF-2EAF-B74B-823C-37D692704895}" type="slidenum">
              <a:rPr lang="en-US" smtClean="0"/>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CE4B37FF-2EAF-B74B-823C-37D692704895}" type="slidenum">
              <a:rPr lang="en-US" smtClean="0"/>
              <a:t>‹#›</a:t>
            </a:fld>
            <a:endParaRPr lang="en-US"/>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1394AFFB-D224-3A4C-AEAB-4F23388A3841}" type="datetimeFigureOut">
              <a:rPr lang="en-US" smtClean="0"/>
              <a:t>7/19/17</a:t>
            </a:fld>
            <a:endParaRPr lang="en-US"/>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theguardian.com/commentisfree/2016/jun/14/im-being-chased-around-the-internet-by-a-shed"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dept.stat.lsa.umich.edu/~samurphy/"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dept.stat.lsa.umich.edu/~samurphy/" TargetMode="Externa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research.google.com/pubs/pub45428.html"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chart" Target="../charts/char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theguardian.com/commentisfree/2016/jun/14/im-being-chased-around-the-internet-by-a-shed" TargetMode="Externa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2.xml"/><Relationship Id="rId4" Type="http://schemas.openxmlformats.org/officeDocument/2006/relationships/diagramLayout" Target="../diagrams/layout2.xml"/><Relationship Id="rId5" Type="http://schemas.openxmlformats.org/officeDocument/2006/relationships/diagramQuickStyle" Target="../diagrams/quickStyle2.xml"/><Relationship Id="rId6" Type="http://schemas.openxmlformats.org/officeDocument/2006/relationships/diagramColors" Target="../diagrams/colors2.xml"/><Relationship Id="rId7" Type="http://schemas.microsoft.com/office/2007/relationships/diagramDrawing" Target="../diagrams/drawing2.xml"/><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Personalized Marketing</a:t>
            </a:r>
            <a:endParaRPr lang="en-US" dirty="0"/>
          </a:p>
        </p:txBody>
      </p:sp>
      <p:sp>
        <p:nvSpPr>
          <p:cNvPr id="3" name="Subtitle 2"/>
          <p:cNvSpPr>
            <a:spLocks noGrp="1"/>
          </p:cNvSpPr>
          <p:nvPr>
            <p:ph type="subTitle" idx="1"/>
          </p:nvPr>
        </p:nvSpPr>
        <p:spPr/>
        <p:txBody>
          <a:bodyPr/>
          <a:lstStyle/>
          <a:p>
            <a:r>
              <a:rPr lang="en-US" dirty="0" smtClean="0"/>
              <a:t>July 20, 2017</a:t>
            </a:r>
          </a:p>
          <a:p>
            <a:r>
              <a:rPr lang="en-US" dirty="0" smtClean="0"/>
              <a:t>Richard Sharp</a:t>
            </a:r>
          </a:p>
          <a:p>
            <a:endParaRPr lang="en-US" dirty="0"/>
          </a:p>
        </p:txBody>
      </p:sp>
    </p:spTree>
    <p:extLst>
      <p:ext uri="{BB962C8B-B14F-4D97-AF65-F5344CB8AC3E}">
        <p14:creationId xmlns:p14="http://schemas.microsoft.com/office/powerpoint/2010/main" val="2956532950"/>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a:t>
            </a:r>
            <a:endParaRPr lang="en-US" dirty="0"/>
          </a:p>
        </p:txBody>
      </p:sp>
      <p:sp>
        <p:nvSpPr>
          <p:cNvPr id="3" name="Content Placeholder 2"/>
          <p:cNvSpPr>
            <a:spLocks noGrp="1"/>
          </p:cNvSpPr>
          <p:nvPr>
            <p:ph idx="1"/>
          </p:nvPr>
        </p:nvSpPr>
        <p:spPr/>
        <p:txBody>
          <a:bodyPr/>
          <a:lstStyle/>
          <a:p>
            <a:r>
              <a:rPr lang="en-US" dirty="0" smtClean="0"/>
              <a:t>Develop </a:t>
            </a:r>
            <a:r>
              <a:rPr lang="en-US" dirty="0"/>
              <a:t>a </a:t>
            </a:r>
            <a:r>
              <a:rPr lang="en-US" dirty="0" smtClean="0"/>
              <a:t>model </a:t>
            </a:r>
            <a:r>
              <a:rPr lang="en-US" dirty="0"/>
              <a:t>that is part of a working system for making offer decisions. </a:t>
            </a:r>
            <a:endParaRPr lang="en-US" dirty="0" smtClean="0"/>
          </a:p>
          <a:p>
            <a:pPr lvl="1"/>
            <a:r>
              <a:rPr lang="en-US" dirty="0" smtClean="0"/>
              <a:t>Data is produced by a decision simulator </a:t>
            </a:r>
          </a:p>
          <a:p>
            <a:pPr lvl="2"/>
            <a:r>
              <a:rPr lang="en-US" dirty="0"/>
              <a:t>R</a:t>
            </a:r>
            <a:r>
              <a:rPr lang="en-US" dirty="0" smtClean="0"/>
              <a:t>egularly checks for a file of offer delivery instructions</a:t>
            </a:r>
          </a:p>
          <a:p>
            <a:pPr lvl="2"/>
            <a:r>
              <a:rPr lang="en-US" dirty="0"/>
              <a:t>C</a:t>
            </a:r>
            <a:r>
              <a:rPr lang="en-US" dirty="0" smtClean="0"/>
              <a:t>onducts a simple but qualitatively realistic simulation of purchase decisions</a:t>
            </a:r>
          </a:p>
          <a:p>
            <a:pPr lvl="2"/>
            <a:r>
              <a:rPr lang="en-US" dirty="0" smtClean="0"/>
              <a:t>Purchase decisions can be influenced by an individual’s tastes and sensitivity to offers</a:t>
            </a:r>
          </a:p>
          <a:p>
            <a:pPr lvl="1"/>
            <a:r>
              <a:rPr lang="en-US" dirty="0" smtClean="0"/>
              <a:t>Consider</a:t>
            </a:r>
          </a:p>
          <a:p>
            <a:pPr lvl="2"/>
            <a:r>
              <a:rPr lang="en-US" dirty="0" smtClean="0"/>
              <a:t>measuring </a:t>
            </a:r>
            <a:r>
              <a:rPr lang="en-US" dirty="0"/>
              <a:t>incremental </a:t>
            </a:r>
            <a:r>
              <a:rPr lang="en-US" dirty="0" smtClean="0"/>
              <a:t>impact</a:t>
            </a:r>
            <a:endParaRPr lang="en-US" dirty="0"/>
          </a:p>
          <a:p>
            <a:pPr lvl="2"/>
            <a:r>
              <a:rPr lang="en-US" dirty="0" smtClean="0"/>
              <a:t>behavioral </a:t>
            </a:r>
            <a:r>
              <a:rPr lang="en-US" dirty="0"/>
              <a:t>and contextual feature </a:t>
            </a:r>
            <a:r>
              <a:rPr lang="en-US" dirty="0" smtClean="0"/>
              <a:t>engineering</a:t>
            </a:r>
            <a:endParaRPr lang="en-US" dirty="0"/>
          </a:p>
          <a:p>
            <a:pPr lvl="2"/>
            <a:r>
              <a:rPr lang="en-US" dirty="0" smtClean="0"/>
              <a:t>decision </a:t>
            </a:r>
            <a:r>
              <a:rPr lang="en-US" dirty="0"/>
              <a:t>strategies and </a:t>
            </a:r>
            <a:r>
              <a:rPr lang="en-US" dirty="0" smtClean="0"/>
              <a:t>objectives</a:t>
            </a:r>
            <a:endParaRPr lang="en-US" dirty="0"/>
          </a:p>
          <a:p>
            <a:pPr lvl="2"/>
            <a:r>
              <a:rPr lang="en-US" dirty="0" smtClean="0"/>
              <a:t>continual </a:t>
            </a:r>
            <a:r>
              <a:rPr lang="en-US" dirty="0"/>
              <a:t>operation in a real-world setting (including feedback for system operators</a:t>
            </a:r>
            <a:r>
              <a:rPr lang="en-US" dirty="0" smtClean="0"/>
              <a:t>)</a:t>
            </a:r>
            <a:endParaRPr lang="hr-HR" dirty="0"/>
          </a:p>
          <a:p>
            <a:endParaRPr lang="en-US" dirty="0"/>
          </a:p>
        </p:txBody>
      </p:sp>
    </p:spTree>
    <p:extLst>
      <p:ext uri="{BB962C8B-B14F-4D97-AF65-F5344CB8AC3E}">
        <p14:creationId xmlns:p14="http://schemas.microsoft.com/office/powerpoint/2010/main" val="3745055468"/>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Thank you</a:t>
            </a:r>
            <a:endParaRPr lang="en-US" dirty="0"/>
          </a:p>
        </p:txBody>
      </p:sp>
      <p:sp>
        <p:nvSpPr>
          <p:cNvPr id="5" name="Text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974795209"/>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Abstract</a:t>
            </a:r>
            <a:endParaRPr lang="en-US" dirty="0"/>
          </a:p>
        </p:txBody>
      </p:sp>
      <p:sp>
        <p:nvSpPr>
          <p:cNvPr id="7" name="Content Placeholder 6"/>
          <p:cNvSpPr>
            <a:spLocks noGrp="1"/>
          </p:cNvSpPr>
          <p:nvPr>
            <p:ph idx="1"/>
          </p:nvPr>
        </p:nvSpPr>
        <p:spPr/>
        <p:txBody>
          <a:bodyPr>
            <a:normAutofit/>
          </a:bodyPr>
          <a:lstStyle/>
          <a:p>
            <a:pPr marL="114300" indent="0">
              <a:buNone/>
            </a:pPr>
            <a:r>
              <a:rPr lang="en-US" dirty="0" smtClean="0"/>
              <a:t>The </a:t>
            </a:r>
            <a:r>
              <a:rPr lang="en-US" dirty="0"/>
              <a:t>goal of personalized marketing is to send the right message to the right person at the right time. Rules-based, targeted marketing suffers from a measurement problem: it works on average, being useful for some but irrelevant for others, and you can’t tell one group from the other. Online retailers are generally better able to track individual customer behavior than their brick and mortar counterparts, but still suffer from an inability to put that behavior in context. A common result is </a:t>
            </a:r>
            <a:r>
              <a:rPr lang="en-US" dirty="0" smtClean="0"/>
              <a:t>that </a:t>
            </a:r>
            <a:r>
              <a:rPr lang="en-US" dirty="0" smtClean="0">
                <a:hlinkClick r:id="rId2"/>
              </a:rPr>
              <a:t>a shed</a:t>
            </a:r>
            <a:r>
              <a:rPr lang="en-US" dirty="0"/>
              <a:t> </a:t>
            </a:r>
            <a:r>
              <a:rPr lang="en-US" dirty="0" smtClean="0"/>
              <a:t>(</a:t>
            </a:r>
            <a:r>
              <a:rPr lang="en-US" dirty="0"/>
              <a:t>or book or shoes or tent or whatever) chases you around the </a:t>
            </a:r>
            <a:r>
              <a:rPr lang="en-US" dirty="0" smtClean="0"/>
              <a:t>internet. </a:t>
            </a:r>
            <a:r>
              <a:rPr lang="en-US" dirty="0"/>
              <a:t>Yes, you searched for it, but then you went down to the store and bought it in person. The next time that add pops up it’s gotten the behavior right, but completely missed the context: right message, right person, wrong time. </a:t>
            </a:r>
            <a:endParaRPr lang="en-US" dirty="0">
              <a:hlinkClick r:id="rId2"/>
            </a:endParaRPr>
          </a:p>
          <a:p>
            <a:endParaRPr lang="en-US" dirty="0"/>
          </a:p>
        </p:txBody>
      </p:sp>
    </p:spTree>
    <p:extLst>
      <p:ext uri="{BB962C8B-B14F-4D97-AF65-F5344CB8AC3E}">
        <p14:creationId xmlns:p14="http://schemas.microsoft.com/office/powerpoint/2010/main" val="2425891334"/>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a:t>
            </a:r>
            <a:endParaRPr lang="en-US" dirty="0"/>
          </a:p>
        </p:txBody>
      </p:sp>
      <p:sp>
        <p:nvSpPr>
          <p:cNvPr id="3" name="Content Placeholder 2"/>
          <p:cNvSpPr>
            <a:spLocks noGrp="1"/>
          </p:cNvSpPr>
          <p:nvPr>
            <p:ph idx="1"/>
          </p:nvPr>
        </p:nvSpPr>
        <p:spPr/>
        <p:txBody>
          <a:bodyPr/>
          <a:lstStyle/>
          <a:p>
            <a:r>
              <a:rPr lang="en-US" dirty="0"/>
              <a:t>Personalized marketing attempts to reduce the inefficiency of targeted marketing by making algorithmic, rather than rules-based decisions, that treat the recipient as an individual rather than a representative of a general class. Challenges include discovering useful behavioral and contextual clues in a mountain of transactional and other data, determining an optimal decision strategy for making use of that information towards some objective, and selecting the objective itself. Unsurprisingly, increasing revenue is a common objective, but so is increasing engagement (or similarly decreasing churn) and objectives can range </a:t>
            </a:r>
            <a:r>
              <a:rPr lang="en-US" dirty="0" smtClean="0"/>
              <a:t>as widely as  </a:t>
            </a:r>
            <a:r>
              <a:rPr lang="en-US" dirty="0" smtClean="0">
                <a:hlinkClick r:id="rId2"/>
              </a:rPr>
              <a:t>supporting </a:t>
            </a:r>
            <a:r>
              <a:rPr lang="en-US" dirty="0">
                <a:hlinkClick r:id="rId2"/>
              </a:rPr>
              <a:t>health related decisions like smoking </a:t>
            </a:r>
            <a:r>
              <a:rPr lang="en-US" dirty="0" smtClean="0">
                <a:hlinkClick r:id="rId2"/>
              </a:rPr>
              <a:t>cessation</a:t>
            </a:r>
            <a:r>
              <a:rPr lang="en-US" dirty="0"/>
              <a:t> </a:t>
            </a:r>
            <a:r>
              <a:rPr lang="en-US" dirty="0" smtClean="0"/>
              <a:t>or </a:t>
            </a:r>
            <a:r>
              <a:rPr lang="en-US" dirty="0"/>
              <a:t>helping individuals make better financial decisions. </a:t>
            </a:r>
          </a:p>
          <a:p>
            <a:endParaRPr lang="en-US" dirty="0"/>
          </a:p>
        </p:txBody>
      </p:sp>
    </p:spTree>
    <p:extLst>
      <p:ext uri="{BB962C8B-B14F-4D97-AF65-F5344CB8AC3E}">
        <p14:creationId xmlns:p14="http://schemas.microsoft.com/office/powerpoint/2010/main" val="188862646"/>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Personalized Marketing</a:t>
            </a:r>
            <a:endParaRPr lang="en-US" dirty="0"/>
          </a:p>
        </p:txBody>
      </p:sp>
      <p:sp>
        <p:nvSpPr>
          <p:cNvPr id="3" name="Content Placeholder 2"/>
          <p:cNvSpPr>
            <a:spLocks noGrp="1"/>
          </p:cNvSpPr>
          <p:nvPr>
            <p:ph idx="1"/>
          </p:nvPr>
        </p:nvSpPr>
        <p:spPr/>
        <p:txBody>
          <a:bodyPr/>
          <a:lstStyle/>
          <a:p>
            <a:r>
              <a:rPr lang="en-US" dirty="0" smtClean="0"/>
              <a:t>Personalization is the challenge of delivering the right experience to the right person at the right time.</a:t>
            </a:r>
          </a:p>
          <a:p>
            <a:r>
              <a:rPr lang="en-US" dirty="0" smtClean="0"/>
              <a:t>In advertising it is better known as Wannamaker’s Dilemma: “Half the money I spend on advertising is wasted. The trouble is I don’t know which half.”</a:t>
            </a:r>
          </a:p>
          <a:p>
            <a:r>
              <a:rPr lang="en-US" dirty="0" smtClean="0"/>
              <a:t>Personalization appears in other fields with along with other objectives</a:t>
            </a:r>
            <a:r>
              <a:rPr lang="is-IS" dirty="0" smtClean="0"/>
              <a:t>…</a:t>
            </a:r>
            <a:endParaRPr lang="en-US" dirty="0" smtClean="0"/>
          </a:p>
          <a:p>
            <a:pPr lvl="1"/>
            <a:r>
              <a:rPr lang="en-US" dirty="0" smtClean="0"/>
              <a:t>Health: patient support for decisions like </a:t>
            </a:r>
            <a:r>
              <a:rPr lang="en-US" dirty="0" smtClean="0">
                <a:hlinkClick r:id="rId2"/>
              </a:rPr>
              <a:t>smoking </a:t>
            </a:r>
            <a:r>
              <a:rPr lang="en-US" dirty="0">
                <a:hlinkClick r:id="rId2"/>
              </a:rPr>
              <a:t>cessation</a:t>
            </a:r>
            <a:r>
              <a:rPr lang="en-US" dirty="0"/>
              <a:t> </a:t>
            </a:r>
            <a:endParaRPr lang="en-US" dirty="0" smtClean="0"/>
          </a:p>
          <a:p>
            <a:pPr lvl="1"/>
            <a:r>
              <a:rPr lang="en-US" dirty="0" smtClean="0"/>
              <a:t>Finance: help individuals become better savers</a:t>
            </a:r>
            <a:endParaRPr lang="en-US" dirty="0"/>
          </a:p>
          <a:p>
            <a:pPr lvl="1"/>
            <a:endParaRPr lang="en-US" dirty="0" smtClean="0"/>
          </a:p>
        </p:txBody>
      </p:sp>
    </p:spTree>
    <p:extLst>
      <p:ext uri="{BB962C8B-B14F-4D97-AF65-F5344CB8AC3E}">
        <p14:creationId xmlns:p14="http://schemas.microsoft.com/office/powerpoint/2010/main" val="2792457951"/>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Learning Cycle</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987588926"/>
              </p:ext>
            </p:extLst>
          </p:nvPr>
        </p:nvGraphicFramePr>
        <p:xfrm>
          <a:off x="457200" y="1600200"/>
          <a:ext cx="7620000" cy="4800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82767250"/>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Privacy</a:t>
            </a:r>
            <a:endParaRPr lang="en-US" dirty="0"/>
          </a:p>
        </p:txBody>
      </p:sp>
      <p:sp>
        <p:nvSpPr>
          <p:cNvPr id="3" name="Content Placeholder 2"/>
          <p:cNvSpPr>
            <a:spLocks noGrp="1"/>
          </p:cNvSpPr>
          <p:nvPr>
            <p:ph idx="1"/>
          </p:nvPr>
        </p:nvSpPr>
        <p:spPr/>
        <p:txBody>
          <a:bodyPr/>
          <a:lstStyle/>
          <a:p>
            <a:r>
              <a:rPr lang="en-US" dirty="0" smtClean="0"/>
              <a:t>People are willing to trade personal information for better service, but are poorly equipped to understand what data has been collected or what conclusions might be drawn.</a:t>
            </a:r>
          </a:p>
          <a:p>
            <a:r>
              <a:rPr lang="en-US" dirty="0" smtClean="0"/>
              <a:t>Abusing personal data, i.e., breaking the implicit promise that the data is collected and used for the benefit of the individual,  can have dire consequences.</a:t>
            </a:r>
          </a:p>
          <a:p>
            <a:r>
              <a:rPr lang="en-US" dirty="0" smtClean="0"/>
              <a:t>While privacy is mainly protected by adhering to applicable laws and internal policies, there are some recent </a:t>
            </a:r>
            <a:r>
              <a:rPr lang="en-US" i="1" dirty="0" smtClean="0"/>
              <a:t>technical</a:t>
            </a:r>
            <a:r>
              <a:rPr lang="en-US" dirty="0" smtClean="0"/>
              <a:t> advances that turn it into an interesting problem for the algorithm writer.</a:t>
            </a:r>
          </a:p>
          <a:p>
            <a:pPr lvl="1"/>
            <a:r>
              <a:rPr lang="en-US" dirty="0" smtClean="0">
                <a:hlinkClick r:id="rId2"/>
              </a:rPr>
              <a:t>Differential privacy through decentralized learning</a:t>
            </a:r>
            <a:endParaRPr lang="en-US" dirty="0"/>
          </a:p>
        </p:txBody>
      </p:sp>
    </p:spTree>
    <p:extLst>
      <p:ext uri="{BB962C8B-B14F-4D97-AF65-F5344CB8AC3E}">
        <p14:creationId xmlns:p14="http://schemas.microsoft.com/office/powerpoint/2010/main" val="1574881917"/>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Necessary Components</a:t>
            </a:r>
            <a:endParaRPr lang="en-US" dirty="0"/>
          </a:p>
        </p:txBody>
      </p:sp>
      <p:sp>
        <p:nvSpPr>
          <p:cNvPr id="3" name="Content Placeholder 2"/>
          <p:cNvSpPr>
            <a:spLocks noGrp="1"/>
          </p:cNvSpPr>
          <p:nvPr>
            <p:ph idx="1"/>
          </p:nvPr>
        </p:nvSpPr>
        <p:spPr/>
        <p:txBody>
          <a:bodyPr>
            <a:normAutofit/>
          </a:bodyPr>
          <a:lstStyle/>
          <a:p>
            <a:r>
              <a:rPr lang="en-US" dirty="0" smtClean="0"/>
              <a:t>Frequent behavior</a:t>
            </a:r>
          </a:p>
          <a:p>
            <a:r>
              <a:rPr lang="en-US" dirty="0" smtClean="0"/>
              <a:t>Delivery channel with capability to deliver and track an individualized experience</a:t>
            </a:r>
          </a:p>
          <a:p>
            <a:pPr lvl="1"/>
            <a:r>
              <a:rPr lang="en-US" dirty="0" smtClean="0"/>
              <a:t>Email, Web, SMS, App, Social</a:t>
            </a:r>
          </a:p>
          <a:p>
            <a:pPr lvl="1"/>
            <a:r>
              <a:rPr lang="en-US" dirty="0" smtClean="0"/>
              <a:t>How do you produce enough content?</a:t>
            </a:r>
          </a:p>
          <a:p>
            <a:pPr lvl="2"/>
            <a:r>
              <a:rPr lang="en-US" dirty="0" smtClean="0"/>
              <a:t>Experience parameterization</a:t>
            </a:r>
          </a:p>
          <a:p>
            <a:pPr lvl="2"/>
            <a:r>
              <a:rPr lang="en-US" dirty="0" smtClean="0"/>
              <a:t>Human creative input</a:t>
            </a:r>
          </a:p>
          <a:p>
            <a:r>
              <a:rPr lang="en-US" dirty="0" smtClean="0"/>
              <a:t>Long-term &amp; short-term measurement</a:t>
            </a:r>
          </a:p>
          <a:p>
            <a:pPr lvl="1"/>
            <a:r>
              <a:rPr lang="en-US" dirty="0" smtClean="0"/>
              <a:t>Tradeoff: must achieve a long-term goal with a short-term proxy</a:t>
            </a:r>
          </a:p>
          <a:p>
            <a:pPr lvl="1"/>
            <a:r>
              <a:rPr lang="en-US" dirty="0" smtClean="0"/>
              <a:t>Timing is a challenge for real-world applications vs. online</a:t>
            </a:r>
          </a:p>
          <a:p>
            <a:pPr lvl="2"/>
            <a:r>
              <a:rPr lang="en-US" dirty="0" smtClean="0"/>
              <a:t>Online: CTR based news article promotion</a:t>
            </a:r>
          </a:p>
          <a:p>
            <a:pPr lvl="2"/>
            <a:r>
              <a:rPr lang="en-US" dirty="0" smtClean="0"/>
              <a:t>Real-world: “Come in this week and</a:t>
            </a:r>
            <a:r>
              <a:rPr lang="is-IS" dirty="0" smtClean="0"/>
              <a:t>…”</a:t>
            </a:r>
          </a:p>
          <a:p>
            <a:pPr lvl="1"/>
            <a:r>
              <a:rPr lang="is-IS" dirty="0" smtClean="0"/>
              <a:t>Human strategy input</a:t>
            </a:r>
            <a:endParaRPr lang="en-US" dirty="0" smtClean="0"/>
          </a:p>
        </p:txBody>
      </p:sp>
    </p:spTree>
    <p:extLst>
      <p:ext uri="{BB962C8B-B14F-4D97-AF65-F5344CB8AC3E}">
        <p14:creationId xmlns:p14="http://schemas.microsoft.com/office/powerpoint/2010/main" val="563406537"/>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341797" y="1600202"/>
            <a:ext cx="7924747" cy="4525963"/>
          </a:xfrm>
        </p:spPr>
        <p:txBody>
          <a:bodyPr/>
          <a:lstStyle/>
          <a:p>
            <a:r>
              <a:rPr lang="en-US" dirty="0" smtClean="0"/>
              <a:t>The objective is to optimize a Key Performance Indicator (KPI)</a:t>
            </a:r>
          </a:p>
          <a:p>
            <a:pPr lvl="1"/>
            <a:r>
              <a:rPr lang="en-US" dirty="0" smtClean="0"/>
              <a:t>revenue</a:t>
            </a:r>
          </a:p>
          <a:p>
            <a:pPr lvl="1"/>
            <a:r>
              <a:rPr lang="en-US" dirty="0" smtClean="0"/>
              <a:t>retention</a:t>
            </a:r>
          </a:p>
          <a:p>
            <a:r>
              <a:rPr lang="en-US" dirty="0" smtClean="0"/>
              <a:t>To measure the effectiveness </a:t>
            </a:r>
            <a:r>
              <a:rPr lang="en-US" dirty="0" smtClean="0"/>
              <a:t>of </a:t>
            </a:r>
            <a:r>
              <a:rPr lang="en-US" dirty="0" smtClean="0"/>
              <a:t>messages, we create </a:t>
            </a:r>
            <a:r>
              <a:rPr lang="en-US" dirty="0" smtClean="0"/>
              <a:t>target and </a:t>
            </a:r>
            <a:r>
              <a:rPr lang="en-US" dirty="0" smtClean="0"/>
              <a:t>control groups.</a:t>
            </a:r>
          </a:p>
          <a:p>
            <a:r>
              <a:rPr lang="en-US" dirty="0" smtClean="0"/>
              <a:t>We measure lift: the difference </a:t>
            </a:r>
            <a:r>
              <a:rPr lang="en-US" dirty="0" smtClean="0"/>
              <a:t>in </a:t>
            </a:r>
            <a:r>
              <a:rPr lang="en-US" dirty="0" smtClean="0"/>
              <a:t>KPI between </a:t>
            </a:r>
            <a:r>
              <a:rPr lang="en-US" dirty="0" smtClean="0"/>
              <a:t>target </a:t>
            </a:r>
            <a:r>
              <a:rPr lang="en-US" dirty="0" smtClean="0"/>
              <a:t>and control groups.</a:t>
            </a:r>
            <a:endParaRPr lang="en-US" dirty="0"/>
          </a:p>
        </p:txBody>
      </p:sp>
      <p:sp>
        <p:nvSpPr>
          <p:cNvPr id="3" name="Title 2"/>
          <p:cNvSpPr>
            <a:spLocks noGrp="1"/>
          </p:cNvSpPr>
          <p:nvPr>
            <p:ph type="title"/>
          </p:nvPr>
        </p:nvSpPr>
        <p:spPr/>
        <p:txBody>
          <a:bodyPr/>
          <a:lstStyle/>
          <a:p>
            <a:r>
              <a:rPr lang="en-US" dirty="0" smtClean="0"/>
              <a:t>KPIs and Lift</a:t>
            </a:r>
            <a:endParaRPr lang="en-US" dirty="0"/>
          </a:p>
        </p:txBody>
      </p:sp>
      <p:grpSp>
        <p:nvGrpSpPr>
          <p:cNvPr id="8" name="Group 7"/>
          <p:cNvGrpSpPr/>
          <p:nvPr/>
        </p:nvGrpSpPr>
        <p:grpSpPr>
          <a:xfrm>
            <a:off x="619566" y="4017818"/>
            <a:ext cx="7457634" cy="2637715"/>
            <a:chOff x="3418119" y="2598236"/>
            <a:chExt cx="5714729" cy="3914071"/>
          </a:xfrm>
        </p:grpSpPr>
        <p:graphicFrame>
          <p:nvGraphicFramePr>
            <p:cNvPr id="5" name="Chart 4"/>
            <p:cNvGraphicFramePr>
              <a:graphicFrameLocks/>
            </p:cNvGraphicFramePr>
            <p:nvPr>
              <p:extLst>
                <p:ext uri="{D42A27DB-BD31-4B8C-83A1-F6EECF244321}">
                  <p14:modId xmlns:p14="http://schemas.microsoft.com/office/powerpoint/2010/main" val="3970663060"/>
                </p:ext>
              </p:extLst>
            </p:nvPr>
          </p:nvGraphicFramePr>
          <p:xfrm>
            <a:off x="3418119" y="3070724"/>
            <a:ext cx="5714729" cy="3441583"/>
          </p:xfrm>
          <a:graphic>
            <a:graphicData uri="http://schemas.openxmlformats.org/drawingml/2006/chart">
              <c:chart xmlns:c="http://schemas.openxmlformats.org/drawingml/2006/chart" xmlns:r="http://schemas.openxmlformats.org/officeDocument/2006/relationships" r:id="rId3"/>
            </a:graphicData>
          </a:graphic>
        </p:graphicFrame>
        <p:sp>
          <p:nvSpPr>
            <p:cNvPr id="6" name="Left Brace 5"/>
            <p:cNvSpPr/>
            <p:nvPr/>
          </p:nvSpPr>
          <p:spPr>
            <a:xfrm rot="5400000">
              <a:off x="6512312" y="2821257"/>
              <a:ext cx="407022" cy="775009"/>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7" name="TextBox 6"/>
            <p:cNvSpPr txBox="1"/>
            <p:nvPr/>
          </p:nvSpPr>
          <p:spPr>
            <a:xfrm>
              <a:off x="6423100" y="2598236"/>
              <a:ext cx="836341" cy="369332"/>
            </a:xfrm>
            <a:prstGeom prst="rect">
              <a:avLst/>
            </a:prstGeom>
            <a:noFill/>
          </p:spPr>
          <p:txBody>
            <a:bodyPr wrap="square" rtlCol="0">
              <a:spAutoFit/>
            </a:bodyPr>
            <a:lstStyle/>
            <a:p>
              <a:r>
                <a:rPr lang="en-US" dirty="0" smtClean="0"/>
                <a:t>Lift</a:t>
              </a:r>
              <a:endParaRPr lang="en-US" dirty="0"/>
            </a:p>
          </p:txBody>
        </p:sp>
      </p:grpSp>
    </p:spTree>
    <p:extLst>
      <p:ext uri="{BB962C8B-B14F-4D97-AF65-F5344CB8AC3E}">
        <p14:creationId xmlns:p14="http://schemas.microsoft.com/office/powerpoint/2010/main" val="3789075398"/>
      </p:ext>
    </p:extLst>
  </p:cSld>
  <p:clrMapOvr>
    <a:masterClrMapping/>
  </p:clrMapOvr>
  <mc:AlternateContent xmlns:mc="http://schemas.openxmlformats.org/markup-compatibility/2006" xmlns:p14="http://schemas.microsoft.com/office/powerpoint/2010/main">
    <mc:Choice Requires="p14">
      <p:transition spd="med" p14:dur="700">
        <p:wipe dir="r"/>
      </p:transition>
    </mc:Choice>
    <mc:Fallback xmlns="">
      <p:transition spd="med">
        <p:wipe dir="r"/>
      </p:transition>
    </mc:Fallback>
  </mc:AlternateContent>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Behavior and Context</a:t>
            </a:r>
            <a:endParaRPr lang="en-US" dirty="0"/>
          </a:p>
        </p:txBody>
      </p:sp>
      <p:sp>
        <p:nvSpPr>
          <p:cNvPr id="3" name="Content Placeholder 2"/>
          <p:cNvSpPr>
            <a:spLocks noGrp="1"/>
          </p:cNvSpPr>
          <p:nvPr>
            <p:ph idx="1"/>
          </p:nvPr>
        </p:nvSpPr>
        <p:spPr/>
        <p:txBody>
          <a:bodyPr>
            <a:normAutofit lnSpcReduction="10000"/>
          </a:bodyPr>
          <a:lstStyle/>
          <a:p>
            <a:r>
              <a:rPr lang="en-US" dirty="0" smtClean="0"/>
              <a:t>For all the data that is collected, marketers (except Facebook) really don’t have a very complete picture of an individual.</a:t>
            </a:r>
          </a:p>
          <a:p>
            <a:r>
              <a:rPr lang="en-US" dirty="0" smtClean="0"/>
              <a:t>Typical data sources are</a:t>
            </a:r>
          </a:p>
          <a:p>
            <a:pPr lvl="1"/>
            <a:r>
              <a:rPr lang="en-US" dirty="0" smtClean="0"/>
              <a:t>Account profile</a:t>
            </a:r>
          </a:p>
          <a:p>
            <a:pPr lvl="1"/>
            <a:r>
              <a:rPr lang="en-US" dirty="0" smtClean="0"/>
              <a:t>Transactions</a:t>
            </a:r>
          </a:p>
          <a:p>
            <a:pPr lvl="1"/>
            <a:r>
              <a:rPr lang="en-US" dirty="0" smtClean="0"/>
              <a:t>Offer receipt and redemption</a:t>
            </a:r>
          </a:p>
          <a:p>
            <a:pPr lvl="1"/>
            <a:r>
              <a:rPr lang="en-US" dirty="0" smtClean="0"/>
              <a:t>Use of marketer’s app or web page</a:t>
            </a:r>
          </a:p>
          <a:p>
            <a:r>
              <a:rPr lang="en-US" dirty="0" smtClean="0"/>
              <a:t>From this one can determine long-term behavior, but context is important and can change quickly.</a:t>
            </a:r>
          </a:p>
          <a:p>
            <a:pPr lvl="1"/>
            <a:r>
              <a:rPr lang="en-US" dirty="0" smtClean="0">
                <a:hlinkClick r:id="rId2"/>
              </a:rPr>
              <a:t>That shed is chasing you around the internet</a:t>
            </a:r>
            <a:r>
              <a:rPr lang="en-US" dirty="0" smtClean="0"/>
              <a:t> because the company selling it doesn’t know you paid cash for it second hand after finding a seller on Craigslist.</a:t>
            </a:r>
          </a:p>
          <a:p>
            <a:pPr lvl="1"/>
            <a:r>
              <a:rPr lang="en-US" dirty="0" smtClean="0"/>
              <a:t>OK, that’s a tricky one, but how about whether or not you’re on vacation?</a:t>
            </a:r>
          </a:p>
        </p:txBody>
      </p:sp>
    </p:spTree>
    <p:extLst>
      <p:ext uri="{BB962C8B-B14F-4D97-AF65-F5344CB8AC3E}">
        <p14:creationId xmlns:p14="http://schemas.microsoft.com/office/powerpoint/2010/main" val="1949755521"/>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41798" y="1600202"/>
            <a:ext cx="4220999" cy="4525963"/>
          </a:xfrm>
        </p:spPr>
        <p:txBody>
          <a:bodyPr>
            <a:normAutofit fontScale="92500" lnSpcReduction="10000"/>
          </a:bodyPr>
          <a:lstStyle/>
          <a:p>
            <a:r>
              <a:rPr lang="en-US" dirty="0" smtClean="0"/>
              <a:t>Entire customer base</a:t>
            </a:r>
          </a:p>
          <a:p>
            <a:pPr lvl="1"/>
            <a:r>
              <a:rPr lang="en-US" dirty="0" smtClean="0"/>
              <a:t>heterogeneous behavior, no net lift, low uncertainty.</a:t>
            </a:r>
          </a:p>
          <a:p>
            <a:r>
              <a:rPr lang="en-US" dirty="0" smtClean="0"/>
              <a:t>Marketer generated rules</a:t>
            </a:r>
          </a:p>
          <a:p>
            <a:pPr lvl="1"/>
            <a:r>
              <a:rPr lang="en-US" dirty="0" smtClean="0"/>
              <a:t>homogeneous behavior in groups, lack of coverage, moderate uncertainty</a:t>
            </a:r>
          </a:p>
          <a:p>
            <a:r>
              <a:rPr lang="en-US" dirty="0" smtClean="0"/>
              <a:t>Auto-segmentation (the sweet spot)</a:t>
            </a:r>
          </a:p>
          <a:p>
            <a:pPr lvl="1"/>
            <a:r>
              <a:rPr lang="en-US" dirty="0" smtClean="0"/>
              <a:t>distinctive group behaviors, true partition, moderate uncertainty</a:t>
            </a:r>
          </a:p>
          <a:p>
            <a:r>
              <a:rPr lang="en-US" dirty="0" smtClean="0"/>
              <a:t>Individual limit</a:t>
            </a:r>
          </a:p>
          <a:p>
            <a:pPr lvl="1"/>
            <a:r>
              <a:rPr lang="en-US" dirty="0" smtClean="0"/>
              <a:t>unique behaviors, complete coverage, high uncertainty, not possible to meaningfully explore</a:t>
            </a:r>
          </a:p>
          <a:p>
            <a:pPr lvl="1"/>
            <a:endParaRPr lang="en-US" dirty="0" smtClean="0"/>
          </a:p>
          <a:p>
            <a:pPr lvl="1"/>
            <a:endParaRPr lang="en-US" dirty="0"/>
          </a:p>
        </p:txBody>
      </p:sp>
      <p:sp>
        <p:nvSpPr>
          <p:cNvPr id="4" name="Title 3"/>
          <p:cNvSpPr>
            <a:spLocks noGrp="1"/>
          </p:cNvSpPr>
          <p:nvPr>
            <p:ph type="title"/>
          </p:nvPr>
        </p:nvSpPr>
        <p:spPr/>
        <p:txBody>
          <a:bodyPr/>
          <a:lstStyle/>
          <a:p>
            <a:r>
              <a:rPr lang="en-US" dirty="0" smtClean="0"/>
              <a:t>The </a:t>
            </a:r>
            <a:r>
              <a:rPr lang="en-US" dirty="0" smtClean="0"/>
              <a:t>Segmentation Tradeoff</a:t>
            </a:r>
            <a:endParaRPr lang="en-US" dirty="0"/>
          </a:p>
        </p:txBody>
      </p:sp>
      <p:graphicFrame>
        <p:nvGraphicFramePr>
          <p:cNvPr id="12" name="Diagram 11"/>
          <p:cNvGraphicFramePr/>
          <p:nvPr>
            <p:extLst>
              <p:ext uri="{D42A27DB-BD31-4B8C-83A1-F6EECF244321}">
                <p14:modId xmlns:p14="http://schemas.microsoft.com/office/powerpoint/2010/main" val="2906107123"/>
              </p:ext>
            </p:extLst>
          </p:nvPr>
        </p:nvGraphicFramePr>
        <p:xfrm>
          <a:off x="4622582" y="1129131"/>
          <a:ext cx="3639245" cy="541725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3" name="Rectangle 12"/>
          <p:cNvSpPr/>
          <p:nvPr/>
        </p:nvSpPr>
        <p:spPr>
          <a:xfrm>
            <a:off x="4628717" y="2484583"/>
            <a:ext cx="3633110" cy="4061805"/>
          </a:xfrm>
          <a:prstGeom prst="rect">
            <a:avLst/>
          </a:prstGeom>
          <a:solidFill>
            <a:schemeClr val="bg1">
              <a:alpha val="9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4628716" y="3824868"/>
            <a:ext cx="3633110" cy="2721518"/>
          </a:xfrm>
          <a:prstGeom prst="rect">
            <a:avLst/>
          </a:prstGeom>
          <a:solidFill>
            <a:schemeClr val="bg1">
              <a:alpha val="9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p:nvSpPr>
        <p:spPr>
          <a:xfrm>
            <a:off x="4628716" y="5175877"/>
            <a:ext cx="3633110" cy="1370509"/>
          </a:xfrm>
          <a:prstGeom prst="rect">
            <a:avLst/>
          </a:prstGeom>
          <a:solidFill>
            <a:schemeClr val="bg1">
              <a:alpha val="9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83630547"/>
      </p:ext>
    </p:extLst>
  </p:cSld>
  <p:clrMapOvr>
    <a:masterClrMapping/>
  </p:clrMapOvr>
  <mc:AlternateContent xmlns:mc="http://schemas.openxmlformats.org/markup-compatibility/2006" xmlns:p14="http://schemas.microsoft.com/office/powerpoint/2010/main">
    <mc:Choice Requires="p14">
      <p:transition spd="med" p14:dur="700">
        <p:wipe dir="r"/>
      </p:transition>
    </mc:Choice>
    <mc:Fallback xmlns="">
      <p:transition spd="med">
        <p:wipe dir="r"/>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fade">
                                      <p:cBhvr>
                                        <p:cTn id="7" dur="500"/>
                                        <p:tgtEl>
                                          <p:spTgt spid="2">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
                                            <p:txEl>
                                              <p:pRg st="3" end="3"/>
                                            </p:txEl>
                                          </p:spTgt>
                                        </p:tgtEl>
                                        <p:attrNameLst>
                                          <p:attrName>style.visibility</p:attrName>
                                        </p:attrNameLst>
                                      </p:cBhvr>
                                      <p:to>
                                        <p:strVal val="visible"/>
                                      </p:to>
                                    </p:set>
                                    <p:animEffect transition="in" filter="fade">
                                      <p:cBhvr>
                                        <p:cTn id="10" dur="500"/>
                                        <p:tgtEl>
                                          <p:spTgt spid="2">
                                            <p:txEl>
                                              <p:pRg st="3" end="3"/>
                                            </p:txEl>
                                          </p:spTgt>
                                        </p:tgtEl>
                                      </p:cBhvr>
                                    </p:animEffect>
                                  </p:childTnLst>
                                </p:cTn>
                              </p:par>
                              <p:par>
                                <p:cTn id="11" presetID="10" presetClass="exit" presetSubtype="0" fill="hold" grpId="0" nodeType="withEffect">
                                  <p:stCondLst>
                                    <p:cond delay="0"/>
                                  </p:stCondLst>
                                  <p:childTnLst>
                                    <p:animEffect transition="out" filter="fade">
                                      <p:cBhvr>
                                        <p:cTn id="12" dur="500"/>
                                        <p:tgtEl>
                                          <p:spTgt spid="13"/>
                                        </p:tgtEl>
                                      </p:cBhvr>
                                    </p:animEffect>
                                    <p:set>
                                      <p:cBhvr>
                                        <p:cTn id="13" dur="1" fill="hold">
                                          <p:stCondLst>
                                            <p:cond delay="499"/>
                                          </p:stCondLst>
                                        </p:cTn>
                                        <p:tgtEl>
                                          <p:spTgt spid="13"/>
                                        </p:tgtEl>
                                        <p:attrNameLst>
                                          <p:attrName>style.visibility</p:attrName>
                                        </p:attrNameLst>
                                      </p:cBhvr>
                                      <p:to>
                                        <p:strVal val="hidden"/>
                                      </p:to>
                                    </p:se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2">
                                            <p:txEl>
                                              <p:pRg st="4" end="4"/>
                                            </p:txEl>
                                          </p:spTgt>
                                        </p:tgtEl>
                                        <p:attrNameLst>
                                          <p:attrName>style.visibility</p:attrName>
                                        </p:attrNameLst>
                                      </p:cBhvr>
                                      <p:to>
                                        <p:strVal val="visible"/>
                                      </p:to>
                                    </p:set>
                                    <p:animEffect transition="in" filter="fade">
                                      <p:cBhvr>
                                        <p:cTn id="18" dur="500"/>
                                        <p:tgtEl>
                                          <p:spTgt spid="2">
                                            <p:txEl>
                                              <p:pRg st="4" end="4"/>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2">
                                            <p:txEl>
                                              <p:pRg st="5" end="5"/>
                                            </p:txEl>
                                          </p:spTgt>
                                        </p:tgtEl>
                                        <p:attrNameLst>
                                          <p:attrName>style.visibility</p:attrName>
                                        </p:attrNameLst>
                                      </p:cBhvr>
                                      <p:to>
                                        <p:strVal val="visible"/>
                                      </p:to>
                                    </p:set>
                                    <p:animEffect transition="in" filter="fade">
                                      <p:cBhvr>
                                        <p:cTn id="21" dur="500"/>
                                        <p:tgtEl>
                                          <p:spTgt spid="2">
                                            <p:txEl>
                                              <p:pRg st="5" end="5"/>
                                            </p:txEl>
                                          </p:spTgt>
                                        </p:tgtEl>
                                      </p:cBhvr>
                                    </p:animEffect>
                                  </p:childTnLst>
                                </p:cTn>
                              </p:par>
                              <p:par>
                                <p:cTn id="22" presetID="10" presetClass="exit" presetSubtype="0" fill="hold" grpId="0" nodeType="withEffect">
                                  <p:stCondLst>
                                    <p:cond delay="0"/>
                                  </p:stCondLst>
                                  <p:childTnLst>
                                    <p:animEffect transition="out" filter="fade">
                                      <p:cBhvr>
                                        <p:cTn id="23" dur="500"/>
                                        <p:tgtEl>
                                          <p:spTgt spid="14"/>
                                        </p:tgtEl>
                                      </p:cBhvr>
                                    </p:animEffect>
                                    <p:set>
                                      <p:cBhvr>
                                        <p:cTn id="24" dur="1" fill="hold">
                                          <p:stCondLst>
                                            <p:cond delay="499"/>
                                          </p:stCondLst>
                                        </p:cTn>
                                        <p:tgtEl>
                                          <p:spTgt spid="14"/>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2">
                                            <p:txEl>
                                              <p:pRg st="6" end="6"/>
                                            </p:txEl>
                                          </p:spTgt>
                                        </p:tgtEl>
                                        <p:attrNameLst>
                                          <p:attrName>style.visibility</p:attrName>
                                        </p:attrNameLst>
                                      </p:cBhvr>
                                      <p:to>
                                        <p:strVal val="visible"/>
                                      </p:to>
                                    </p:set>
                                    <p:animEffect transition="in" filter="fade">
                                      <p:cBhvr>
                                        <p:cTn id="29" dur="500"/>
                                        <p:tgtEl>
                                          <p:spTgt spid="2">
                                            <p:txEl>
                                              <p:pRg st="6" end="6"/>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2">
                                            <p:txEl>
                                              <p:pRg st="7" end="7"/>
                                            </p:txEl>
                                          </p:spTgt>
                                        </p:tgtEl>
                                        <p:attrNameLst>
                                          <p:attrName>style.visibility</p:attrName>
                                        </p:attrNameLst>
                                      </p:cBhvr>
                                      <p:to>
                                        <p:strVal val="visible"/>
                                      </p:to>
                                    </p:set>
                                    <p:animEffect transition="in" filter="fade">
                                      <p:cBhvr>
                                        <p:cTn id="32" dur="500"/>
                                        <p:tgtEl>
                                          <p:spTgt spid="2">
                                            <p:txEl>
                                              <p:pRg st="7" end="7"/>
                                            </p:txEl>
                                          </p:spTgt>
                                        </p:tgtEl>
                                      </p:cBhvr>
                                    </p:animEffect>
                                  </p:childTnLst>
                                </p:cTn>
                              </p:par>
                              <p:par>
                                <p:cTn id="33" presetID="10" presetClass="exit" presetSubtype="0" fill="hold" grpId="0" nodeType="withEffect">
                                  <p:stCondLst>
                                    <p:cond delay="0"/>
                                  </p:stCondLst>
                                  <p:childTnLst>
                                    <p:animEffect transition="out" filter="fade">
                                      <p:cBhvr>
                                        <p:cTn id="34" dur="500"/>
                                        <p:tgtEl>
                                          <p:spTgt spid="15"/>
                                        </p:tgtEl>
                                      </p:cBhvr>
                                    </p:animEffect>
                                    <p:set>
                                      <p:cBhvr>
                                        <p:cTn id="35" dur="1" fill="hold">
                                          <p:stCondLst>
                                            <p:cond delay="499"/>
                                          </p:stCondLst>
                                        </p:cTn>
                                        <p:tgtEl>
                                          <p:spTgt spid="1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Decision Strategy</a:t>
            </a:r>
            <a:endParaRPr lang="en-US" dirty="0"/>
          </a:p>
        </p:txBody>
      </p:sp>
      <p:sp>
        <p:nvSpPr>
          <p:cNvPr id="3" name="Content Placeholder 2"/>
          <p:cNvSpPr>
            <a:spLocks noGrp="1"/>
          </p:cNvSpPr>
          <p:nvPr>
            <p:ph idx="1"/>
          </p:nvPr>
        </p:nvSpPr>
        <p:spPr/>
        <p:txBody>
          <a:bodyPr/>
          <a:lstStyle/>
          <a:p>
            <a:r>
              <a:rPr lang="en-US" dirty="0" smtClean="0"/>
              <a:t>Let’s say you have</a:t>
            </a:r>
            <a:r>
              <a:rPr lang="is-IS" dirty="0" smtClean="0"/>
              <a:t>…</a:t>
            </a:r>
          </a:p>
          <a:p>
            <a:pPr lvl="1"/>
            <a:r>
              <a:rPr lang="en-US" dirty="0" smtClean="0"/>
              <a:t>M</a:t>
            </a:r>
            <a:r>
              <a:rPr lang="is-IS" dirty="0" smtClean="0"/>
              <a:t>illions of customers who make purchase decisions daily</a:t>
            </a:r>
          </a:p>
          <a:p>
            <a:pPr lvl="1"/>
            <a:r>
              <a:rPr lang="is-IS" dirty="0" smtClean="0"/>
              <a:t>A catalog of offers and the ability to send any offer to any person at any time (or not)</a:t>
            </a:r>
          </a:p>
          <a:p>
            <a:pPr lvl="1"/>
            <a:r>
              <a:rPr lang="is-IS" dirty="0" smtClean="0"/>
              <a:t>The ability to measure customer response</a:t>
            </a:r>
          </a:p>
          <a:p>
            <a:pPr lvl="1"/>
            <a:r>
              <a:rPr lang="is-IS" dirty="0" smtClean="0"/>
              <a:t>A useful segmentation (partition) of your user base</a:t>
            </a:r>
          </a:p>
          <a:p>
            <a:r>
              <a:rPr lang="is-IS" dirty="0" smtClean="0"/>
              <a:t>What are some strategies for decisding who gets what and when?</a:t>
            </a:r>
          </a:p>
          <a:p>
            <a:pPr lvl="1"/>
            <a:r>
              <a:rPr lang="is-IS" dirty="0" smtClean="0"/>
              <a:t>A/B Testing (targeted)</a:t>
            </a:r>
          </a:p>
          <a:p>
            <a:pPr lvl="1"/>
            <a:r>
              <a:rPr lang="is-IS" dirty="0" smtClean="0"/>
              <a:t>Reinforcement learning (Bayesian Bandits) (personalized)</a:t>
            </a:r>
          </a:p>
        </p:txBody>
      </p:sp>
    </p:spTree>
    <p:extLst>
      <p:ext uri="{BB962C8B-B14F-4D97-AF65-F5344CB8AC3E}">
        <p14:creationId xmlns:p14="http://schemas.microsoft.com/office/powerpoint/2010/main" val="349329993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Inspiration">
      <a:dk1>
        <a:sysClr val="windowText" lastClr="000000"/>
      </a:dk1>
      <a:lt1>
        <a:sysClr val="window" lastClr="FFFFFF"/>
      </a:lt1>
      <a:dk2>
        <a:srgbClr val="2F2F26"/>
      </a:dk2>
      <a:lt2>
        <a:srgbClr val="9FA795"/>
      </a:lt2>
      <a:accent1>
        <a:srgbClr val="749805"/>
      </a:accent1>
      <a:accent2>
        <a:srgbClr val="BACC82"/>
      </a:accent2>
      <a:accent3>
        <a:srgbClr val="6E9EC2"/>
      </a:accent3>
      <a:accent4>
        <a:srgbClr val="2046A5"/>
      </a:accent4>
      <a:accent5>
        <a:srgbClr val="5039C6"/>
      </a:accent5>
      <a:accent6>
        <a:srgbClr val="7411D0"/>
      </a:accent6>
      <a:hlink>
        <a:srgbClr val="FFC000"/>
      </a:hlink>
      <a:folHlink>
        <a:srgbClr val="C0C000"/>
      </a:folHlink>
    </a:clrScheme>
    <a:fontScheme name="Adjacency">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Adjacency.thmx</Template>
  <TotalTime>411</TotalTime>
  <Words>1044</Words>
  <Application>Microsoft Macintosh PowerPoint</Application>
  <PresentationFormat>On-screen Show (4:3)</PresentationFormat>
  <Paragraphs>107</Paragraphs>
  <Slides>13</Slides>
  <Notes>3</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Adjacency</vt:lpstr>
      <vt:lpstr>Personalized Marketing</vt:lpstr>
      <vt:lpstr>Personalized Marketing</vt:lpstr>
      <vt:lpstr>Learning Cycle</vt:lpstr>
      <vt:lpstr>Privacy</vt:lpstr>
      <vt:lpstr>Necessary Components</vt:lpstr>
      <vt:lpstr>KPIs and Lift</vt:lpstr>
      <vt:lpstr>Behavior and Context</vt:lpstr>
      <vt:lpstr>The Segmentation Tradeoff</vt:lpstr>
      <vt:lpstr>Decision Strategy</vt:lpstr>
      <vt:lpstr>Project</vt:lpstr>
      <vt:lpstr>Thank you</vt:lpstr>
      <vt:lpstr>Abstract</vt:lpstr>
      <vt:lpstr>Abstract</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Personalized Marketing</dc:title>
  <dc:creator>Richard Sharp</dc:creator>
  <cp:lastModifiedBy>Richard Sharp</cp:lastModifiedBy>
  <cp:revision>12</cp:revision>
  <dcterms:created xsi:type="dcterms:W3CDTF">2017-07-19T22:58:03Z</dcterms:created>
  <dcterms:modified xsi:type="dcterms:W3CDTF">2017-07-20T05:49:38Z</dcterms:modified>
</cp:coreProperties>
</file>