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Municipalidad De San Miguel Petapa 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Croquis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79645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07" y="907062"/>
            <a:ext cx="2186867" cy="2186867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8" y="3767157"/>
            <a:ext cx="3549478" cy="1456196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93" y="518756"/>
            <a:ext cx="3651440" cy="5706680"/>
          </a:xfrm>
          <a:prstGeom prst="rect">
            <a:avLst/>
          </a:prstGeom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648" y="518756"/>
            <a:ext cx="3429479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862" y="726510"/>
            <a:ext cx="6491080" cy="54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30" y="412286"/>
            <a:ext cx="5615056" cy="5950936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51" y="514893"/>
            <a:ext cx="5576730" cy="57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0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6" y="778345"/>
            <a:ext cx="5306923" cy="5435864"/>
          </a:xfrm>
          <a:prstGeom prst="rect">
            <a:avLst/>
          </a:prstGeom>
        </p:spPr>
      </p:pic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50" y="906206"/>
            <a:ext cx="5805858" cy="530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31</TotalTime>
  <Words>6</Words>
  <Application>Microsoft Office PowerPoint</Application>
  <PresentationFormat>Panorámica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Municipalidad De San Miguel Petapa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Municipalidad De San Miguel Petapa</dc:title>
  <dc:creator>Estudiante</dc:creator>
  <cp:lastModifiedBy>Estudiante</cp:lastModifiedBy>
  <cp:revision>4</cp:revision>
  <dcterms:created xsi:type="dcterms:W3CDTF">2018-08-15T16:55:34Z</dcterms:created>
  <dcterms:modified xsi:type="dcterms:W3CDTF">2018-08-15T17:27:21Z</dcterms:modified>
</cp:coreProperties>
</file>