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0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tags" Target="../tags/tag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使用腾讯开源Word2vec实现内容相似推荐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Python训练item2vec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实现电影相关推荐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Python使用SparkALS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矩阵分解实现电影推荐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基于标签的推荐系统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Tensorflow2实现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双塔</a:t>
            </a:r>
            <a:r>
              <a:rPr lang="en-US" altLang="zh-CN" sz="5400">
                <a:solidFill>
                  <a:srgbClr val="C00000"/>
                </a:solidFill>
              </a:rPr>
              <a:t>DNN</a:t>
            </a:r>
            <a:r>
              <a:rPr lang="zh-CN" altLang="en-US" sz="5400">
                <a:solidFill>
                  <a:srgbClr val="C00000"/>
                </a:solidFill>
              </a:rPr>
              <a:t>排序模型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3015" y="92710"/>
            <a:ext cx="7854950" cy="634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5665" y="1393190"/>
            <a:ext cx="2438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产出的</a:t>
            </a:r>
            <a:r>
              <a:rPr lang="en-US" altLang="zh-CN"/>
              <a:t>Embedding</a:t>
            </a:r>
            <a:endParaRPr lang="en-US" altLang="zh-CN"/>
          </a:p>
          <a:p>
            <a:r>
              <a:rPr lang="zh-CN" altLang="en-US"/>
              <a:t>可以用于</a:t>
            </a:r>
            <a:r>
              <a:rPr lang="en-US" altLang="zh-CN"/>
              <a:t>ANN</a:t>
            </a:r>
            <a:r>
              <a:rPr lang="zh-CN" altLang="en-US"/>
              <a:t>近邻搜索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961255" y="1934210"/>
            <a:ext cx="3365500" cy="1089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433435" y="2155190"/>
            <a:ext cx="1056005" cy="687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1030" y="6433185"/>
            <a:ext cx="841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塔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42810" y="6433185"/>
            <a:ext cx="840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塔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Python使用Faiss</a:t>
            </a:r>
            <a:br>
              <a:rPr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实现向量近邻搜索</a:t>
            </a:r>
            <a:endParaRPr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sz="5400">
                <a:solidFill>
                  <a:srgbClr val="C00000"/>
                </a:solidFill>
              </a:rPr>
              <a:t>Python</a:t>
            </a:r>
            <a:r>
              <a:rPr sz="5400">
                <a:solidFill>
                  <a:srgbClr val="C00000"/>
                </a:solidFill>
              </a:rPr>
              <a:t>使用flask实现</a:t>
            </a:r>
            <a:br>
              <a:rPr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推荐系统</a:t>
            </a:r>
            <a:r>
              <a:rPr sz="5400">
                <a:solidFill>
                  <a:srgbClr val="C00000"/>
                </a:solidFill>
                <a:sym typeface="+mn-ea"/>
              </a:rPr>
              <a:t>在线</a:t>
            </a:r>
            <a:r>
              <a:rPr sz="5400">
                <a:solidFill>
                  <a:srgbClr val="C00000"/>
                </a:solidFill>
              </a:rPr>
              <a:t>API</a:t>
            </a:r>
            <a:endParaRPr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16.xml><?xml version="1.0" encoding="utf-8"?>
<p:tagLst xmlns:p="http://schemas.openxmlformats.org/presentationml/2006/main">
  <p:tag name="KSO_WM_UNIT_PLACING_PICTURE_USER_VIEWPORT" val="{&quot;height&quot;:6853,&quot;width&quot;:8490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10935</Words>
  <Application>WPS 演示</Application>
  <PresentationFormat>宽屏</PresentationFormat>
  <Paragraphs>1480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- 实战 PySpark训练word2vec 实现内容相似推荐</vt:lpstr>
      <vt:lpstr>推荐系统 - 实战 使用腾讯开源Word2vec实现内容相似推荐</vt:lpstr>
      <vt:lpstr>推荐系统 - 实战 Python训练item2vec 实现电影相关推荐</vt:lpstr>
      <vt:lpstr>推荐系统 - 实战 Python使用SparkALS 矩阵分解实现电影推荐</vt:lpstr>
      <vt:lpstr>推荐系统 - 实战 Python实现 基于标签的推荐系统</vt:lpstr>
      <vt:lpstr>推荐系统 - 实战 Tensorflow2实现 双塔DNN排序模型</vt:lpstr>
      <vt:lpstr>PowerPoint 演示文稿</vt:lpstr>
      <vt:lpstr>推荐系统 - 实战 Python使用Faiss 实现向量近邻搜索</vt:lpstr>
      <vt:lpstr>推荐系统 - 实战 Python使用Faiss 实现向量近邻搜索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1085</cp:revision>
  <dcterms:created xsi:type="dcterms:W3CDTF">2019-10-30T14:16:00Z</dcterms:created>
  <dcterms:modified xsi:type="dcterms:W3CDTF">2020-08-03T15:35:53Z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