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95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E31-FAC5-4741-AA55-BCA93587DC95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6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CD89F1.042B1B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owenzhang/FW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Forge-Poker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Forge w</a:t>
            </a:r>
            <a:r>
              <a:rPr lang="en-US" altLang="zh-CN" dirty="0" smtClean="0"/>
              <a:t>eb research group</a:t>
            </a:r>
          </a:p>
          <a:p>
            <a:pPr algn="l"/>
            <a:r>
              <a:rPr lang="en-US" dirty="0" smtClean="0"/>
              <a:t>Lori Zhang</a:t>
            </a:r>
          </a:p>
          <a:p>
            <a:pPr algn="l"/>
            <a:r>
              <a:rPr lang="en-US" dirty="0" smtClean="0"/>
              <a:t>2012/10/11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picture</a:t>
            </a:r>
            <a:endParaRPr lang="en-US" dirty="0"/>
          </a:p>
        </p:txBody>
      </p:sp>
      <p:pic>
        <p:nvPicPr>
          <p:cNvPr id="2050" name="Picture 1" descr="cid:image001.png@01CD89F1.042B1B7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0" y="1294410"/>
            <a:ext cx="8601694" cy="538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81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web/cloud/mobile skills</a:t>
            </a:r>
          </a:p>
          <a:p>
            <a:pPr lvl="1"/>
            <a:r>
              <a:rPr lang="en-US" dirty="0" smtClean="0"/>
              <a:t>From front-end to back-end</a:t>
            </a:r>
          </a:p>
          <a:p>
            <a:r>
              <a:rPr lang="en-US" dirty="0" smtClean="0"/>
              <a:t>Build a web app - online Poker Game</a:t>
            </a:r>
          </a:p>
          <a:p>
            <a:pPr lvl="1"/>
            <a:r>
              <a:rPr lang="en-US" dirty="0" smtClean="0"/>
              <a:t>Use HTML5 for graphics (canvas)</a:t>
            </a:r>
          </a:p>
          <a:p>
            <a:pPr lvl="1"/>
            <a:r>
              <a:rPr lang="en-US" dirty="0" smtClean="0"/>
              <a:t>Online, real time, chart (web socket)</a:t>
            </a:r>
          </a:p>
          <a:p>
            <a:pPr lvl="1"/>
            <a:r>
              <a:rPr lang="en-US" dirty="0" smtClean="0"/>
              <a:t>HTML5 Mobile app (phone-gap, stretch)</a:t>
            </a:r>
          </a:p>
          <a:p>
            <a:pPr lvl="1"/>
            <a:r>
              <a:rPr lang="en-US" dirty="0" smtClean="0"/>
              <a:t>Cloud storage (Amazon, stretch)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HTML5 </a:t>
            </a:r>
            <a:r>
              <a:rPr lang="en-US" dirty="0"/>
              <a:t>C</a:t>
            </a:r>
            <a:r>
              <a:rPr lang="en-US" dirty="0" smtClean="0"/>
              <a:t>anvas/CSS/JS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Boostrap</a:t>
            </a:r>
            <a:r>
              <a:rPr lang="en-US" dirty="0" smtClean="0"/>
              <a:t>/paper.js, </a:t>
            </a:r>
            <a:r>
              <a:rPr lang="en-US" dirty="0" smtClean="0"/>
              <a:t>etc.</a:t>
            </a:r>
            <a:endParaRPr lang="en-US" dirty="0" smtClean="0"/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Node.js/MongoDB/Socket.io</a:t>
            </a:r>
          </a:p>
          <a:p>
            <a:r>
              <a:rPr lang="en-US" dirty="0" smtClean="0"/>
              <a:t>More (stretch)</a:t>
            </a:r>
          </a:p>
          <a:p>
            <a:pPr lvl="1"/>
            <a:r>
              <a:rPr lang="en-US" dirty="0" smtClean="0"/>
              <a:t>Phone-gap, cloud storage, etc.</a:t>
            </a:r>
          </a:p>
        </p:txBody>
      </p:sp>
    </p:spTree>
    <p:extLst>
      <p:ext uri="{BB962C8B-B14F-4D97-AF65-F5344CB8AC3E}">
        <p14:creationId xmlns:p14="http://schemas.microsoft.com/office/powerpoint/2010/main" val="322135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Info</a:t>
            </a:r>
          </a:p>
          <a:p>
            <a:pPr lvl="1"/>
            <a:r>
              <a:rPr lang="en-US" dirty="0" smtClean="0"/>
              <a:t>Open source at </a:t>
            </a:r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in github.com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2743200"/>
            <a:ext cx="7452360" cy="281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9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1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Forge-Poker</vt:lpstr>
      <vt:lpstr>A big picture</vt:lpstr>
      <vt:lpstr>Intents</vt:lpstr>
      <vt:lpstr>Technology</vt:lpstr>
      <vt:lpstr>More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Forge-Poker</dc:title>
  <dc:creator>zhanglo</dc:creator>
  <cp:lastModifiedBy>zhanglo</cp:lastModifiedBy>
  <cp:revision>9</cp:revision>
  <dcterms:created xsi:type="dcterms:W3CDTF">2012-10-11T06:36:19Z</dcterms:created>
  <dcterms:modified xsi:type="dcterms:W3CDTF">2012-11-23T01:27:15Z</dcterms:modified>
</cp:coreProperties>
</file>