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-1738" y="-389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DE31-FAC5-4741-AA55-BCA93587DC95}" type="datetimeFigureOut">
              <a:rPr lang="en-US" smtClean="0"/>
              <a:t>10/11/2012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26DBF-2780-464E-8640-7D2BB6EF2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597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DE31-FAC5-4741-AA55-BCA93587DC95}" type="datetimeFigureOut">
              <a:rPr lang="en-US" smtClean="0"/>
              <a:t>10/11/2012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26DBF-2780-464E-8640-7D2BB6EF2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701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DE31-FAC5-4741-AA55-BCA93587DC95}" type="datetimeFigureOut">
              <a:rPr lang="en-US" smtClean="0"/>
              <a:t>10/11/2012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26DBF-2780-464E-8640-7D2BB6EF2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763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DE31-FAC5-4741-AA55-BCA93587DC95}" type="datetimeFigureOut">
              <a:rPr lang="en-US" smtClean="0"/>
              <a:t>10/11/2012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26DBF-2780-464E-8640-7D2BB6EF2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481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DE31-FAC5-4741-AA55-BCA93587DC95}" type="datetimeFigureOut">
              <a:rPr lang="en-US" smtClean="0"/>
              <a:t>10/11/2012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26DBF-2780-464E-8640-7D2BB6EF2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184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DE31-FAC5-4741-AA55-BCA93587DC95}" type="datetimeFigureOut">
              <a:rPr lang="en-US" smtClean="0"/>
              <a:t>10/11/2012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26DBF-2780-464E-8640-7D2BB6EF2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027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DE31-FAC5-4741-AA55-BCA93587DC95}" type="datetimeFigureOut">
              <a:rPr lang="en-US" smtClean="0"/>
              <a:t>10/11/2012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26DBF-2780-464E-8640-7D2BB6EF2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89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DE31-FAC5-4741-AA55-BCA93587DC95}" type="datetimeFigureOut">
              <a:rPr lang="en-US" smtClean="0"/>
              <a:t>10/11/2012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26DBF-2780-464E-8640-7D2BB6EF2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478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DE31-FAC5-4741-AA55-BCA93587DC95}" type="datetimeFigureOut">
              <a:rPr lang="en-US" smtClean="0"/>
              <a:t>10/11/2012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26DBF-2780-464E-8640-7D2BB6EF2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354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DE31-FAC5-4741-AA55-BCA93587DC95}" type="datetimeFigureOut">
              <a:rPr lang="en-US" smtClean="0"/>
              <a:t>10/11/2012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26DBF-2780-464E-8640-7D2BB6EF2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46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DE31-FAC5-4741-AA55-BCA93587DC95}" type="datetimeFigureOut">
              <a:rPr lang="en-US" smtClean="0"/>
              <a:t>10/11/2012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26DBF-2780-464E-8640-7D2BB6EF2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00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2DE31-FAC5-4741-AA55-BCA93587DC95}" type="datetimeFigureOut">
              <a:rPr lang="en-US" smtClean="0"/>
              <a:t>10/11/2012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A26DBF-2780-464E-8640-7D2BB6EF2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260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cid:image001.png@01CD89F1.042B1B70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maowenzhang/FWRG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Forge-Poker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dirty="0" smtClean="0"/>
              <a:t>Forge w</a:t>
            </a:r>
            <a:r>
              <a:rPr lang="en-US" altLang="zh-CN" dirty="0" smtClean="0"/>
              <a:t>eb research group</a:t>
            </a:r>
          </a:p>
          <a:p>
            <a:pPr algn="l"/>
            <a:r>
              <a:rPr lang="en-US" dirty="0" smtClean="0"/>
              <a:t>Lori Zhang</a:t>
            </a:r>
          </a:p>
          <a:p>
            <a:pPr algn="l"/>
            <a:r>
              <a:rPr lang="en-US" dirty="0" smtClean="0"/>
              <a:t>2012/10/11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13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big picture</a:t>
            </a:r>
            <a:endParaRPr lang="en-US" dirty="0"/>
          </a:p>
        </p:txBody>
      </p:sp>
      <p:pic>
        <p:nvPicPr>
          <p:cNvPr id="2050" name="Picture 1" descr="cid:image001.png@01CD89F1.042B1B70"/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540" y="1294410"/>
            <a:ext cx="8601694" cy="53885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89811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Improve web/cloud/mobile skills</a:t>
            </a:r>
          </a:p>
          <a:p>
            <a:pPr lvl="1"/>
            <a:r>
              <a:rPr lang="en-US" dirty="0" smtClean="0"/>
              <a:t>From front-end to back-end</a:t>
            </a:r>
          </a:p>
          <a:p>
            <a:r>
              <a:rPr lang="en-US" dirty="0" smtClean="0"/>
              <a:t>Build a web app - online Poker Game</a:t>
            </a:r>
          </a:p>
          <a:p>
            <a:pPr lvl="1"/>
            <a:r>
              <a:rPr lang="en-US" dirty="0" smtClean="0"/>
              <a:t>Use HTML5 for graphics (canvas)</a:t>
            </a:r>
          </a:p>
          <a:p>
            <a:pPr lvl="1"/>
            <a:r>
              <a:rPr lang="en-US" dirty="0" smtClean="0"/>
              <a:t>Online, real time, chart (web socket)</a:t>
            </a:r>
          </a:p>
          <a:p>
            <a:pPr lvl="1"/>
            <a:r>
              <a:rPr lang="en-US" dirty="0" smtClean="0"/>
              <a:t>HTML5 Mobile app (phone-gap, stretch)</a:t>
            </a:r>
          </a:p>
          <a:p>
            <a:pPr lvl="1"/>
            <a:r>
              <a:rPr lang="en-US" dirty="0" smtClean="0"/>
              <a:t>Cloud storage (Amazon, stretch)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181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Front-end</a:t>
            </a:r>
          </a:p>
          <a:p>
            <a:pPr lvl="1"/>
            <a:r>
              <a:rPr lang="en-US" dirty="0" smtClean="0"/>
              <a:t>HTML5/CSS/JS</a:t>
            </a:r>
          </a:p>
          <a:p>
            <a:pPr lvl="1"/>
            <a:r>
              <a:rPr lang="en-US" dirty="0" err="1" smtClean="0"/>
              <a:t>JQuery</a:t>
            </a:r>
            <a:r>
              <a:rPr lang="en-US" dirty="0" smtClean="0"/>
              <a:t>/</a:t>
            </a:r>
            <a:r>
              <a:rPr lang="en-US" dirty="0" err="1" smtClean="0"/>
              <a:t>Boostrap</a:t>
            </a:r>
            <a:r>
              <a:rPr lang="en-US" dirty="0" smtClean="0"/>
              <a:t>/paper.js,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smtClean="0"/>
              <a:t>Back-end</a:t>
            </a:r>
          </a:p>
          <a:p>
            <a:pPr lvl="1"/>
            <a:r>
              <a:rPr lang="en-US" dirty="0" smtClean="0"/>
              <a:t>Node.js/MongoDB/Socket.io</a:t>
            </a:r>
          </a:p>
          <a:p>
            <a:r>
              <a:rPr lang="en-US" dirty="0" smtClean="0"/>
              <a:t>More (stretch)</a:t>
            </a:r>
          </a:p>
          <a:p>
            <a:pPr lvl="1"/>
            <a:r>
              <a:rPr lang="en-US" dirty="0" smtClean="0"/>
              <a:t>Phone-gap, cloud storage, etc.</a:t>
            </a:r>
          </a:p>
        </p:txBody>
      </p:sp>
    </p:spTree>
    <p:extLst>
      <p:ext uri="{BB962C8B-B14F-4D97-AF65-F5344CB8AC3E}">
        <p14:creationId xmlns:p14="http://schemas.microsoft.com/office/powerpoint/2010/main" val="3221356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Info</a:t>
            </a:r>
          </a:p>
          <a:p>
            <a:pPr lvl="1"/>
            <a:r>
              <a:rPr lang="en-US" dirty="0" smtClean="0"/>
              <a:t>Open source at </a:t>
            </a:r>
            <a:r>
              <a:rPr lang="en-US" dirty="0" smtClean="0">
                <a:hlinkClick r:id="rId2"/>
              </a:rPr>
              <a:t>here </a:t>
            </a:r>
            <a:r>
              <a:rPr lang="en-US" dirty="0" smtClean="0"/>
              <a:t>in github.com</a:t>
            </a:r>
          </a:p>
          <a:p>
            <a:pPr lvl="1"/>
            <a:r>
              <a:rPr lang="en-US" dirty="0"/>
              <a:t> </a:t>
            </a:r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0640" y="2743200"/>
            <a:ext cx="7452360" cy="2814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799295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9104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90</Words>
  <Application>Microsoft Office PowerPoint</Application>
  <PresentationFormat>On-screen Show (4:3)</PresentationFormat>
  <Paragraphs>26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Forge-Poker</vt:lpstr>
      <vt:lpstr>A big picture</vt:lpstr>
      <vt:lpstr>Intents</vt:lpstr>
      <vt:lpstr>Technology</vt:lpstr>
      <vt:lpstr>More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Forge-Poker</dc:title>
  <dc:creator>zhanglo</dc:creator>
  <cp:lastModifiedBy>zhanglo</cp:lastModifiedBy>
  <cp:revision>8</cp:revision>
  <dcterms:created xsi:type="dcterms:W3CDTF">2012-10-11T06:36:19Z</dcterms:created>
  <dcterms:modified xsi:type="dcterms:W3CDTF">2012-10-11T08:15:10Z</dcterms:modified>
</cp:coreProperties>
</file>