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-317" y="0"/>
            <a:ext cx="690562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</a:t>
            </a: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task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之间传输大量数据</a:t>
            </a: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DAG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78535" y="1632585"/>
            <a:ext cx="10235565" cy="4552950"/>
            <a:chOff x="218" y="3308"/>
            <a:chExt cx="16119" cy="7170"/>
          </a:xfrm>
        </p:grpSpPr>
        <p:sp>
          <p:nvSpPr>
            <p:cNvPr id="4" name="圆角矩形 3"/>
            <p:cNvSpPr/>
            <p:nvPr/>
          </p:nvSpPr>
          <p:spPr>
            <a:xfrm>
              <a:off x="218" y="3308"/>
              <a:ext cx="4315" cy="1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push-data-to-s3-task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8" y="6430"/>
              <a:ext cx="4315" cy="4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 the case of the </a:t>
              </a:r>
              <a:r>
                <a:rPr lang="en-US" altLang="zh-CN">
                  <a:solidFill>
                    <a:srgbClr val="FF0000"/>
                  </a:solidFill>
                  <a:highlight>
                    <a:srgbClr val="FFFF00"/>
                  </a:highlight>
                </a:rPr>
                <a:t>PythonOperator</a:t>
              </a:r>
              <a:r>
                <a:rPr lang="en-US" altLang="zh-CN"/>
                <a:t>, use the return </a:t>
              </a:r>
              <a:r>
                <a:rPr lang="en-US" altLang="zh-CN">
                  <a:solidFill>
                    <a:srgbClr val="FF0000"/>
                  </a:solidFill>
                  <a:highlight>
                    <a:srgbClr val="FFFF00"/>
                  </a:highlight>
                </a:rPr>
                <a:t>keyword along with the value</a:t>
              </a:r>
              <a:r>
                <a:rPr lang="en-US" altLang="zh-CN"/>
                <a:t> in the python callable function in order to create automatically a XCom. e.g. arn</a:t>
              </a:r>
              <a:endParaRPr lang="en-US" altLang="zh-CN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2376" y="4819"/>
              <a:ext cx="0" cy="16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9487" y="3308"/>
              <a:ext cx="4315" cy="1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pull-data-from-s3-task</a:t>
              </a:r>
              <a:endParaRPr lang="en-US" altLang="zh-CN"/>
            </a:p>
          </p:txBody>
        </p:sp>
        <p:cxnSp>
          <p:nvCxnSpPr>
            <p:cNvPr id="12" name="直接箭头连接符 11"/>
            <p:cNvCxnSpPr>
              <a:stCxn id="4" idx="3"/>
              <a:endCxn id="11" idx="1"/>
            </p:cNvCxnSpPr>
            <p:nvPr/>
          </p:nvCxnSpPr>
          <p:spPr>
            <a:xfrm>
              <a:off x="4533" y="4064"/>
              <a:ext cx="495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810" y="3308"/>
              <a:ext cx="440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真正传输的数据只有：</a:t>
              </a:r>
              <a:r>
                <a:rPr lang="en-US" altLang="zh-CN"/>
                <a:t>arn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951" y="7698"/>
              <a:ext cx="9387" cy="1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task_instance.xcom_pull(key=keyword,</a:t>
              </a:r>
              <a:endParaRPr lang="en-US" altLang="zh-CN"/>
            </a:p>
            <a:p>
              <a:pPr algn="ctr"/>
              <a:r>
                <a:rPr lang="en-US" altLang="zh-CN"/>
                <a:t> task_ids=['</a:t>
              </a:r>
              <a:r>
                <a:rPr lang="en-US" altLang="zh-CN">
                  <a:sym typeface="+mn-ea"/>
                </a:rPr>
                <a:t>push-data-to-s3-task</a:t>
              </a:r>
              <a:r>
                <a:rPr lang="en-US" altLang="zh-CN"/>
                <a:t>', ....])</a:t>
              </a:r>
              <a:endParaRPr lang="en-US" altLang="zh-CN"/>
            </a:p>
          </p:txBody>
        </p:sp>
        <p:cxnSp>
          <p:nvCxnSpPr>
            <p:cNvPr id="15" name="直接箭头连接符 14"/>
            <p:cNvCxnSpPr>
              <a:stCxn id="14" idx="0"/>
              <a:endCxn id="11" idx="2"/>
            </p:cNvCxnSpPr>
            <p:nvPr/>
          </p:nvCxnSpPr>
          <p:spPr>
            <a:xfrm flipV="1">
              <a:off x="11645" y="4819"/>
              <a:ext cx="0" cy="28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maoxd</dc:creator>
  <cp:lastModifiedBy>maoxd</cp:lastModifiedBy>
  <cp:revision>1</cp:revision>
  <dcterms:created xsi:type="dcterms:W3CDTF">2021-08-21T22:49:29Z</dcterms:created>
  <dcterms:modified xsi:type="dcterms:W3CDTF">2021-08-21T22:49:29Z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2052-3.6.1.5768</vt:lpwstr>
  </property>
</Properties>
</file>