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737A-47B7-3141-BA83-BC14A3C1E684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7AAAE-9B6B-D84B-8178-FE6FD379D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496574" y="812184"/>
            <a:ext cx="6187722" cy="5570361"/>
            <a:chOff x="1496574" y="812184"/>
            <a:chExt cx="6187722" cy="5570361"/>
          </a:xfrm>
        </p:grpSpPr>
        <p:sp>
          <p:nvSpPr>
            <p:cNvPr id="4" name="Rectangle 3"/>
            <p:cNvSpPr/>
            <p:nvPr/>
          </p:nvSpPr>
          <p:spPr>
            <a:xfrm>
              <a:off x="3654779" y="5585265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Rights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5573" y="1715293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6367" y="3674002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Diamond 7"/>
            <p:cNvSpPr/>
            <p:nvPr/>
          </p:nvSpPr>
          <p:spPr>
            <a:xfrm>
              <a:off x="3937796" y="2801849"/>
              <a:ext cx="1241777" cy="532694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U-R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496574" y="1415433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u="sng" dirty="0" smtClean="0">
                  <a:solidFill>
                    <a:srgbClr val="000000"/>
                  </a:solidFill>
                </a:rPr>
                <a:t>id</a:t>
              </a:r>
              <a:endParaRPr lang="en-US" u="sng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96574" y="1909322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email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496574" y="2399684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password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>
              <a:stCxn id="10" idx="6"/>
              <a:endCxn id="6" idx="1"/>
            </p:cNvCxnSpPr>
            <p:nvPr/>
          </p:nvCxnSpPr>
          <p:spPr>
            <a:xfrm>
              <a:off x="3084074" y="1616516"/>
              <a:ext cx="571498" cy="4938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6"/>
              <a:endCxn id="6" idx="1"/>
            </p:cNvCxnSpPr>
            <p:nvPr/>
          </p:nvCxnSpPr>
          <p:spPr>
            <a:xfrm>
              <a:off x="3084074" y="2110404"/>
              <a:ext cx="57149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6"/>
              <a:endCxn id="6" idx="1"/>
            </p:cNvCxnSpPr>
            <p:nvPr/>
          </p:nvCxnSpPr>
          <p:spPr>
            <a:xfrm flipV="1">
              <a:off x="3084074" y="2110404"/>
              <a:ext cx="571498" cy="490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079155" y="1415433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gender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" name="Straight Connector 33"/>
            <p:cNvCxnSpPr>
              <a:stCxn id="6" idx="3"/>
              <a:endCxn id="33" idx="2"/>
            </p:cNvCxnSpPr>
            <p:nvPr/>
          </p:nvCxnSpPr>
          <p:spPr>
            <a:xfrm flipV="1">
              <a:off x="5461796" y="1616516"/>
              <a:ext cx="617359" cy="4938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6096795" y="1909322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birthday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096795" y="2399684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address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1" name="Straight Connector 40"/>
            <p:cNvCxnSpPr>
              <a:endCxn id="39" idx="2"/>
            </p:cNvCxnSpPr>
            <p:nvPr/>
          </p:nvCxnSpPr>
          <p:spPr>
            <a:xfrm flipV="1">
              <a:off x="5461796" y="2110404"/>
              <a:ext cx="634999" cy="3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6" idx="3"/>
              <a:endCxn id="40" idx="2"/>
            </p:cNvCxnSpPr>
            <p:nvPr/>
          </p:nvCxnSpPr>
          <p:spPr>
            <a:xfrm>
              <a:off x="5461796" y="2110404"/>
              <a:ext cx="634999" cy="490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4410517" y="2653682"/>
              <a:ext cx="296334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8" idx="2"/>
              <a:endCxn id="7" idx="0"/>
            </p:cNvCxnSpPr>
            <p:nvPr/>
          </p:nvCxnSpPr>
          <p:spPr>
            <a:xfrm rot="16200000" flipH="1">
              <a:off x="4389353" y="3503875"/>
              <a:ext cx="339459" cy="79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496574" y="3571696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u="sng" dirty="0" smtClean="0">
                  <a:solidFill>
                    <a:srgbClr val="000000"/>
                  </a:solidFill>
                </a:rPr>
                <a:t>id</a:t>
              </a:r>
              <a:endParaRPr lang="en-US" u="sng" dirty="0">
                <a:solidFill>
                  <a:srgbClr val="000000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496574" y="4062059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079155" y="3860975"/>
              <a:ext cx="160514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description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3" idx="6"/>
              <a:endCxn id="7" idx="1"/>
            </p:cNvCxnSpPr>
            <p:nvPr/>
          </p:nvCxnSpPr>
          <p:spPr>
            <a:xfrm>
              <a:off x="3084074" y="3772779"/>
              <a:ext cx="572292" cy="2963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" idx="1"/>
              <a:endCxn id="55" idx="6"/>
            </p:cNvCxnSpPr>
            <p:nvPr/>
          </p:nvCxnSpPr>
          <p:spPr>
            <a:xfrm rot="10800000" flipV="1">
              <a:off x="3084074" y="4069113"/>
              <a:ext cx="572292" cy="194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7" idx="3"/>
              <a:endCxn id="56" idx="2"/>
            </p:cNvCxnSpPr>
            <p:nvPr/>
          </p:nvCxnSpPr>
          <p:spPr>
            <a:xfrm flipV="1">
              <a:off x="5462590" y="4062057"/>
              <a:ext cx="616565" cy="70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Diamond 65"/>
            <p:cNvSpPr/>
            <p:nvPr/>
          </p:nvSpPr>
          <p:spPr>
            <a:xfrm>
              <a:off x="3937002" y="4735071"/>
              <a:ext cx="1241777" cy="532694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R-R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6" idx="0"/>
              <a:endCxn id="7" idx="2"/>
            </p:cNvCxnSpPr>
            <p:nvPr/>
          </p:nvCxnSpPr>
          <p:spPr>
            <a:xfrm rot="5400000" flipH="1" flipV="1">
              <a:off x="4423262" y="4598854"/>
              <a:ext cx="270847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6" idx="2"/>
              <a:endCxn id="4" idx="0"/>
            </p:cNvCxnSpPr>
            <p:nvPr/>
          </p:nvCxnSpPr>
          <p:spPr>
            <a:xfrm rot="5400000">
              <a:off x="4399140" y="5426515"/>
              <a:ext cx="317500" cy="158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6574" y="5482959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u="sng" dirty="0" smtClean="0">
                  <a:solidFill>
                    <a:srgbClr val="000000"/>
                  </a:solidFill>
                </a:rPr>
                <a:t>id</a:t>
              </a:r>
              <a:endParaRPr lang="en-US" u="sng" dirty="0">
                <a:solidFill>
                  <a:srgbClr val="000000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1496574" y="5973322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4" name="Straight Connector 73"/>
            <p:cNvCxnSpPr>
              <a:stCxn id="72" idx="6"/>
            </p:cNvCxnSpPr>
            <p:nvPr/>
          </p:nvCxnSpPr>
          <p:spPr>
            <a:xfrm>
              <a:off x="3084074" y="5684042"/>
              <a:ext cx="572292" cy="2963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4" idx="1"/>
              <a:endCxn id="73" idx="6"/>
            </p:cNvCxnSpPr>
            <p:nvPr/>
          </p:nvCxnSpPr>
          <p:spPr>
            <a:xfrm rot="10800000" flipV="1">
              <a:off x="3084074" y="5980376"/>
              <a:ext cx="570704" cy="194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079155" y="5490015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object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6079155" y="5980378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operation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81" name="Straight Connector 80"/>
            <p:cNvCxnSpPr>
              <a:stCxn id="78" idx="2"/>
              <a:endCxn id="4" idx="3"/>
            </p:cNvCxnSpPr>
            <p:nvPr/>
          </p:nvCxnSpPr>
          <p:spPr>
            <a:xfrm rot="10800000" flipV="1">
              <a:off x="5461003" y="5691098"/>
              <a:ext cx="618153" cy="2892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4" idx="3"/>
              <a:endCxn id="79" idx="2"/>
            </p:cNvCxnSpPr>
            <p:nvPr/>
          </p:nvCxnSpPr>
          <p:spPr>
            <a:xfrm>
              <a:off x="5461002" y="5980376"/>
              <a:ext cx="618153" cy="2010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668045" y="812184"/>
              <a:ext cx="1173956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phone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350023" y="812184"/>
              <a:ext cx="1173956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name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88" name="Straight Connector 87"/>
            <p:cNvCxnSpPr>
              <a:stCxn id="6" idx="0"/>
              <a:endCxn id="86" idx="4"/>
            </p:cNvCxnSpPr>
            <p:nvPr/>
          </p:nvCxnSpPr>
          <p:spPr>
            <a:xfrm rot="16200000" flipV="1">
              <a:off x="3997373" y="1153981"/>
              <a:ext cx="500943" cy="6216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6" idx="0"/>
              <a:endCxn id="85" idx="4"/>
            </p:cNvCxnSpPr>
            <p:nvPr/>
          </p:nvCxnSpPr>
          <p:spPr>
            <a:xfrm rot="5400000" flipH="1" flipV="1">
              <a:off x="4656383" y="1116654"/>
              <a:ext cx="500943" cy="6963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386667" y="293511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468352" y="3136498"/>
            <a:ext cx="7348521" cy="1447733"/>
            <a:chOff x="1468352" y="3136498"/>
            <a:chExt cx="7348521" cy="1447733"/>
          </a:xfrm>
        </p:grpSpPr>
        <p:sp>
          <p:nvSpPr>
            <p:cNvPr id="20" name="Rectangle 19"/>
            <p:cNvSpPr/>
            <p:nvPr/>
          </p:nvSpPr>
          <p:spPr>
            <a:xfrm>
              <a:off x="3655573" y="3792420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468352" y="3986448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u="sng" dirty="0" smtClean="0">
                  <a:solidFill>
                    <a:srgbClr val="000000"/>
                  </a:solidFill>
                </a:rPr>
                <a:t>id</a:t>
              </a:r>
              <a:endParaRPr lang="en-US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>
              <a:stCxn id="20" idx="1"/>
              <a:endCxn id="21" idx="6"/>
            </p:cNvCxnSpPr>
            <p:nvPr/>
          </p:nvCxnSpPr>
          <p:spPr>
            <a:xfrm rot="10800000">
              <a:off x="3055852" y="4187531"/>
              <a:ext cx="59972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iamond 22"/>
            <p:cNvSpPr/>
            <p:nvPr/>
          </p:nvSpPr>
          <p:spPr>
            <a:xfrm>
              <a:off x="6259234" y="3794009"/>
              <a:ext cx="1763889" cy="790222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riends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Request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229372" y="3136498"/>
              <a:ext cx="1587501" cy="40216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time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Connector 28"/>
            <p:cNvCxnSpPr>
              <a:endCxn id="27" idx="4"/>
            </p:cNvCxnSpPr>
            <p:nvPr/>
          </p:nvCxnSpPr>
          <p:spPr>
            <a:xfrm rot="5400000" flipH="1" flipV="1">
              <a:off x="7604023" y="3567349"/>
              <a:ext cx="447784" cy="39041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461795" y="3873561"/>
              <a:ext cx="1480872" cy="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461795" y="4497977"/>
              <a:ext cx="1480872" cy="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68353" y="1715295"/>
            <a:ext cx="6554771" cy="791811"/>
            <a:chOff x="1468353" y="1715295"/>
            <a:chExt cx="6554771" cy="791811"/>
          </a:xfrm>
        </p:grpSpPr>
        <p:sp>
          <p:nvSpPr>
            <p:cNvPr id="4" name="Rectangle 3"/>
            <p:cNvSpPr/>
            <p:nvPr/>
          </p:nvSpPr>
          <p:spPr>
            <a:xfrm>
              <a:off x="3655574" y="1715295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468353" y="1909323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u="sng" dirty="0" smtClean="0">
                  <a:solidFill>
                    <a:srgbClr val="000000"/>
                  </a:solidFill>
                </a:rPr>
                <a:t>id</a:t>
              </a:r>
              <a:endParaRPr lang="en-US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>
              <a:stCxn id="4" idx="1"/>
              <a:endCxn id="5" idx="6"/>
            </p:cNvCxnSpPr>
            <p:nvPr/>
          </p:nvCxnSpPr>
          <p:spPr>
            <a:xfrm rot="10800000">
              <a:off x="3055854" y="2110406"/>
              <a:ext cx="59972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/>
            <p:cNvSpPr/>
            <p:nvPr/>
          </p:nvSpPr>
          <p:spPr>
            <a:xfrm>
              <a:off x="6259235" y="1716884"/>
              <a:ext cx="1763889" cy="790222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riends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5461797" y="1801550"/>
              <a:ext cx="1480872" cy="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461797" y="2424376"/>
              <a:ext cx="1480872" cy="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453285" y="1143006"/>
            <a:ext cx="5872956" cy="3046061"/>
            <a:chOff x="1453285" y="1143006"/>
            <a:chExt cx="5872956" cy="3046061"/>
          </a:xfrm>
        </p:grpSpPr>
        <p:sp>
          <p:nvSpPr>
            <p:cNvPr id="5" name="Rectangle 4"/>
            <p:cNvSpPr/>
            <p:nvPr/>
          </p:nvSpPr>
          <p:spPr>
            <a:xfrm>
              <a:off x="3457063" y="1227671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Moods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53286" y="1143006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u="sng" dirty="0" smtClean="0">
                  <a:solidFill>
                    <a:srgbClr val="000000"/>
                  </a:solidFill>
                </a:rPr>
                <a:t>id</a:t>
              </a:r>
              <a:endParaRPr lang="en-US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1"/>
              <a:endCxn id="6" idx="6"/>
            </p:cNvCxnSpPr>
            <p:nvPr/>
          </p:nvCxnSpPr>
          <p:spPr>
            <a:xfrm rot="10800000">
              <a:off x="3040787" y="1344090"/>
              <a:ext cx="416276" cy="278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/>
            <p:cNvSpPr/>
            <p:nvPr/>
          </p:nvSpPr>
          <p:spPr>
            <a:xfrm>
              <a:off x="3759657" y="2412654"/>
              <a:ext cx="1199445" cy="592667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Feels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463867" y="1665115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38740" y="1143007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description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38740" y="1665115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icon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57063" y="3398845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453285" y="3587409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u="sng" dirty="0" smtClean="0">
                  <a:solidFill>
                    <a:srgbClr val="000000"/>
                  </a:solidFill>
                </a:rPr>
                <a:t>id</a:t>
              </a:r>
              <a:endParaRPr lang="en-US" u="sng" dirty="0">
                <a:solidFill>
                  <a:srgbClr val="00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263286" y="2802650"/>
              <a:ext cx="1587501" cy="40216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time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5" idx="1"/>
              <a:endCxn id="16" idx="6"/>
            </p:cNvCxnSpPr>
            <p:nvPr/>
          </p:nvCxnSpPr>
          <p:spPr>
            <a:xfrm rot="10800000" flipV="1">
              <a:off x="3051369" y="1622782"/>
              <a:ext cx="405695" cy="243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3"/>
              <a:endCxn id="17" idx="2"/>
            </p:cNvCxnSpPr>
            <p:nvPr/>
          </p:nvCxnSpPr>
          <p:spPr>
            <a:xfrm flipV="1">
              <a:off x="5263286" y="1344090"/>
              <a:ext cx="475454" cy="2786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" idx="3"/>
              <a:endCxn id="18" idx="2"/>
            </p:cNvCxnSpPr>
            <p:nvPr/>
          </p:nvCxnSpPr>
          <p:spPr>
            <a:xfrm>
              <a:off x="5263286" y="1622782"/>
              <a:ext cx="475454" cy="243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0" idx="1"/>
              <a:endCxn id="22" idx="6"/>
            </p:cNvCxnSpPr>
            <p:nvPr/>
          </p:nvCxnSpPr>
          <p:spPr>
            <a:xfrm rot="10800000">
              <a:off x="3040787" y="3788492"/>
              <a:ext cx="416277" cy="54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97779" y="2802650"/>
              <a:ext cx="465506" cy="20267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" idx="2"/>
              <a:endCxn id="8" idx="0"/>
            </p:cNvCxnSpPr>
            <p:nvPr/>
          </p:nvCxnSpPr>
          <p:spPr>
            <a:xfrm rot="5400000">
              <a:off x="4162398" y="2214876"/>
              <a:ext cx="394761" cy="79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2"/>
              <a:endCxn id="20" idx="0"/>
            </p:cNvCxnSpPr>
            <p:nvPr/>
          </p:nvCxnSpPr>
          <p:spPr>
            <a:xfrm rot="16200000" flipH="1">
              <a:off x="4163015" y="3201685"/>
              <a:ext cx="393524" cy="795"/>
            </a:xfrm>
            <a:prstGeom prst="straightConnector1">
              <a:avLst/>
            </a:prstGeom>
            <a:ln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256156" y="92516"/>
            <a:ext cx="8576409" cy="6687586"/>
            <a:chOff x="256156" y="92516"/>
            <a:chExt cx="8576409" cy="6687586"/>
          </a:xfrm>
        </p:grpSpPr>
        <p:sp>
          <p:nvSpPr>
            <p:cNvPr id="4" name="Rectangle 3"/>
            <p:cNvSpPr/>
            <p:nvPr/>
          </p:nvSpPr>
          <p:spPr>
            <a:xfrm>
              <a:off x="2414361" y="5379571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Rights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37933" y="1422484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8689" y="3538069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2700913" y="2665915"/>
              <a:ext cx="1241777" cy="532694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U-R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478934" y="826293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u="sng" dirty="0" smtClean="0">
                  <a:solidFill>
                    <a:srgbClr val="000000"/>
                  </a:solidFill>
                </a:rPr>
                <a:t>id</a:t>
              </a:r>
              <a:endParaRPr lang="en-US" u="sng" dirty="0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478934" y="1320182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email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478934" y="1810544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password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8" idx="6"/>
              <a:endCxn id="5" idx="1"/>
            </p:cNvCxnSpPr>
            <p:nvPr/>
          </p:nvCxnSpPr>
          <p:spPr>
            <a:xfrm>
              <a:off x="3066435" y="1027376"/>
              <a:ext cx="571498" cy="7902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6"/>
              <a:endCxn id="5" idx="1"/>
            </p:cNvCxnSpPr>
            <p:nvPr/>
          </p:nvCxnSpPr>
          <p:spPr>
            <a:xfrm>
              <a:off x="3066435" y="1521266"/>
              <a:ext cx="571498" cy="296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5" idx="1"/>
            </p:cNvCxnSpPr>
            <p:nvPr/>
          </p:nvCxnSpPr>
          <p:spPr>
            <a:xfrm flipV="1">
              <a:off x="3066435" y="1817595"/>
              <a:ext cx="571498" cy="1940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061515" y="826293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gender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5" idx="3"/>
              <a:endCxn id="14" idx="2"/>
            </p:cNvCxnSpPr>
            <p:nvPr/>
          </p:nvCxnSpPr>
          <p:spPr>
            <a:xfrm flipV="1">
              <a:off x="5444156" y="1027376"/>
              <a:ext cx="617359" cy="7902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079155" y="1320182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birthday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079155" y="1810544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address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5" idx="3"/>
              <a:endCxn id="16" idx="2"/>
            </p:cNvCxnSpPr>
            <p:nvPr/>
          </p:nvCxnSpPr>
          <p:spPr>
            <a:xfrm flipV="1">
              <a:off x="5444156" y="1521266"/>
              <a:ext cx="634999" cy="296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3"/>
              <a:endCxn id="17" idx="2"/>
            </p:cNvCxnSpPr>
            <p:nvPr/>
          </p:nvCxnSpPr>
          <p:spPr>
            <a:xfrm>
              <a:off x="5444156" y="1817595"/>
              <a:ext cx="634999" cy="1940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0"/>
            </p:cNvCxnSpPr>
            <p:nvPr/>
          </p:nvCxnSpPr>
          <p:spPr>
            <a:xfrm rot="5400000" flipH="1" flipV="1">
              <a:off x="3543226" y="1984227"/>
              <a:ext cx="460264" cy="903112"/>
            </a:xfrm>
            <a:prstGeom prst="straightConnector1">
              <a:avLst/>
            </a:prstGeom>
            <a:ln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6" idx="0"/>
            </p:cNvCxnSpPr>
            <p:nvPr/>
          </p:nvCxnSpPr>
          <p:spPr>
            <a:xfrm rot="16200000" flipH="1">
              <a:off x="3151675" y="3367942"/>
              <a:ext cx="339459" cy="79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58896" y="3266431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u="sng" dirty="0" smtClean="0">
                  <a:solidFill>
                    <a:srgbClr val="000000"/>
                  </a:solidFill>
                </a:rPr>
                <a:t>id</a:t>
              </a:r>
              <a:endParaRPr lang="en-US" u="sng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58893" y="3732096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58896" y="4242834"/>
              <a:ext cx="160514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description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2" idx="6"/>
              <a:endCxn id="6" idx="1"/>
            </p:cNvCxnSpPr>
            <p:nvPr/>
          </p:nvCxnSpPr>
          <p:spPr>
            <a:xfrm>
              <a:off x="1846397" y="3467514"/>
              <a:ext cx="572292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" idx="1"/>
              <a:endCxn id="23" idx="6"/>
            </p:cNvCxnSpPr>
            <p:nvPr/>
          </p:nvCxnSpPr>
          <p:spPr>
            <a:xfrm rot="10800000">
              <a:off x="1846395" y="3933180"/>
              <a:ext cx="57229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iamond 27"/>
            <p:cNvSpPr/>
            <p:nvPr/>
          </p:nvSpPr>
          <p:spPr>
            <a:xfrm>
              <a:off x="2699324" y="4599138"/>
              <a:ext cx="1241777" cy="532694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R-R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0"/>
              <a:endCxn id="6" idx="2"/>
            </p:cNvCxnSpPr>
            <p:nvPr/>
          </p:nvCxnSpPr>
          <p:spPr>
            <a:xfrm rot="5400000" flipH="1" flipV="1">
              <a:off x="3185584" y="4462921"/>
              <a:ext cx="270847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2"/>
              <a:endCxn id="4" idx="0"/>
            </p:cNvCxnSpPr>
            <p:nvPr/>
          </p:nvCxnSpPr>
          <p:spPr>
            <a:xfrm rot="5400000">
              <a:off x="3194974" y="5254331"/>
              <a:ext cx="247739" cy="274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56156" y="5277265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u="sng" dirty="0" smtClean="0">
                  <a:solidFill>
                    <a:srgbClr val="000000"/>
                  </a:solidFill>
                </a:rPr>
                <a:t>id</a:t>
              </a:r>
              <a:endParaRPr lang="en-US" u="sng" dirty="0">
                <a:solidFill>
                  <a:srgbClr val="0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56156" y="5767628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6"/>
            </p:cNvCxnSpPr>
            <p:nvPr/>
          </p:nvCxnSpPr>
          <p:spPr>
            <a:xfrm>
              <a:off x="1843656" y="5478348"/>
              <a:ext cx="572292" cy="2963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" idx="1"/>
              <a:endCxn id="32" idx="6"/>
            </p:cNvCxnSpPr>
            <p:nvPr/>
          </p:nvCxnSpPr>
          <p:spPr>
            <a:xfrm rot="10800000" flipV="1">
              <a:off x="1843656" y="5774682"/>
              <a:ext cx="570704" cy="194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622198" y="6377934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object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428421" y="6377935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operation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061514" y="2307958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phone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478933" y="2307959"/>
              <a:ext cx="1587502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name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8689" y="282927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Diamond 53"/>
            <p:cNvSpPr/>
            <p:nvPr/>
          </p:nvSpPr>
          <p:spPr>
            <a:xfrm>
              <a:off x="5190949" y="2665242"/>
              <a:ext cx="1241777" cy="532694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Feels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06561" y="3977394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Moods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245064" y="3679182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u="sng" dirty="0" smtClean="0">
                  <a:solidFill>
                    <a:srgbClr val="000000"/>
                  </a:solidFill>
                </a:rPr>
                <a:t>id</a:t>
              </a:r>
              <a:endParaRPr lang="en-US" u="sng" dirty="0">
                <a:solidFill>
                  <a:srgbClr val="00000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245064" y="4171423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245064" y="4674016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description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014552" y="5076182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icon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2" name="Straight Connector 71"/>
            <p:cNvCxnSpPr>
              <a:stCxn id="60" idx="0"/>
              <a:endCxn id="55" idx="2"/>
            </p:cNvCxnSpPr>
            <p:nvPr/>
          </p:nvCxnSpPr>
          <p:spPr>
            <a:xfrm rot="5400000" flipH="1" flipV="1">
              <a:off x="5654705" y="4921214"/>
              <a:ext cx="308566" cy="1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6" idx="2"/>
              <a:endCxn id="55" idx="3"/>
            </p:cNvCxnSpPr>
            <p:nvPr/>
          </p:nvCxnSpPr>
          <p:spPr>
            <a:xfrm rot="10800000" flipV="1">
              <a:off x="6712784" y="3880265"/>
              <a:ext cx="532280" cy="4922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8" idx="2"/>
              <a:endCxn id="55" idx="3"/>
            </p:cNvCxnSpPr>
            <p:nvPr/>
          </p:nvCxnSpPr>
          <p:spPr>
            <a:xfrm rot="10800000">
              <a:off x="6712784" y="4372506"/>
              <a:ext cx="532280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2"/>
              <a:endCxn id="55" idx="3"/>
            </p:cNvCxnSpPr>
            <p:nvPr/>
          </p:nvCxnSpPr>
          <p:spPr>
            <a:xfrm rot="10800000">
              <a:off x="6712784" y="4372505"/>
              <a:ext cx="532280" cy="5025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54" idx="2"/>
              <a:endCxn id="55" idx="0"/>
            </p:cNvCxnSpPr>
            <p:nvPr/>
          </p:nvCxnSpPr>
          <p:spPr>
            <a:xfrm rot="5400000">
              <a:off x="5421027" y="3586583"/>
              <a:ext cx="779458" cy="216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54" idx="0"/>
            </p:cNvCxnSpPr>
            <p:nvPr/>
          </p:nvCxnSpPr>
          <p:spPr>
            <a:xfrm rot="16200000" flipV="1">
              <a:off x="5071487" y="1924890"/>
              <a:ext cx="452531" cy="1028173"/>
            </a:xfrm>
            <a:prstGeom prst="straightConnector1">
              <a:avLst/>
            </a:prstGeom>
            <a:ln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24" idx="6"/>
              <a:endCxn id="6" idx="1"/>
            </p:cNvCxnSpPr>
            <p:nvPr/>
          </p:nvCxnSpPr>
          <p:spPr>
            <a:xfrm flipV="1">
              <a:off x="1864037" y="3933180"/>
              <a:ext cx="554652" cy="510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4" idx="2"/>
              <a:endCxn id="36" idx="0"/>
            </p:cNvCxnSpPr>
            <p:nvPr/>
          </p:nvCxnSpPr>
          <p:spPr>
            <a:xfrm rot="16200000" flipH="1">
              <a:off x="3665751" y="5821514"/>
              <a:ext cx="208142" cy="9046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" idx="2"/>
              <a:endCxn id="35" idx="0"/>
            </p:cNvCxnSpPr>
            <p:nvPr/>
          </p:nvCxnSpPr>
          <p:spPr>
            <a:xfrm rot="5400000">
              <a:off x="2762641" y="5823101"/>
              <a:ext cx="208141" cy="9015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5" idx="1"/>
              <a:endCxn id="40" idx="6"/>
            </p:cNvCxnSpPr>
            <p:nvPr/>
          </p:nvCxnSpPr>
          <p:spPr>
            <a:xfrm rot="10800000" flipV="1">
              <a:off x="3066435" y="1817594"/>
              <a:ext cx="571498" cy="6914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5" idx="3"/>
              <a:endCxn id="39" idx="2"/>
            </p:cNvCxnSpPr>
            <p:nvPr/>
          </p:nvCxnSpPr>
          <p:spPr>
            <a:xfrm>
              <a:off x="5444156" y="1817595"/>
              <a:ext cx="617358" cy="6914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Diamond 118"/>
            <p:cNvSpPr/>
            <p:nvPr/>
          </p:nvSpPr>
          <p:spPr>
            <a:xfrm>
              <a:off x="3083504" y="293599"/>
              <a:ext cx="1387781" cy="733776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Friends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22" name="Diamond 121"/>
            <p:cNvSpPr/>
            <p:nvPr/>
          </p:nvSpPr>
          <p:spPr>
            <a:xfrm>
              <a:off x="4589067" y="293598"/>
              <a:ext cx="1387781" cy="733777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Friends</a:t>
              </a:r>
            </a:p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Request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6079155" y="92516"/>
              <a:ext cx="1587501" cy="40216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time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6" name="Straight Connector 125"/>
            <p:cNvCxnSpPr>
              <a:endCxn id="124" idx="2"/>
            </p:cNvCxnSpPr>
            <p:nvPr/>
          </p:nvCxnSpPr>
          <p:spPr>
            <a:xfrm flipV="1">
              <a:off x="5630333" y="293599"/>
              <a:ext cx="448822" cy="20108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6432726" y="3090333"/>
              <a:ext cx="1587501" cy="40216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time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34" name="Straight Connector 133"/>
            <p:cNvCxnSpPr>
              <a:endCxn id="132" idx="2"/>
            </p:cNvCxnSpPr>
            <p:nvPr/>
          </p:nvCxnSpPr>
          <p:spPr>
            <a:xfrm>
              <a:off x="6079155" y="3090333"/>
              <a:ext cx="353571" cy="20108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3407834" y="889215"/>
              <a:ext cx="553856" cy="512679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3905249" y="1113405"/>
              <a:ext cx="493890" cy="433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5133712" y="925862"/>
              <a:ext cx="553859" cy="43938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4614332" y="1094404"/>
              <a:ext cx="536222" cy="158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76</Words>
  <Application>Microsoft Macintosh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GWU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MAOXU LI</dc:creator>
  <cp:lastModifiedBy>MAOXU LI</cp:lastModifiedBy>
  <cp:revision>7</cp:revision>
  <dcterms:created xsi:type="dcterms:W3CDTF">2010-10-07T21:20:25Z</dcterms:created>
  <dcterms:modified xsi:type="dcterms:W3CDTF">2010-10-07T21:25:57Z</dcterms:modified>
</cp:coreProperties>
</file>