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7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3338D-E2F4-4E38-A9F4-278254D9B25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5E2B-FE12-4F8A-950D-5485DDFD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F7E187-1A84-4866-9C9B-628608919691}"/>
              </a:ext>
            </a:extLst>
          </p:cNvPr>
          <p:cNvCxnSpPr>
            <a:cxnSpLocks/>
            <a:stCxn id="109" idx="3"/>
            <a:endCxn id="87" idx="2"/>
          </p:cNvCxnSpPr>
          <p:nvPr/>
        </p:nvCxnSpPr>
        <p:spPr>
          <a:xfrm>
            <a:off x="2158934" y="3165647"/>
            <a:ext cx="385353" cy="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48071D-C5EF-4A05-B3BE-E64022E0BE0D}"/>
              </a:ext>
            </a:extLst>
          </p:cNvPr>
          <p:cNvCxnSpPr>
            <a:cxnSpLocks/>
            <a:stCxn id="110" idx="3"/>
            <a:endCxn id="92" idx="2"/>
          </p:cNvCxnSpPr>
          <p:nvPr/>
        </p:nvCxnSpPr>
        <p:spPr>
          <a:xfrm>
            <a:off x="2158934" y="3962110"/>
            <a:ext cx="368334" cy="9064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72E2FC-5AD3-45DC-B459-A2F288F5D5C9}"/>
              </a:ext>
            </a:extLst>
          </p:cNvPr>
          <p:cNvCxnSpPr>
            <a:cxnSpLocks/>
            <a:stCxn id="87" idx="4"/>
            <a:endCxn id="126" idx="1"/>
          </p:cNvCxnSpPr>
          <p:nvPr/>
        </p:nvCxnSpPr>
        <p:spPr>
          <a:xfrm>
            <a:off x="4312348" y="3166002"/>
            <a:ext cx="5612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be 86">
            <a:extLst>
              <a:ext uri="{FF2B5EF4-FFF2-40B4-BE49-F238E27FC236}">
                <a16:creationId xmlns:a16="http://schemas.microsoft.com/office/drawing/2014/main" id="{F8E4413B-8C13-4E6A-9A31-0EBCFDA8182D}"/>
              </a:ext>
            </a:extLst>
          </p:cNvPr>
          <p:cNvSpPr/>
          <p:nvPr/>
        </p:nvSpPr>
        <p:spPr>
          <a:xfrm>
            <a:off x="2544287" y="2357197"/>
            <a:ext cx="1983212" cy="1402459"/>
          </a:xfrm>
          <a:prstGeom prst="cube">
            <a:avLst>
              <a:gd name="adj" fmla="val 1534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Reference Genome Query Module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C706508A-8C95-4982-AB9A-DB4E027CE451}"/>
              </a:ext>
            </a:extLst>
          </p:cNvPr>
          <p:cNvSpPr/>
          <p:nvPr/>
        </p:nvSpPr>
        <p:spPr>
          <a:xfrm>
            <a:off x="2527268" y="4059753"/>
            <a:ext cx="1983213" cy="1402459"/>
          </a:xfrm>
          <a:prstGeom prst="cube">
            <a:avLst>
              <a:gd name="adj" fmla="val 1534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Query Module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6B9103AF-B795-4A94-A345-02CBA5819ECB}"/>
              </a:ext>
            </a:extLst>
          </p:cNvPr>
          <p:cNvSpPr/>
          <p:nvPr/>
        </p:nvSpPr>
        <p:spPr>
          <a:xfrm>
            <a:off x="8263566" y="2319210"/>
            <a:ext cx="2004339" cy="1402459"/>
          </a:xfrm>
          <a:prstGeom prst="cube">
            <a:avLst>
              <a:gd name="adj" fmla="val 1534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NGS Data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Processing Pipeline</a:t>
            </a:r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E40BCF7A-16A6-4BEB-9ADD-BD1F908DEF4B}"/>
              </a:ext>
            </a:extLst>
          </p:cNvPr>
          <p:cNvSpPr/>
          <p:nvPr/>
        </p:nvSpPr>
        <p:spPr>
          <a:xfrm>
            <a:off x="8263566" y="4059753"/>
            <a:ext cx="1981174" cy="1419393"/>
          </a:xfrm>
          <a:prstGeom prst="cube">
            <a:avLst>
              <a:gd name="adj" fmla="val 15341"/>
            </a:avLst>
          </a:prstGeom>
          <a:noFill/>
          <a:ln w="381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Microarray Data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Processing Pipeline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(Future)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D335EB7-DB2D-4A2B-8F3F-1A2E2DE8CF2B}"/>
              </a:ext>
            </a:extLst>
          </p:cNvPr>
          <p:cNvCxnSpPr>
            <a:cxnSpLocks/>
            <a:stCxn id="92" idx="4"/>
            <a:endCxn id="128" idx="1"/>
          </p:cNvCxnSpPr>
          <p:nvPr/>
        </p:nvCxnSpPr>
        <p:spPr>
          <a:xfrm flipV="1">
            <a:off x="4295330" y="4022707"/>
            <a:ext cx="578262" cy="8458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9A4490-14C0-442C-B14A-111F7958E4CA}"/>
              </a:ext>
            </a:extLst>
          </p:cNvPr>
          <p:cNvSpPr/>
          <p:nvPr/>
        </p:nvSpPr>
        <p:spPr>
          <a:xfrm>
            <a:off x="119064" y="1995030"/>
            <a:ext cx="2214025" cy="346718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 study you are interested in: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68FA3B9-D4A3-4E55-A184-ACDD37632E73}"/>
              </a:ext>
            </a:extLst>
          </p:cNvPr>
          <p:cNvSpPr/>
          <p:nvPr/>
        </p:nvSpPr>
        <p:spPr>
          <a:xfrm>
            <a:off x="293218" y="2809696"/>
            <a:ext cx="1865716" cy="7119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Species:</a:t>
            </a:r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“Homo sapiens”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8AF42D-6A05-4D98-B7CA-7546AC9DD060}"/>
              </a:ext>
            </a:extLst>
          </p:cNvPr>
          <p:cNvSpPr/>
          <p:nvPr/>
        </p:nvSpPr>
        <p:spPr>
          <a:xfrm>
            <a:off x="293218" y="3599651"/>
            <a:ext cx="1865716" cy="7249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Topics: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“Stroke”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197344-1DD6-46D1-A4A2-CEB338F57DDD}"/>
              </a:ext>
            </a:extLst>
          </p:cNvPr>
          <p:cNvSpPr/>
          <p:nvPr/>
        </p:nvSpPr>
        <p:spPr>
          <a:xfrm>
            <a:off x="4602042" y="2001534"/>
            <a:ext cx="3282086" cy="346067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Necessary information for data processing:</a:t>
            </a:r>
          </a:p>
        </p:txBody>
      </p:sp>
      <p:sp>
        <p:nvSpPr>
          <p:cNvPr id="126" name="Flowchart: Multidocument 125">
            <a:extLst>
              <a:ext uri="{FF2B5EF4-FFF2-40B4-BE49-F238E27FC236}">
                <a16:creationId xmlns:a16="http://schemas.microsoft.com/office/drawing/2014/main" id="{9DA9A8CD-1DAE-4C67-A2A3-BC0B2100201E}"/>
              </a:ext>
            </a:extLst>
          </p:cNvPr>
          <p:cNvSpPr/>
          <p:nvPr/>
        </p:nvSpPr>
        <p:spPr>
          <a:xfrm>
            <a:off x="4873592" y="2848603"/>
            <a:ext cx="603662" cy="63479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965AC1-6BBF-47E7-A9A2-23DB9B2705ED}"/>
              </a:ext>
            </a:extLst>
          </p:cNvPr>
          <p:cNvSpPr txBox="1"/>
          <p:nvPr/>
        </p:nvSpPr>
        <p:spPr>
          <a:xfrm>
            <a:off x="5500418" y="2809696"/>
            <a:ext cx="240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mRNA annotation and</a:t>
            </a:r>
          </a:p>
          <a:p>
            <a:r>
              <a:rPr lang="en-US" dirty="0"/>
              <a:t>Reference genome</a:t>
            </a:r>
          </a:p>
        </p:txBody>
      </p:sp>
      <p:sp>
        <p:nvSpPr>
          <p:cNvPr id="128" name="Flowchart: Multidocument 127">
            <a:extLst>
              <a:ext uri="{FF2B5EF4-FFF2-40B4-BE49-F238E27FC236}">
                <a16:creationId xmlns:a16="http://schemas.microsoft.com/office/drawing/2014/main" id="{E8C20A9E-3686-446C-BD68-1B1BAC2C8816}"/>
              </a:ext>
            </a:extLst>
          </p:cNvPr>
          <p:cNvSpPr/>
          <p:nvPr/>
        </p:nvSpPr>
        <p:spPr>
          <a:xfrm>
            <a:off x="4873592" y="3705308"/>
            <a:ext cx="603662" cy="63479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A2064F-ECD0-4CC0-B0D7-240F942A00BD}"/>
              </a:ext>
            </a:extLst>
          </p:cNvPr>
          <p:cNvSpPr txBox="1"/>
          <p:nvPr/>
        </p:nvSpPr>
        <p:spPr>
          <a:xfrm>
            <a:off x="5500418" y="3790880"/>
            <a:ext cx="240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NGS experiment lists</a:t>
            </a:r>
          </a:p>
        </p:txBody>
      </p:sp>
      <p:sp>
        <p:nvSpPr>
          <p:cNvPr id="133" name="Flowchart: Multidocument 132">
            <a:extLst>
              <a:ext uri="{FF2B5EF4-FFF2-40B4-BE49-F238E27FC236}">
                <a16:creationId xmlns:a16="http://schemas.microsoft.com/office/drawing/2014/main" id="{609D54F7-7ACD-4F74-AB5B-856D80BC86E1}"/>
              </a:ext>
            </a:extLst>
          </p:cNvPr>
          <p:cNvSpPr/>
          <p:nvPr/>
        </p:nvSpPr>
        <p:spPr>
          <a:xfrm>
            <a:off x="4873592" y="4623949"/>
            <a:ext cx="603662" cy="63479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56E9FE6-10FC-4431-A55D-9DBA7CECB4AC}"/>
              </a:ext>
            </a:extLst>
          </p:cNvPr>
          <p:cNvCxnSpPr>
            <a:cxnSpLocks/>
            <a:stCxn id="92" idx="4"/>
            <a:endCxn id="133" idx="1"/>
          </p:cNvCxnSpPr>
          <p:nvPr/>
        </p:nvCxnSpPr>
        <p:spPr>
          <a:xfrm>
            <a:off x="4295330" y="4868558"/>
            <a:ext cx="578262" cy="72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632950F-1DD7-4985-906C-829625EF0CD0}"/>
              </a:ext>
            </a:extLst>
          </p:cNvPr>
          <p:cNvSpPr txBox="1"/>
          <p:nvPr/>
        </p:nvSpPr>
        <p:spPr>
          <a:xfrm>
            <a:off x="5488835" y="4568763"/>
            <a:ext cx="240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Microarray experiment lists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F4A4687-0C46-407F-A10D-BC2537E7BA3F}"/>
              </a:ext>
            </a:extLst>
          </p:cNvPr>
          <p:cNvCxnSpPr>
            <a:cxnSpLocks/>
            <a:stCxn id="127" idx="3"/>
            <a:endCxn id="100" idx="2"/>
          </p:cNvCxnSpPr>
          <p:nvPr/>
        </p:nvCxnSpPr>
        <p:spPr>
          <a:xfrm flipV="1">
            <a:off x="7907293" y="3128015"/>
            <a:ext cx="356273" cy="48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5427CAE-B915-4F5D-9A45-5D63D367A225}"/>
              </a:ext>
            </a:extLst>
          </p:cNvPr>
          <p:cNvCxnSpPr>
            <a:cxnSpLocks/>
            <a:stCxn id="131" idx="3"/>
            <a:endCxn id="100" idx="2"/>
          </p:cNvCxnSpPr>
          <p:nvPr/>
        </p:nvCxnSpPr>
        <p:spPr>
          <a:xfrm flipV="1">
            <a:off x="7907293" y="3128015"/>
            <a:ext cx="356273" cy="8475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B48529B-A094-451F-B447-C494EB7581C2}"/>
              </a:ext>
            </a:extLst>
          </p:cNvPr>
          <p:cNvCxnSpPr>
            <a:cxnSpLocks/>
            <a:stCxn id="127" idx="3"/>
            <a:endCxn id="101" idx="2"/>
          </p:cNvCxnSpPr>
          <p:nvPr/>
        </p:nvCxnSpPr>
        <p:spPr>
          <a:xfrm>
            <a:off x="7907293" y="3132862"/>
            <a:ext cx="356273" cy="174546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62FEF29-0137-4C0D-9DFE-C7D47E5BC433}"/>
              </a:ext>
            </a:extLst>
          </p:cNvPr>
          <p:cNvCxnSpPr>
            <a:cxnSpLocks/>
            <a:stCxn id="137" idx="3"/>
            <a:endCxn id="101" idx="2"/>
          </p:cNvCxnSpPr>
          <p:nvPr/>
        </p:nvCxnSpPr>
        <p:spPr>
          <a:xfrm flipV="1">
            <a:off x="7895710" y="4878324"/>
            <a:ext cx="367856" cy="13605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F90694B-B5BF-49DC-A695-A66174A3B9DA}"/>
              </a:ext>
            </a:extLst>
          </p:cNvPr>
          <p:cNvSpPr/>
          <p:nvPr/>
        </p:nvSpPr>
        <p:spPr>
          <a:xfrm>
            <a:off x="10437403" y="2029317"/>
            <a:ext cx="2219489" cy="346067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Compendium:</a:t>
            </a:r>
          </a:p>
        </p:txBody>
      </p:sp>
      <p:sp>
        <p:nvSpPr>
          <p:cNvPr id="159" name="Flowchart: Multidocument 158">
            <a:extLst>
              <a:ext uri="{FF2B5EF4-FFF2-40B4-BE49-F238E27FC236}">
                <a16:creationId xmlns:a16="http://schemas.microsoft.com/office/drawing/2014/main" id="{3FF8BE33-1DCA-46A5-89A2-FEFB1AF8AC33}"/>
              </a:ext>
            </a:extLst>
          </p:cNvPr>
          <p:cNvSpPr/>
          <p:nvPr/>
        </p:nvSpPr>
        <p:spPr>
          <a:xfrm>
            <a:off x="10515009" y="2802136"/>
            <a:ext cx="603662" cy="63479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E05DB6C-0E1F-439F-BA7D-A4F26DDD9330}"/>
              </a:ext>
            </a:extLst>
          </p:cNvPr>
          <p:cNvSpPr txBox="1"/>
          <p:nvPr/>
        </p:nvSpPr>
        <p:spPr>
          <a:xfrm>
            <a:off x="11182834" y="2674802"/>
            <a:ext cx="128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expression profiles</a:t>
            </a:r>
          </a:p>
        </p:txBody>
      </p:sp>
      <p:sp>
        <p:nvSpPr>
          <p:cNvPr id="161" name="Flowchart: Multidocument 160">
            <a:extLst>
              <a:ext uri="{FF2B5EF4-FFF2-40B4-BE49-F238E27FC236}">
                <a16:creationId xmlns:a16="http://schemas.microsoft.com/office/drawing/2014/main" id="{91D0DD19-5FAF-45BF-A53C-FEA7F360A741}"/>
              </a:ext>
            </a:extLst>
          </p:cNvPr>
          <p:cNvSpPr/>
          <p:nvPr/>
        </p:nvSpPr>
        <p:spPr>
          <a:xfrm>
            <a:off x="10511440" y="4362614"/>
            <a:ext cx="603662" cy="634797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831361C-AE84-4786-978E-9E33DB2B8176}"/>
              </a:ext>
            </a:extLst>
          </p:cNvPr>
          <p:cNvSpPr txBox="1"/>
          <p:nvPr/>
        </p:nvSpPr>
        <p:spPr>
          <a:xfrm>
            <a:off x="11118671" y="4097968"/>
            <a:ext cx="1538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Metadata: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dirty="0"/>
              <a:t>Publication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dirty="0"/>
              <a:t>Experiment conditions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41332E1-392E-4A3D-B885-A8A0C1B5D14F}"/>
              </a:ext>
            </a:extLst>
          </p:cNvPr>
          <p:cNvCxnSpPr>
            <a:cxnSpLocks/>
            <a:stCxn id="100" idx="4"/>
            <a:endCxn id="159" idx="1"/>
          </p:cNvCxnSpPr>
          <p:nvPr/>
        </p:nvCxnSpPr>
        <p:spPr>
          <a:xfrm flipV="1">
            <a:off x="10052754" y="3119535"/>
            <a:ext cx="462255" cy="84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AD8C1B-59E1-44D5-AC64-10D561FF6052}"/>
              </a:ext>
            </a:extLst>
          </p:cNvPr>
          <p:cNvCxnSpPr>
            <a:cxnSpLocks/>
            <a:stCxn id="100" idx="4"/>
            <a:endCxn id="161" idx="1"/>
          </p:cNvCxnSpPr>
          <p:nvPr/>
        </p:nvCxnSpPr>
        <p:spPr>
          <a:xfrm>
            <a:off x="10052754" y="3128015"/>
            <a:ext cx="458686" cy="15519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BA70961-7B9D-408A-A81D-3134F6EA1067}"/>
              </a:ext>
            </a:extLst>
          </p:cNvPr>
          <p:cNvSpPr/>
          <p:nvPr/>
        </p:nvSpPr>
        <p:spPr>
          <a:xfrm>
            <a:off x="293218" y="4389128"/>
            <a:ext cx="1865716" cy="9769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Optional experiment filter list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DFC2E50-4A81-4F0A-90EF-3FF9D12837BC}"/>
              </a:ext>
            </a:extLst>
          </p:cNvPr>
          <p:cNvCxnSpPr>
            <a:cxnSpLocks/>
            <a:stCxn id="169" idx="3"/>
            <a:endCxn id="92" idx="2"/>
          </p:cNvCxnSpPr>
          <p:nvPr/>
        </p:nvCxnSpPr>
        <p:spPr>
          <a:xfrm flipV="1">
            <a:off x="2158934" y="4868558"/>
            <a:ext cx="368334" cy="90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5499E21-73A3-4868-BA18-A748DE364DE7}"/>
              </a:ext>
            </a:extLst>
          </p:cNvPr>
          <p:cNvCxnSpPr>
            <a:cxnSpLocks/>
            <a:stCxn id="101" idx="4"/>
            <a:endCxn id="159" idx="1"/>
          </p:cNvCxnSpPr>
          <p:nvPr/>
        </p:nvCxnSpPr>
        <p:spPr>
          <a:xfrm flipV="1">
            <a:off x="10026991" y="3119535"/>
            <a:ext cx="488018" cy="175878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B778D74-DF02-40F4-8184-C71FED25B977}"/>
              </a:ext>
            </a:extLst>
          </p:cNvPr>
          <p:cNvCxnSpPr>
            <a:cxnSpLocks/>
            <a:stCxn id="101" idx="4"/>
            <a:endCxn id="161" idx="1"/>
          </p:cNvCxnSpPr>
          <p:nvPr/>
        </p:nvCxnSpPr>
        <p:spPr>
          <a:xfrm flipV="1">
            <a:off x="10026991" y="4680013"/>
            <a:ext cx="484449" cy="198311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ube 200">
            <a:extLst>
              <a:ext uri="{FF2B5EF4-FFF2-40B4-BE49-F238E27FC236}">
                <a16:creationId xmlns:a16="http://schemas.microsoft.com/office/drawing/2014/main" id="{FC6EFEFC-EDC0-4D5B-A665-FB42F2EC318D}"/>
              </a:ext>
            </a:extLst>
          </p:cNvPr>
          <p:cNvSpPr/>
          <p:nvPr/>
        </p:nvSpPr>
        <p:spPr>
          <a:xfrm>
            <a:off x="12826376" y="2843223"/>
            <a:ext cx="1905625" cy="2000330"/>
          </a:xfrm>
          <a:prstGeom prst="cube">
            <a:avLst>
              <a:gd name="adj" fmla="val 1534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Compendium Quality Validation Pipeline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DAF9C9-ADE7-43B4-99F6-38A5C705104F}"/>
              </a:ext>
            </a:extLst>
          </p:cNvPr>
          <p:cNvCxnSpPr>
            <a:cxnSpLocks/>
            <a:stCxn id="160" idx="3"/>
            <a:endCxn id="201" idx="2"/>
          </p:cNvCxnSpPr>
          <p:nvPr/>
        </p:nvCxnSpPr>
        <p:spPr>
          <a:xfrm>
            <a:off x="12462940" y="3136467"/>
            <a:ext cx="363436" cy="853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26E8C3E-2540-4492-AD30-6B276067EABF}"/>
              </a:ext>
            </a:extLst>
          </p:cNvPr>
          <p:cNvCxnSpPr>
            <a:cxnSpLocks/>
            <a:stCxn id="162" idx="3"/>
            <a:endCxn id="201" idx="2"/>
          </p:cNvCxnSpPr>
          <p:nvPr/>
        </p:nvCxnSpPr>
        <p:spPr>
          <a:xfrm flipV="1">
            <a:off x="12656892" y="3989559"/>
            <a:ext cx="169484" cy="708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AADC81E-C15E-4ED8-80F4-87797ED0DFF1}"/>
              </a:ext>
            </a:extLst>
          </p:cNvPr>
          <p:cNvGrpSpPr/>
          <p:nvPr/>
        </p:nvGrpSpPr>
        <p:grpSpPr>
          <a:xfrm>
            <a:off x="15056463" y="958414"/>
            <a:ext cx="2457440" cy="2625270"/>
            <a:chOff x="15056463" y="958414"/>
            <a:chExt cx="2457440" cy="262527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3BF134A4-9E9A-4E60-B9EE-7866A7712D5F}"/>
                </a:ext>
              </a:extLst>
            </p:cNvPr>
            <p:cNvSpPr/>
            <p:nvPr/>
          </p:nvSpPr>
          <p:spPr>
            <a:xfrm>
              <a:off x="15056463" y="958414"/>
              <a:ext cx="2457440" cy="262527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Unsupervised </a:t>
              </a:r>
              <a:r>
                <a:rPr lang="en-US" sz="2000" b="1" dirty="0">
                  <a:solidFill>
                    <a:schemeClr val="tx1"/>
                  </a:solidFill>
                </a:rPr>
                <a:t>Validation Results: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6B29A61-F66E-4CEA-81BE-4A2B6882C2D0}"/>
                </a:ext>
              </a:extLst>
            </p:cNvPr>
            <p:cNvSpPr txBox="1"/>
            <p:nvPr/>
          </p:nvSpPr>
          <p:spPr>
            <a:xfrm>
              <a:off x="15657169" y="3206928"/>
              <a:ext cx="12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Noise Ratio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A0A3AC8-7397-4744-9D7A-74B64D388C1B}"/>
                </a:ext>
              </a:extLst>
            </p:cNvPr>
            <p:cNvSpPr txBox="1"/>
            <p:nvPr/>
          </p:nvSpPr>
          <p:spPr>
            <a:xfrm rot="16200000">
              <a:off x="14461653" y="2202051"/>
              <a:ext cx="1558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Avg. Abs. Error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1A8A3C9-0432-4EFE-A90F-0770413A1B83}"/>
                </a:ext>
              </a:extLst>
            </p:cNvPr>
            <p:cNvCxnSpPr>
              <a:cxnSpLocks/>
            </p:cNvCxnSpPr>
            <p:nvPr/>
          </p:nvCxnSpPr>
          <p:spPr>
            <a:xfrm>
              <a:off x="15459662" y="1624173"/>
              <a:ext cx="0" cy="15420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3C33616-F408-4156-B60C-0D8253D18A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59663" y="3166194"/>
              <a:ext cx="17107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7453762-60A4-4D30-ACF9-56C509D60994}"/>
                </a:ext>
              </a:extLst>
            </p:cNvPr>
            <p:cNvCxnSpPr/>
            <p:nvPr/>
          </p:nvCxnSpPr>
          <p:spPr>
            <a:xfrm flipV="1">
              <a:off x="15459662" y="2819202"/>
              <a:ext cx="525405" cy="3469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F479937-5664-4E69-B129-44C515A98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81396" y="1759640"/>
              <a:ext cx="995199" cy="105956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5B974F3-4AA1-455E-B917-18DA4BD82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0242" y="2819202"/>
              <a:ext cx="525020" cy="34699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BD40293-94C1-45A9-B1CE-CBFDCB537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15262" y="1759640"/>
              <a:ext cx="991913" cy="105956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2F5CA10-3331-4E3B-B706-53621F0C7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0241" y="2819202"/>
              <a:ext cx="555600" cy="34699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F00DF2E-CF3D-4A00-BDAD-36526B3B0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5841" y="1759640"/>
              <a:ext cx="961334" cy="105956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205E8A5-D35B-472E-AF31-35543F779DAB}"/>
              </a:ext>
            </a:extLst>
          </p:cNvPr>
          <p:cNvSpPr/>
          <p:nvPr/>
        </p:nvSpPr>
        <p:spPr>
          <a:xfrm>
            <a:off x="15097788" y="3583684"/>
            <a:ext cx="2457440" cy="26252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Supervised </a:t>
            </a:r>
            <a:r>
              <a:rPr lang="en-US" sz="2000" b="1" dirty="0">
                <a:solidFill>
                  <a:schemeClr val="tx1"/>
                </a:solidFill>
              </a:rPr>
              <a:t>Validation Results: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D62FA17-DD27-473F-B73D-48E5843CE99A}"/>
              </a:ext>
            </a:extLst>
          </p:cNvPr>
          <p:cNvCxnSpPr>
            <a:cxnSpLocks/>
            <a:stCxn id="201" idx="5"/>
            <a:endCxn id="228" idx="0"/>
          </p:cNvCxnSpPr>
          <p:nvPr/>
        </p:nvCxnSpPr>
        <p:spPr>
          <a:xfrm flipV="1">
            <a:off x="14732001" y="2386717"/>
            <a:ext cx="324463" cy="1310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C1EB8488-3D50-4BD7-862B-D54B7D939191}"/>
              </a:ext>
            </a:extLst>
          </p:cNvPr>
          <p:cNvSpPr txBox="1"/>
          <p:nvPr/>
        </p:nvSpPr>
        <p:spPr>
          <a:xfrm>
            <a:off x="16015262" y="632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CD3B69E-7EA7-4F2D-92D3-8D6480796F2D}"/>
              </a:ext>
            </a:extLst>
          </p:cNvPr>
          <p:cNvSpPr txBox="1"/>
          <p:nvPr/>
        </p:nvSpPr>
        <p:spPr>
          <a:xfrm rot="16200000">
            <a:off x="14073424" y="5139061"/>
            <a:ext cx="236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 of targeted genes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93C16B-F70F-4C6B-AD92-61395D0C1D1A}"/>
              </a:ext>
            </a:extLst>
          </p:cNvPr>
          <p:cNvCxnSpPr>
            <a:cxnSpLocks/>
          </p:cNvCxnSpPr>
          <p:nvPr/>
        </p:nvCxnSpPr>
        <p:spPr>
          <a:xfrm>
            <a:off x="15527375" y="4361326"/>
            <a:ext cx="0" cy="19603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DF75FE8-74F6-4B20-836E-CF9FD101A113}"/>
              </a:ext>
            </a:extLst>
          </p:cNvPr>
          <p:cNvCxnSpPr>
            <a:cxnSpLocks/>
          </p:cNvCxnSpPr>
          <p:nvPr/>
        </p:nvCxnSpPr>
        <p:spPr>
          <a:xfrm flipH="1">
            <a:off x="15527375" y="6321629"/>
            <a:ext cx="1710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3E9A873-9276-4AD1-BB39-94BE3F227BC2}"/>
              </a:ext>
            </a:extLst>
          </p:cNvPr>
          <p:cNvCxnSpPr>
            <a:cxnSpLocks/>
            <a:stCxn id="201" idx="5"/>
            <a:endCxn id="266" idx="0"/>
          </p:cNvCxnSpPr>
          <p:nvPr/>
        </p:nvCxnSpPr>
        <p:spPr>
          <a:xfrm>
            <a:off x="14732001" y="3697217"/>
            <a:ext cx="339325" cy="1626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9B132B1-D412-403A-B240-45809F651BB1}"/>
              </a:ext>
            </a:extLst>
          </p:cNvPr>
          <p:cNvCxnSpPr>
            <a:cxnSpLocks/>
          </p:cNvCxnSpPr>
          <p:nvPr/>
        </p:nvCxnSpPr>
        <p:spPr>
          <a:xfrm flipV="1">
            <a:off x="15541275" y="5899586"/>
            <a:ext cx="89297" cy="42204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43D0E69-2FA3-454B-AE4F-66284308F507}"/>
              </a:ext>
            </a:extLst>
          </p:cNvPr>
          <p:cNvCxnSpPr>
            <a:cxnSpLocks/>
          </p:cNvCxnSpPr>
          <p:nvPr/>
        </p:nvCxnSpPr>
        <p:spPr>
          <a:xfrm flipH="1">
            <a:off x="15630573" y="5489995"/>
            <a:ext cx="194775" cy="409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EFB452-1CC3-4D78-8B48-5D6C19ECE011}"/>
              </a:ext>
            </a:extLst>
          </p:cNvPr>
          <p:cNvCxnSpPr>
            <a:cxnSpLocks/>
          </p:cNvCxnSpPr>
          <p:nvPr/>
        </p:nvCxnSpPr>
        <p:spPr>
          <a:xfrm flipV="1">
            <a:off x="15817944" y="5248961"/>
            <a:ext cx="129586" cy="247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6CCC484-988C-41BF-A001-638C3C8D6C8E}"/>
              </a:ext>
            </a:extLst>
          </p:cNvPr>
          <p:cNvCxnSpPr>
            <a:cxnSpLocks/>
          </p:cNvCxnSpPr>
          <p:nvPr/>
        </p:nvCxnSpPr>
        <p:spPr>
          <a:xfrm flipV="1">
            <a:off x="15947530" y="4891928"/>
            <a:ext cx="290562" cy="357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A9BC2446-0C58-4034-A9CD-44B1B94C4F13}"/>
              </a:ext>
            </a:extLst>
          </p:cNvPr>
          <p:cNvCxnSpPr>
            <a:cxnSpLocks/>
          </p:cNvCxnSpPr>
          <p:nvPr/>
        </p:nvCxnSpPr>
        <p:spPr>
          <a:xfrm flipV="1">
            <a:off x="16635293" y="4319688"/>
            <a:ext cx="290562" cy="357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D15F6A3-CD41-4363-A507-2309D0948F8F}"/>
              </a:ext>
            </a:extLst>
          </p:cNvPr>
          <p:cNvCxnSpPr>
            <a:cxnSpLocks/>
          </p:cNvCxnSpPr>
          <p:nvPr/>
        </p:nvCxnSpPr>
        <p:spPr>
          <a:xfrm flipV="1">
            <a:off x="16220656" y="4644812"/>
            <a:ext cx="437590" cy="2658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E53BA75-9ADC-4345-AEB1-2BA567242BE2}"/>
              </a:ext>
            </a:extLst>
          </p:cNvPr>
          <p:cNvCxnSpPr/>
          <p:nvPr/>
        </p:nvCxnSpPr>
        <p:spPr>
          <a:xfrm flipV="1">
            <a:off x="15490241" y="4340105"/>
            <a:ext cx="1418681" cy="1981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FBBC467-F774-4FAE-B438-D1CC4DF2A465}"/>
              </a:ext>
            </a:extLst>
          </p:cNvPr>
          <p:cNvSpPr txBox="1"/>
          <p:nvPr/>
        </p:nvSpPr>
        <p:spPr>
          <a:xfrm>
            <a:off x="15961229" y="567529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Compendium</a:t>
            </a:r>
          </a:p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6040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Bigghost</dc:creator>
  <cp:lastModifiedBy>Bigghost</cp:lastModifiedBy>
  <cp:revision>10</cp:revision>
  <dcterms:created xsi:type="dcterms:W3CDTF">2020-01-06T02:28:18Z</dcterms:created>
  <dcterms:modified xsi:type="dcterms:W3CDTF">2020-01-06T03:39:17Z</dcterms:modified>
</cp:coreProperties>
</file>