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46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gghost\Desktop\CorrelationValidationResult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1491804690869912"/>
          <c:w val="0.89655796150481193"/>
          <c:h val="0.57148924256810218"/>
        </c:manualLayout>
      </c:layout>
      <c:lineChart>
        <c:grouping val="standard"/>
        <c:varyColors val="0"/>
        <c:ser>
          <c:idx val="0"/>
          <c:order val="0"/>
          <c:tx>
            <c:strRef>
              <c:f>CorrelationValidationResults!$B$1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CorrelationValidationResults!$A$2:$A$12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CorrelationValidationResults!$B$2:$B$12</c:f>
              <c:numCache>
                <c:formatCode>General</c:formatCode>
                <c:ptCount val="11"/>
                <c:pt idx="0">
                  <c:v>0.17104499523647601</c:v>
                </c:pt>
                <c:pt idx="1">
                  <c:v>0.17104499523647601</c:v>
                </c:pt>
                <c:pt idx="2">
                  <c:v>0.16293147411554099</c:v>
                </c:pt>
                <c:pt idx="3">
                  <c:v>0.14638028125642</c:v>
                </c:pt>
                <c:pt idx="4">
                  <c:v>0.12033500145793501</c:v>
                </c:pt>
                <c:pt idx="5">
                  <c:v>8.7488470762966494E-2</c:v>
                </c:pt>
                <c:pt idx="6">
                  <c:v>5.4520302941248197E-2</c:v>
                </c:pt>
                <c:pt idx="7">
                  <c:v>2.8255539300249401E-2</c:v>
                </c:pt>
                <c:pt idx="8">
                  <c:v>1.16059108504086E-2</c:v>
                </c:pt>
                <c:pt idx="9">
                  <c:v>3.5346711166819099E-3</c:v>
                </c:pt>
                <c:pt idx="10">
                  <c:v>1.4274481122377E-3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E-4CF5-9C57-FDE2A8615EA5}"/>
            </c:ext>
          </c:extLst>
        </c:ser>
        <c:ser>
          <c:idx val="1"/>
          <c:order val="1"/>
          <c:tx>
            <c:strRef>
              <c:f>CorrelationValidationResults!$C$1</c:f>
              <c:strCache>
                <c:ptCount val="1"/>
                <c:pt idx="0">
                  <c:v>Same studies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CorrelationValidationResults!$A$2:$A$12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CorrelationValidationResults!$C$2:$C$12</c:f>
              <c:numCache>
                <c:formatCode>General</c:formatCode>
                <c:ptCount val="11"/>
                <c:pt idx="0">
                  <c:v>0.603481059157564</c:v>
                </c:pt>
                <c:pt idx="1">
                  <c:v>0.59687669793300302</c:v>
                </c:pt>
                <c:pt idx="2">
                  <c:v>0.57140045274545204</c:v>
                </c:pt>
                <c:pt idx="3">
                  <c:v>0.51849678315894698</c:v>
                </c:pt>
                <c:pt idx="4">
                  <c:v>0.43418599716154499</c:v>
                </c:pt>
                <c:pt idx="5">
                  <c:v>0.32693289104866002</c:v>
                </c:pt>
                <c:pt idx="6">
                  <c:v>0.21861090918914</c:v>
                </c:pt>
                <c:pt idx="7">
                  <c:v>0.13190610913730999</c:v>
                </c:pt>
                <c:pt idx="8">
                  <c:v>7.6725333453435796E-2</c:v>
                </c:pt>
                <c:pt idx="9">
                  <c:v>4.9849000610830203E-2</c:v>
                </c:pt>
                <c:pt idx="10">
                  <c:v>4.27175115459019E-2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AE-4CF5-9C57-FDE2A8615EA5}"/>
            </c:ext>
          </c:extLst>
        </c:ser>
        <c:ser>
          <c:idx val="2"/>
          <c:order val="2"/>
          <c:tx>
            <c:strRef>
              <c:f>CorrelationValidationResults!$D$1</c:f>
              <c:strCache>
                <c:ptCount val="1"/>
                <c:pt idx="0">
                  <c:v>Same conditions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CorrelationValidationResults!$A$2:$A$12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CorrelationValidationResults!$D$2:$D$12</c:f>
              <c:numCache>
                <c:formatCode>General</c:formatCode>
                <c:ptCount val="11"/>
                <c:pt idx="0">
                  <c:v>0.95031923553165998</c:v>
                </c:pt>
                <c:pt idx="1">
                  <c:v>0.94500294928949702</c:v>
                </c:pt>
                <c:pt idx="2">
                  <c:v>0.92452694953638903</c:v>
                </c:pt>
                <c:pt idx="3">
                  <c:v>0.88200373256035502</c:v>
                </c:pt>
                <c:pt idx="4">
                  <c:v>0.81422632268961803</c:v>
                </c:pt>
                <c:pt idx="5">
                  <c:v>0.72802089569372397</c:v>
                </c:pt>
                <c:pt idx="6">
                  <c:v>0.64102357630680595</c:v>
                </c:pt>
                <c:pt idx="7">
                  <c:v>0.57149620301582904</c:v>
                </c:pt>
                <c:pt idx="8">
                  <c:v>0.52736454124452703</c:v>
                </c:pt>
                <c:pt idx="9">
                  <c:v>0.50598094759717305</c:v>
                </c:pt>
                <c:pt idx="10">
                  <c:v>0.50042847197176399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AE-4CF5-9C57-FDE2A8615EA5}"/>
            </c:ext>
          </c:extLst>
        </c:ser>
        <c:ser>
          <c:idx val="3"/>
          <c:order val="3"/>
          <c:tx>
            <c:strRef>
              <c:f>CorrelationValidationResults!$E$1</c:f>
              <c:strCache>
                <c:ptCount val="1"/>
                <c:pt idx="0">
                  <c:v>Different studies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CorrelationValidationResults!$A$2:$A$12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CorrelationValidationResults!$E$2:$E$12</c:f>
              <c:numCache>
                <c:formatCode>General</c:formatCode>
                <c:ptCount val="11"/>
                <c:pt idx="0">
                  <c:v>0.64709685409234197</c:v>
                </c:pt>
                <c:pt idx="1">
                  <c:v>0.64113359889079202</c:v>
                </c:pt>
                <c:pt idx="2">
                  <c:v>0.61807141180745895</c:v>
                </c:pt>
                <c:pt idx="3">
                  <c:v>0.56985151484515395</c:v>
                </c:pt>
                <c:pt idx="4">
                  <c:v>0.49195525771658</c:v>
                </c:pt>
                <c:pt idx="5">
                  <c:v>0.39037645334778098</c:v>
                </c:pt>
                <c:pt idx="6">
                  <c:v>0.28318917136479599</c:v>
                </c:pt>
                <c:pt idx="7">
                  <c:v>0.190542046293256</c:v>
                </c:pt>
                <c:pt idx="8">
                  <c:v>0.12331904829828701</c:v>
                </c:pt>
                <c:pt idx="9">
                  <c:v>8.3669092191376707E-2</c:v>
                </c:pt>
                <c:pt idx="10">
                  <c:v>7.1368247748653899E-2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AE-4CF5-9C57-FDE2A8615EA5}"/>
            </c:ext>
          </c:extLst>
        </c:ser>
        <c:ser>
          <c:idx val="4"/>
          <c:order val="4"/>
          <c:tx>
            <c:strRef>
              <c:f>CorrelationValidationResults!$F$1</c:f>
              <c:strCache>
                <c:ptCount val="1"/>
                <c:pt idx="0">
                  <c:v>Different conditions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CorrelationValidationResults!$A$2:$A$12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CorrelationValidationResults!$F$2:$F$12</c:f>
              <c:numCache>
                <c:formatCode>General</c:formatCode>
                <c:ptCount val="11"/>
                <c:pt idx="0">
                  <c:v>0.50559914796416305</c:v>
                </c:pt>
                <c:pt idx="1">
                  <c:v>0.50096292507213702</c:v>
                </c:pt>
                <c:pt idx="2">
                  <c:v>0.482988435920709</c:v>
                </c:pt>
                <c:pt idx="3">
                  <c:v>0.44500533256118202</c:v>
                </c:pt>
                <c:pt idx="4">
                  <c:v>0.382322205228317</c:v>
                </c:pt>
                <c:pt idx="5">
                  <c:v>0.29773526699256597</c:v>
                </c:pt>
                <c:pt idx="6">
                  <c:v>0.204632661967312</c:v>
                </c:pt>
                <c:pt idx="7">
                  <c:v>0.121874137354077</c:v>
                </c:pt>
                <c:pt idx="8">
                  <c:v>6.3592078164367197E-2</c:v>
                </c:pt>
                <c:pt idx="9">
                  <c:v>3.3087801762479697E-2</c:v>
                </c:pt>
                <c:pt idx="10">
                  <c:v>2.47727796005098E-2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AE-4CF5-9C57-FDE2A8615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5343816"/>
        <c:axId val="515335288"/>
      </c:lineChart>
      <c:catAx>
        <c:axId val="51534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335288"/>
        <c:crosses val="autoZero"/>
        <c:auto val="1"/>
        <c:lblAlgn val="ctr"/>
        <c:lblOffset val="100"/>
        <c:noMultiLvlLbl val="0"/>
      </c:catAx>
      <c:valAx>
        <c:axId val="51533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343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331364829396345E-2"/>
          <c:y val="0.87884833056640965"/>
          <c:w val="0.80933727034120739"/>
          <c:h val="0.121151669433590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81CD-4573-491F-9516-A4C0A7FB987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06E1-99A7-4C06-A230-439287ED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CCD9FD-426B-4256-9AF9-2CD9BA7AFE93}"/>
              </a:ext>
            </a:extLst>
          </p:cNvPr>
          <p:cNvSpPr txBox="1"/>
          <p:nvPr/>
        </p:nvSpPr>
        <p:spPr>
          <a:xfrm>
            <a:off x="3576931" y="7603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Cond.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1C215C-D03A-456A-A810-696786F79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21977"/>
              </p:ext>
            </p:extLst>
          </p:nvPr>
        </p:nvGraphicFramePr>
        <p:xfrm>
          <a:off x="1324843" y="1129711"/>
          <a:ext cx="321413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89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3752004630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1391858555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3073038989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2499310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E5B1EE-622D-4ED9-AF44-C1998B1A5D32}"/>
              </a:ext>
            </a:extLst>
          </p:cNvPr>
          <p:cNvSpPr txBox="1"/>
          <p:nvPr/>
        </p:nvSpPr>
        <p:spPr>
          <a:xfrm>
            <a:off x="2434651" y="20638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0A612-2AE8-4269-BF48-1914FE4780FE}"/>
              </a:ext>
            </a:extLst>
          </p:cNvPr>
          <p:cNvSpPr txBox="1"/>
          <p:nvPr/>
        </p:nvSpPr>
        <p:spPr>
          <a:xfrm rot="16200000">
            <a:off x="774014" y="187214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96C26-AC95-43CD-BE0E-9746AA67E8E7}"/>
              </a:ext>
            </a:extLst>
          </p:cNvPr>
          <p:cNvSpPr txBox="1"/>
          <p:nvPr/>
        </p:nvSpPr>
        <p:spPr>
          <a:xfrm>
            <a:off x="1435616" y="760379"/>
            <a:ext cx="9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Cond.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1B014-8B2C-4A61-BED0-7188AE1DAD43}"/>
              </a:ext>
            </a:extLst>
          </p:cNvPr>
          <p:cNvSpPr txBox="1"/>
          <p:nvPr/>
        </p:nvSpPr>
        <p:spPr>
          <a:xfrm>
            <a:off x="2495161" y="76037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Cond.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6041C-BB97-4414-9FEB-6698DD4135B9}"/>
              </a:ext>
            </a:extLst>
          </p:cNvPr>
          <p:cNvSpPr txBox="1"/>
          <p:nvPr/>
        </p:nvSpPr>
        <p:spPr>
          <a:xfrm>
            <a:off x="1997113" y="46813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BFEFB-E6F3-4129-B82D-B669027947AA}"/>
              </a:ext>
            </a:extLst>
          </p:cNvPr>
          <p:cNvSpPr txBox="1"/>
          <p:nvPr/>
        </p:nvSpPr>
        <p:spPr>
          <a:xfrm>
            <a:off x="3544791" y="46813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8DF0-8496-449C-96CE-0FA046ECB5B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324844" y="391047"/>
            <a:ext cx="11098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EB255-247D-4CEA-A4D0-BEFC35AC0F7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399979" y="391047"/>
            <a:ext cx="11389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FB3A6-5E0B-478D-AE23-639112D2093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24844" y="652804"/>
            <a:ext cx="672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52D6B8-5FB7-42FE-A383-1403578931F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396370" y="652804"/>
            <a:ext cx="148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E4754B-AF56-481C-9879-47C656CEDB4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445999" y="652804"/>
            <a:ext cx="92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7E1948-9384-4BF6-9CF7-EFC090DAEA0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898322" y="652804"/>
            <a:ext cx="646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E86FF3-FEB7-49A9-9D07-8AA3170A7A6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24843" y="945045"/>
            <a:ext cx="110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09EA06-7C8D-4D9E-BEF2-F08F94CCF5B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36825" y="945045"/>
            <a:ext cx="752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1E12B7-044A-4A24-9F77-CA8B0E27583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336824" y="945045"/>
            <a:ext cx="1583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FB7368-6382-41FC-8483-23BDD87CD4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96370" y="945045"/>
            <a:ext cx="752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57B944-E367-4793-9561-34F8307A179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471642" y="945045"/>
            <a:ext cx="1052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C375E2-D46B-4E98-ABA8-D633BC2FD38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78139" y="945045"/>
            <a:ext cx="608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F8D4A103-E979-4002-9B8A-F655D70AD915}"/>
              </a:ext>
            </a:extLst>
          </p:cNvPr>
          <p:cNvSpPr/>
          <p:nvPr/>
        </p:nvSpPr>
        <p:spPr>
          <a:xfrm>
            <a:off x="4592714" y="1904410"/>
            <a:ext cx="43815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66" name="Table 4">
            <a:extLst>
              <a:ext uri="{FF2B5EF4-FFF2-40B4-BE49-F238E27FC236}">
                <a16:creationId xmlns:a16="http://schemas.microsoft.com/office/drawing/2014/main" id="{56B54322-3CAB-4DC5-8F7B-CC19A0708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24276"/>
              </p:ext>
            </p:extLst>
          </p:nvPr>
        </p:nvGraphicFramePr>
        <p:xfrm>
          <a:off x="5125876" y="1129713"/>
          <a:ext cx="1667316" cy="185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886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277886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  <a:gridCol w="277886">
                  <a:extLst>
                    <a:ext uri="{9D8B030D-6E8A-4147-A177-3AD203B41FA5}">
                      <a16:colId xmlns:a16="http://schemas.microsoft.com/office/drawing/2014/main" val="3752004630"/>
                    </a:ext>
                  </a:extLst>
                </a:gridCol>
                <a:gridCol w="277886">
                  <a:extLst>
                    <a:ext uri="{9D8B030D-6E8A-4147-A177-3AD203B41FA5}">
                      <a16:colId xmlns:a16="http://schemas.microsoft.com/office/drawing/2014/main" val="1391858555"/>
                    </a:ext>
                  </a:extLst>
                </a:gridCol>
                <a:gridCol w="277886">
                  <a:extLst>
                    <a:ext uri="{9D8B030D-6E8A-4147-A177-3AD203B41FA5}">
                      <a16:colId xmlns:a16="http://schemas.microsoft.com/office/drawing/2014/main" val="3073038989"/>
                    </a:ext>
                  </a:extLst>
                </a:gridCol>
                <a:gridCol w="277886">
                  <a:extLst>
                    <a:ext uri="{9D8B030D-6E8A-4147-A177-3AD203B41FA5}">
                      <a16:colId xmlns:a16="http://schemas.microsoft.com/office/drawing/2014/main" val="3781399230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0903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09033"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7087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F3860F98-0DD0-42EF-BEE2-BAAF98517B10}"/>
              </a:ext>
            </a:extLst>
          </p:cNvPr>
          <p:cNvSpPr txBox="1"/>
          <p:nvPr/>
        </p:nvSpPr>
        <p:spPr>
          <a:xfrm>
            <a:off x="5006805" y="2983911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C202C8-BA80-47C1-96B6-E1D04BFEEC35}"/>
              </a:ext>
            </a:extLst>
          </p:cNvPr>
          <p:cNvSpPr/>
          <p:nvPr/>
        </p:nvSpPr>
        <p:spPr>
          <a:xfrm>
            <a:off x="5125877" y="1129712"/>
            <a:ext cx="540705" cy="6101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9C1F83-4AD1-492C-8FC9-220776AC8245}"/>
              </a:ext>
            </a:extLst>
          </p:cNvPr>
          <p:cNvSpPr/>
          <p:nvPr/>
        </p:nvSpPr>
        <p:spPr>
          <a:xfrm>
            <a:off x="5679282" y="1739901"/>
            <a:ext cx="540705" cy="6101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0C052B-3B4C-4E0C-9E1F-43862EEB4E22}"/>
              </a:ext>
            </a:extLst>
          </p:cNvPr>
          <p:cNvSpPr/>
          <p:nvPr/>
        </p:nvSpPr>
        <p:spPr>
          <a:xfrm>
            <a:off x="6240743" y="2350090"/>
            <a:ext cx="540705" cy="6101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B6EEC7-1ACC-440B-8761-5C0EEADC7248}"/>
              </a:ext>
            </a:extLst>
          </p:cNvPr>
          <p:cNvSpPr/>
          <p:nvPr/>
        </p:nvSpPr>
        <p:spPr>
          <a:xfrm>
            <a:off x="5125876" y="1129711"/>
            <a:ext cx="1114866" cy="12203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68C664-B0B8-4B4C-A850-062FCE05FCF5}"/>
              </a:ext>
            </a:extLst>
          </p:cNvPr>
          <p:cNvSpPr/>
          <p:nvPr/>
        </p:nvSpPr>
        <p:spPr>
          <a:xfrm>
            <a:off x="6239352" y="2351561"/>
            <a:ext cx="561461" cy="610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B306A667-4E70-4EAE-8A4D-CDBEC4250BBD}"/>
              </a:ext>
            </a:extLst>
          </p:cNvPr>
          <p:cNvSpPr/>
          <p:nvPr/>
        </p:nvSpPr>
        <p:spPr>
          <a:xfrm>
            <a:off x="6861463" y="1904410"/>
            <a:ext cx="43815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78BEBE9-A928-4DB4-99F2-4CB0F7FD96BF}"/>
              </a:ext>
            </a:extLst>
          </p:cNvPr>
          <p:cNvSpPr/>
          <p:nvPr/>
        </p:nvSpPr>
        <p:spPr>
          <a:xfrm>
            <a:off x="7120731" y="1129711"/>
            <a:ext cx="2819400" cy="540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All 36 correlation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CD6718-E957-41B7-96E9-6D432222B502}"/>
              </a:ext>
            </a:extLst>
          </p:cNvPr>
          <p:cNvSpPr/>
          <p:nvPr/>
        </p:nvSpPr>
        <p:spPr>
          <a:xfrm>
            <a:off x="7120731" y="1786505"/>
            <a:ext cx="2819400" cy="54061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20 correlation values </a:t>
            </a:r>
          </a:p>
          <a:p>
            <a:pPr algn="ctr"/>
            <a:r>
              <a:rPr lang="en-US" altLang="zh-TW" dirty="0">
                <a:solidFill>
                  <a:srgbClr val="00B050"/>
                </a:solidFill>
              </a:rPr>
              <a:t>from the same studies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E9666E-C4D7-488B-BEC8-839853D2FD5E}"/>
              </a:ext>
            </a:extLst>
          </p:cNvPr>
          <p:cNvSpPr/>
          <p:nvPr/>
        </p:nvSpPr>
        <p:spPr>
          <a:xfrm>
            <a:off x="7120731" y="2443295"/>
            <a:ext cx="2819400" cy="540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</a:rPr>
              <a:t>12 correlation values 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from the same conditions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8C9245E1-15FD-43E6-A193-0C43903B161F}"/>
              </a:ext>
            </a:extLst>
          </p:cNvPr>
          <p:cNvSpPr/>
          <p:nvPr/>
        </p:nvSpPr>
        <p:spPr>
          <a:xfrm>
            <a:off x="9758074" y="1892595"/>
            <a:ext cx="43815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DE9980-8F78-4D49-9493-E14E0060E7F9}"/>
              </a:ext>
            </a:extLst>
          </p:cNvPr>
          <p:cNvSpPr txBox="1"/>
          <p:nvPr/>
        </p:nvSpPr>
        <p:spPr>
          <a:xfrm>
            <a:off x="10237654" y="12501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4C40A5-1E8B-42E7-8F41-9C7062E4E7AB}"/>
              </a:ext>
            </a:extLst>
          </p:cNvPr>
          <p:cNvSpPr txBox="1"/>
          <p:nvPr/>
        </p:nvSpPr>
        <p:spPr>
          <a:xfrm>
            <a:off x="10237654" y="18721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0.60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D692F9-145D-4C22-AB57-C28B237F315B}"/>
              </a:ext>
            </a:extLst>
          </p:cNvPr>
          <p:cNvSpPr txBox="1"/>
          <p:nvPr/>
        </p:nvSpPr>
        <p:spPr>
          <a:xfrm>
            <a:off x="10237654" y="24941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0.95</a:t>
            </a:r>
          </a:p>
        </p:txBody>
      </p: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CCFD625D-8788-4F6B-AD3D-96B96BB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61420"/>
              </p:ext>
            </p:extLst>
          </p:nvPr>
        </p:nvGraphicFramePr>
        <p:xfrm>
          <a:off x="1338698" y="3980015"/>
          <a:ext cx="16070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89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3752004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Cond1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Cond2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Cond3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graphicFrame>
        <p:nvGraphicFramePr>
          <p:cNvPr id="84" name="Table 4">
            <a:extLst>
              <a:ext uri="{FF2B5EF4-FFF2-40B4-BE49-F238E27FC236}">
                <a16:creationId xmlns:a16="http://schemas.microsoft.com/office/drawing/2014/main" id="{00619E0E-BAFB-4200-90E9-5A88A394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44932"/>
              </p:ext>
            </p:extLst>
          </p:nvPr>
        </p:nvGraphicFramePr>
        <p:xfrm>
          <a:off x="3374621" y="3980015"/>
          <a:ext cx="107137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689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535689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StudyA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StudyB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3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772601"/>
                  </a:ext>
                </a:extLst>
              </a:tr>
            </a:tbl>
          </a:graphicData>
        </a:graphic>
      </p:graphicFrame>
      <p:sp>
        <p:nvSpPr>
          <p:cNvPr id="85" name="Arrow: Right 84">
            <a:extLst>
              <a:ext uri="{FF2B5EF4-FFF2-40B4-BE49-F238E27FC236}">
                <a16:creationId xmlns:a16="http://schemas.microsoft.com/office/drawing/2014/main" id="{A819ED0C-9F9F-4A45-B4F7-F7A1DB3B2488}"/>
              </a:ext>
            </a:extLst>
          </p:cNvPr>
          <p:cNvSpPr/>
          <p:nvPr/>
        </p:nvSpPr>
        <p:spPr>
          <a:xfrm rot="5400000">
            <a:off x="1974299" y="3492943"/>
            <a:ext cx="43815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EACCB2B3-11E8-4A83-89EF-953697F70588}"/>
              </a:ext>
            </a:extLst>
          </p:cNvPr>
          <p:cNvSpPr/>
          <p:nvPr/>
        </p:nvSpPr>
        <p:spPr>
          <a:xfrm rot="5400000">
            <a:off x="3691235" y="3475613"/>
            <a:ext cx="43815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3E3072-E424-4AF6-955E-7E317681204C}"/>
              </a:ext>
            </a:extLst>
          </p:cNvPr>
          <p:cNvSpPr txBox="1"/>
          <p:nvPr/>
        </p:nvSpPr>
        <p:spPr>
          <a:xfrm>
            <a:off x="1853602" y="2973143"/>
            <a:ext cx="215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Transcription Profiles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0BE1BB-3906-4D20-ADE6-CBDEDF5777BF}"/>
              </a:ext>
            </a:extLst>
          </p:cNvPr>
          <p:cNvSpPr txBox="1"/>
          <p:nvPr/>
        </p:nvSpPr>
        <p:spPr>
          <a:xfrm>
            <a:off x="1185522" y="6227532"/>
            <a:ext cx="352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Transcription Profiles </a:t>
            </a:r>
          </a:p>
          <a:p>
            <a:pPr algn="ctr"/>
            <a:r>
              <a:rPr lang="en-US" dirty="0"/>
              <a:t>Merged by</a:t>
            </a:r>
            <a:r>
              <a:rPr lang="zh-TW" altLang="en-US" dirty="0"/>
              <a:t> </a:t>
            </a:r>
            <a:r>
              <a:rPr lang="en-US" altLang="zh-TW" dirty="0"/>
              <a:t>Conditions and Studies</a:t>
            </a:r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EE3351A9-7594-4687-8E54-8A04DFD91F66}"/>
              </a:ext>
            </a:extLst>
          </p:cNvPr>
          <p:cNvSpPr/>
          <p:nvPr/>
        </p:nvSpPr>
        <p:spPr>
          <a:xfrm>
            <a:off x="4568655" y="4940135"/>
            <a:ext cx="43815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8DE1B9E6-3CEF-42FD-8427-BDE49F324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51518"/>
              </p:ext>
            </p:extLst>
          </p:nvPr>
        </p:nvGraphicFramePr>
        <p:xfrm>
          <a:off x="5222419" y="3885021"/>
          <a:ext cx="1454430" cy="1486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10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484810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  <a:gridCol w="484810">
                  <a:extLst>
                    <a:ext uri="{9D8B030D-6E8A-4147-A177-3AD203B41FA5}">
                      <a16:colId xmlns:a16="http://schemas.microsoft.com/office/drawing/2014/main" val="3752004630"/>
                    </a:ext>
                  </a:extLst>
                </a:gridCol>
              </a:tblGrid>
              <a:tr h="495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92495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6B405897-B894-41F9-8E25-B4E08D8F7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14621"/>
              </p:ext>
            </p:extLst>
          </p:nvPr>
        </p:nvGraphicFramePr>
        <p:xfrm>
          <a:off x="5707229" y="5438715"/>
          <a:ext cx="969620" cy="99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10">
                  <a:extLst>
                    <a:ext uri="{9D8B030D-6E8A-4147-A177-3AD203B41FA5}">
                      <a16:colId xmlns:a16="http://schemas.microsoft.com/office/drawing/2014/main" val="1395005155"/>
                    </a:ext>
                  </a:extLst>
                </a:gridCol>
                <a:gridCol w="484810">
                  <a:extLst>
                    <a:ext uri="{9D8B030D-6E8A-4147-A177-3AD203B41FA5}">
                      <a16:colId xmlns:a16="http://schemas.microsoft.com/office/drawing/2014/main" val="774418766"/>
                    </a:ext>
                  </a:extLst>
                </a:gridCol>
              </a:tblGrid>
              <a:tr h="495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63696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92859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06D3EEEF-3F3C-4FC9-A8C5-67995E9A3656}"/>
              </a:ext>
            </a:extLst>
          </p:cNvPr>
          <p:cNvSpPr txBox="1"/>
          <p:nvPr/>
        </p:nvSpPr>
        <p:spPr>
          <a:xfrm>
            <a:off x="4905014" y="6462495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Matrices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37CA0B-FC4E-4BFB-87C5-13C6F31D6EA2}"/>
              </a:ext>
            </a:extLst>
          </p:cNvPr>
          <p:cNvSpPr txBox="1"/>
          <p:nvPr/>
        </p:nvSpPr>
        <p:spPr>
          <a:xfrm>
            <a:off x="6633565" y="4412587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conditions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A42B3F-F920-492E-8379-696D79256706}"/>
              </a:ext>
            </a:extLst>
          </p:cNvPr>
          <p:cNvSpPr txBox="1"/>
          <p:nvPr/>
        </p:nvSpPr>
        <p:spPr>
          <a:xfrm>
            <a:off x="6781448" y="5774712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studies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60DC199-B207-4358-B9F6-28702B598537}"/>
              </a:ext>
            </a:extLst>
          </p:cNvPr>
          <p:cNvSpPr/>
          <p:nvPr/>
        </p:nvSpPr>
        <p:spPr>
          <a:xfrm>
            <a:off x="8087995" y="4412587"/>
            <a:ext cx="2036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2C5C81-5A48-4603-8FC7-A679C043A4E2}"/>
              </a:ext>
            </a:extLst>
          </p:cNvPr>
          <p:cNvSpPr txBox="1"/>
          <p:nvPr/>
        </p:nvSpPr>
        <p:spPr>
          <a:xfrm>
            <a:off x="10237654" y="438032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0.50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2EE22A0-53ED-4228-A0A0-74E126986AB4}"/>
              </a:ext>
            </a:extLst>
          </p:cNvPr>
          <p:cNvSpPr/>
          <p:nvPr/>
        </p:nvSpPr>
        <p:spPr>
          <a:xfrm>
            <a:off x="8096360" y="5849386"/>
            <a:ext cx="2036200" cy="2229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F32513-7B3A-47E5-97C3-0287B66360A8}"/>
              </a:ext>
            </a:extLst>
          </p:cNvPr>
          <p:cNvSpPr txBox="1"/>
          <p:nvPr/>
        </p:nvSpPr>
        <p:spPr>
          <a:xfrm>
            <a:off x="10237654" y="57494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0.64</a:t>
            </a:r>
          </a:p>
        </p:txBody>
      </p: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454F68DE-5EE6-4423-9159-86E148CC5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843037"/>
              </p:ext>
            </p:extLst>
          </p:nvPr>
        </p:nvGraphicFramePr>
        <p:xfrm>
          <a:off x="13199495" y="1998084"/>
          <a:ext cx="4572000" cy="315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0F398E81-EAC4-4882-B6D6-5E7A560F2141}"/>
              </a:ext>
            </a:extLst>
          </p:cNvPr>
          <p:cNvSpPr txBox="1"/>
          <p:nvPr/>
        </p:nvSpPr>
        <p:spPr>
          <a:xfrm rot="16200000">
            <a:off x="11597466" y="3282301"/>
            <a:ext cx="28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Pearson Correlation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10A2AC-7E0F-481F-9E14-60C9C009A629}"/>
              </a:ext>
            </a:extLst>
          </p:cNvPr>
          <p:cNvSpPr txBox="1"/>
          <p:nvPr/>
        </p:nvSpPr>
        <p:spPr>
          <a:xfrm>
            <a:off x="14862830" y="4409435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Ratio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D361A4-BD72-41F4-BBB0-F540D77D30AA}"/>
              </a:ext>
            </a:extLst>
          </p:cNvPr>
          <p:cNvSpPr txBox="1"/>
          <p:nvPr/>
        </p:nvSpPr>
        <p:spPr>
          <a:xfrm>
            <a:off x="9655875" y="1562765"/>
            <a:ext cx="64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(avg)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1B69EB-1C0A-47EF-9E96-DA945F776A6A}"/>
              </a:ext>
            </a:extLst>
          </p:cNvPr>
          <p:cNvSpPr txBox="1"/>
          <p:nvPr/>
        </p:nvSpPr>
        <p:spPr>
          <a:xfrm>
            <a:off x="8741946" y="4110158"/>
            <a:ext cx="64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(avg)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4E81BF-CCBE-4631-8A2A-F07EF0C8D7BF}"/>
              </a:ext>
            </a:extLst>
          </p:cNvPr>
          <p:cNvSpPr txBox="1"/>
          <p:nvPr/>
        </p:nvSpPr>
        <p:spPr>
          <a:xfrm>
            <a:off x="8741946" y="5538840"/>
            <a:ext cx="64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(avg)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5DC026-5018-4EA8-949A-E65A9623D9CA}"/>
              </a:ext>
            </a:extLst>
          </p:cNvPr>
          <p:cNvCxnSpPr>
            <a:stCxn id="80" idx="3"/>
            <a:endCxn id="102" idx="0"/>
          </p:cNvCxnSpPr>
          <p:nvPr/>
        </p:nvCxnSpPr>
        <p:spPr>
          <a:xfrm>
            <a:off x="10831086" y="1434806"/>
            <a:ext cx="2005501" cy="2032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AB08EBB-B665-4240-865B-A4F9F2B017CB}"/>
              </a:ext>
            </a:extLst>
          </p:cNvPr>
          <p:cNvCxnSpPr>
            <a:cxnSpLocks/>
            <a:stCxn id="81" idx="3"/>
            <a:endCxn id="102" idx="0"/>
          </p:cNvCxnSpPr>
          <p:nvPr/>
        </p:nvCxnSpPr>
        <p:spPr>
          <a:xfrm>
            <a:off x="10831086" y="2056810"/>
            <a:ext cx="2005501" cy="1410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953B134-2EAC-4075-9F1C-04CB027D2939}"/>
              </a:ext>
            </a:extLst>
          </p:cNvPr>
          <p:cNvCxnSpPr>
            <a:cxnSpLocks/>
            <a:stCxn id="82" idx="3"/>
            <a:endCxn id="102" idx="0"/>
          </p:cNvCxnSpPr>
          <p:nvPr/>
        </p:nvCxnSpPr>
        <p:spPr>
          <a:xfrm>
            <a:off x="10831086" y="2678814"/>
            <a:ext cx="2005501" cy="788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C8415-1E99-466A-8476-2202276BECB1}"/>
              </a:ext>
            </a:extLst>
          </p:cNvPr>
          <p:cNvCxnSpPr>
            <a:cxnSpLocks/>
            <a:stCxn id="96" idx="3"/>
            <a:endCxn id="102" idx="0"/>
          </p:cNvCxnSpPr>
          <p:nvPr/>
        </p:nvCxnSpPr>
        <p:spPr>
          <a:xfrm flipV="1">
            <a:off x="10831086" y="3466967"/>
            <a:ext cx="2005501" cy="109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73EBFEB-DDDE-4B72-B9F1-2C2027BCFDB8}"/>
              </a:ext>
            </a:extLst>
          </p:cNvPr>
          <p:cNvCxnSpPr>
            <a:cxnSpLocks/>
            <a:stCxn id="98" idx="3"/>
            <a:endCxn id="102" idx="0"/>
          </p:cNvCxnSpPr>
          <p:nvPr/>
        </p:nvCxnSpPr>
        <p:spPr>
          <a:xfrm flipV="1">
            <a:off x="10831086" y="3466967"/>
            <a:ext cx="2005501" cy="2467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611E935-32C0-40CE-8AEE-0154027F2E00}"/>
              </a:ext>
            </a:extLst>
          </p:cNvPr>
          <p:cNvSpPr txBox="1"/>
          <p:nvPr/>
        </p:nvSpPr>
        <p:spPr>
          <a:xfrm>
            <a:off x="11495989" y="5074664"/>
            <a:ext cx="140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(Added noise with different noise ratio)</a:t>
            </a:r>
          </a:p>
        </p:txBody>
      </p:sp>
    </p:spTree>
    <p:extLst>
      <p:ext uri="{BB962C8B-B14F-4D97-AF65-F5344CB8AC3E}">
        <p14:creationId xmlns:p14="http://schemas.microsoft.com/office/powerpoint/2010/main" val="277535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155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Bigghost</dc:creator>
  <cp:lastModifiedBy>Bigghost</cp:lastModifiedBy>
  <cp:revision>5</cp:revision>
  <dcterms:created xsi:type="dcterms:W3CDTF">2020-01-06T08:19:19Z</dcterms:created>
  <dcterms:modified xsi:type="dcterms:W3CDTF">2020-01-06T08:57:05Z</dcterms:modified>
</cp:coreProperties>
</file>