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xml" ContentType="application/vnd.openxmlformats-officedocument.presentationml.slide+xml"/>
  <Override PartName="/ppt/slides/_rels/slide4.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504000" y="1326600"/>
            <a:ext cx="9071280" cy="156816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3044160"/>
            <a:ext cx="90712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3044160"/>
            <a:ext cx="4426560" cy="156816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320" y="3044160"/>
            <a:ext cx="44265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504000" y="1326600"/>
            <a:ext cx="9071280" cy="3287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504000" y="1326600"/>
            <a:ext cx="907128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504000" y="1326600"/>
            <a:ext cx="4426560" cy="32878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320" y="1326600"/>
            <a:ext cx="442656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1280" cy="4386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52320" y="1326600"/>
            <a:ext cx="4426560" cy="32878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04000" y="3044160"/>
            <a:ext cx="44265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504000" y="1326600"/>
            <a:ext cx="9071280" cy="3287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504000" y="1326600"/>
            <a:ext cx="4426560" cy="32878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320" y="3044160"/>
            <a:ext cx="44265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3044160"/>
            <a:ext cx="90712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504000" y="1326600"/>
            <a:ext cx="9071280" cy="156816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3044160"/>
            <a:ext cx="90712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4000" y="3044160"/>
            <a:ext cx="4426560" cy="156816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152320" y="3044160"/>
            <a:ext cx="44265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504000" y="1326600"/>
            <a:ext cx="907128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504000" y="1326600"/>
            <a:ext cx="4426560" cy="32878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320" y="1326600"/>
            <a:ext cx="442656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1280" cy="4386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320" y="1326600"/>
            <a:ext cx="4426560" cy="32878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3044160"/>
            <a:ext cx="44265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504000" y="1326600"/>
            <a:ext cx="4426560" cy="32878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320" y="3044160"/>
            <a:ext cx="44265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3044160"/>
            <a:ext cx="907128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280" cy="94608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1280" cy="94608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39" name="PlaceHolder 2"/>
          <p:cNvSpPr>
            <a:spLocks noGrp="1"/>
          </p:cNvSpPr>
          <p:nvPr>
            <p:ph type="body"/>
          </p:nvPr>
        </p:nvSpPr>
        <p:spPr>
          <a:xfrm>
            <a:off x="504000" y="1326600"/>
            <a:ext cx="9071280" cy="328788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504000" y="1326600"/>
            <a:ext cx="9071280" cy="32878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1000" spc="-1" strike="noStrike">
                <a:solidFill>
                  <a:srgbClr val="067d17"/>
                </a:solidFill>
                <a:latin typeface="JetBrains Mono"/>
                <a:ea typeface="JetBrains Mono"/>
              </a:rPr>
              <a:t>Как же защитить население и окружающую среду от загрязнения?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a:bodyPr>
          <a:p>
            <a:pPr marL="432000" indent="-323640" algn="ctr">
              <a:lnSpc>
                <a:spcPct val="100000"/>
              </a:lnSpc>
              <a:spcBef>
                <a:spcPts val="1417"/>
              </a:spcBef>
              <a:buClr>
                <a:srgbClr val="000000"/>
              </a:buClr>
              <a:buSzPct val="45000"/>
              <a:buFont typeface="Wingdings" charset="2"/>
              <a:buChar char=""/>
            </a:pPr>
            <a:r>
              <a:rPr b="0" lang="en-US" sz="1000" spc="-1" strike="noStrike">
                <a:solidFill>
                  <a:srgbClr val="067d17"/>
                </a:solidFill>
                <a:latin typeface="JetBrains Mono"/>
                <a:ea typeface="JetBrains Mono"/>
              </a:rPr>
              <a:t>Существуют различные организации, которые занимаются решением этой проблемы и каждый день проводят комплекс мероприятий по охране природы. Загрязнение окружающей среды на сегодняшний день является самой актуальной и распространённой проблемой всего человечества.</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a:bodyPr>
          <a:p>
            <a:pPr algn="ctr">
              <a:lnSpc>
                <a:spcPct val="100000"/>
              </a:lnSpc>
              <a:spcBef>
                <a:spcPts val="1417"/>
              </a:spcBef>
            </a:pPr>
            <a:r>
              <a:rPr b="0" lang="en-US" sz="1000" spc="-1" strike="noStrike">
                <a:solidFill>
                  <a:srgbClr val="067d17"/>
                </a:solidFill>
                <a:latin typeface="JetBrains Mono"/>
                <a:ea typeface="JetBrains Mono"/>
              </a:rPr>
              <a:t>Каждый день сам человек страдает от воздействий на среду, заводы и фабрики, атомные электростанции, промышленные предприятия, все они сливают жидкие химические отходы в реки и озера и выбрасывают огромное количество дыма, также газов в воздух. Полным ходом идёт вырубка лесов и разработка карьеров, выкачка газа и нефти. Такое состояние окружающей среды не может не отражаться на нашем здоровье. Люди стали чаще болеть. Появилось множество болезней, все они происходят от того, что нам приходится дышать грязным воздухом, питаться загрязнёнными продуктами. Также не менее важная и самое опасное загрязнение атмосферы и всей окружающей среды – радиоактивность.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a:bodyPr>
          <a:p>
            <a:pPr marL="432000" indent="-323640" algn="ctr">
              <a:lnSpc>
                <a:spcPct val="100000"/>
              </a:lnSpc>
              <a:spcBef>
                <a:spcPts val="1417"/>
              </a:spcBef>
              <a:buClr>
                <a:srgbClr val="000000"/>
              </a:buClr>
              <a:buSzPct val="45000"/>
              <a:buFont typeface="Wingdings" charset="2"/>
              <a:buChar char=""/>
            </a:pPr>
            <a:r>
              <a:rPr b="0" lang="en-US" sz="1000" spc="-1" strike="noStrike">
                <a:solidFill>
                  <a:srgbClr val="067d17"/>
                </a:solidFill>
                <a:latin typeface="JetBrains Mono"/>
                <a:ea typeface="JetBrains Mono"/>
              </a:rPr>
              <a:t>Оно представляет угрозу  для здоровья и жизни людей, животных и растений не только живущих поколений, но и их потомков из-за появления многочисленных мутационных уродств. источниками радиоактивного загрязнения служат экспериментальные взрывы атомных и водородных бомб. Такое загрязнение очень непредсказуемо и не безопасно.</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TotalTime>
  <Application>LibreOffice/6.4.6.2$Linux_X86_64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2021-03-31T22:06:42Z</dcterms:created>
  <dc:creator/>
  <dc:description/>
  <dc:language>en-US</dc:language>
  <cp:lastModifiedBy/>
  <dcterms:modified xsi:type="dcterms:W3CDTF">2021-03-31T22:35:43Z</dcterms:modified>
  <cp:revision>4</cp:revision>
  <dc:subject/>
  <dc:title/>
</cp:coreProperties>
</file>