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D5"/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73A93-72C5-43D6-949D-F2E2D98D46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832CD66A-B5C1-4139-B0A7-00F5B43D5664}">
      <dgm:prSet phldrT="[Tekst]"/>
      <dgm:spPr/>
      <dgm:t>
        <a:bodyPr/>
        <a:lstStyle/>
        <a:p>
          <a:r>
            <a:rPr lang="pl-PL" dirty="0" err="1" smtClean="0"/>
            <a:t>Milestone</a:t>
          </a:r>
          <a:r>
            <a:rPr lang="pl-PL" dirty="0" smtClean="0"/>
            <a:t> #1</a:t>
          </a:r>
          <a:endParaRPr lang="pl-PL" dirty="0"/>
        </a:p>
      </dgm:t>
    </dgm:pt>
    <dgm:pt modelId="{F9C8BEFB-365C-4529-BB25-91B224CD9B41}" type="parTrans" cxnId="{DFA3DD6B-027E-4933-BE77-D952147A67E1}">
      <dgm:prSet/>
      <dgm:spPr/>
      <dgm:t>
        <a:bodyPr/>
        <a:lstStyle/>
        <a:p>
          <a:endParaRPr lang="pl-PL"/>
        </a:p>
      </dgm:t>
    </dgm:pt>
    <dgm:pt modelId="{3DD1ADEC-2F6D-4B99-B8C8-1164B98D95A5}" type="sibTrans" cxnId="{DFA3DD6B-027E-4933-BE77-D952147A67E1}">
      <dgm:prSet/>
      <dgm:spPr/>
      <dgm:t>
        <a:bodyPr/>
        <a:lstStyle/>
        <a:p>
          <a:endParaRPr lang="pl-PL"/>
        </a:p>
      </dgm:t>
    </dgm:pt>
    <dgm:pt modelId="{AAC324F3-0FBF-4CE6-92A4-0F631C1A034B}">
      <dgm:prSet phldrT="[Tekst]"/>
      <dgm:spPr/>
      <dgm:t>
        <a:bodyPr/>
        <a:lstStyle/>
        <a:p>
          <a:r>
            <a:rPr lang="pl-PL" dirty="0" smtClean="0"/>
            <a:t>Rozpoczęcie pracy</a:t>
          </a:r>
          <a:endParaRPr lang="pl-PL" dirty="0"/>
        </a:p>
      </dgm:t>
    </dgm:pt>
    <dgm:pt modelId="{AEFF0C35-31D0-4F14-B0D5-8667E7B7F39A}" type="parTrans" cxnId="{3BB0BEA6-52E8-416A-872F-BF4997609B3A}">
      <dgm:prSet/>
      <dgm:spPr/>
      <dgm:t>
        <a:bodyPr/>
        <a:lstStyle/>
        <a:p>
          <a:endParaRPr lang="pl-PL"/>
        </a:p>
      </dgm:t>
    </dgm:pt>
    <dgm:pt modelId="{885F6800-2718-4E28-ADD7-C934E3951098}" type="sibTrans" cxnId="{3BB0BEA6-52E8-416A-872F-BF4997609B3A}">
      <dgm:prSet/>
      <dgm:spPr/>
      <dgm:t>
        <a:bodyPr/>
        <a:lstStyle/>
        <a:p>
          <a:endParaRPr lang="pl-PL"/>
        </a:p>
      </dgm:t>
    </dgm:pt>
    <dgm:pt modelId="{9E279615-1054-419B-AB44-020A7858B04F}">
      <dgm:prSet phldrT="[Tekst]"/>
      <dgm:spPr/>
      <dgm:t>
        <a:bodyPr/>
        <a:lstStyle/>
        <a:p>
          <a:r>
            <a:rPr lang="pl-PL" dirty="0" smtClean="0"/>
            <a:t>Projektowanie</a:t>
          </a:r>
          <a:endParaRPr lang="pl-PL" dirty="0"/>
        </a:p>
      </dgm:t>
    </dgm:pt>
    <dgm:pt modelId="{695B5EAD-5473-49CA-8FA7-6170C3169DF7}" type="parTrans" cxnId="{E54CAB06-A143-49B2-A0AC-BE39CEE03725}">
      <dgm:prSet/>
      <dgm:spPr/>
      <dgm:t>
        <a:bodyPr/>
        <a:lstStyle/>
        <a:p>
          <a:endParaRPr lang="pl-PL"/>
        </a:p>
      </dgm:t>
    </dgm:pt>
    <dgm:pt modelId="{C30B1A77-C6ED-47C0-B0D1-6AA249B9DDFA}" type="sibTrans" cxnId="{E54CAB06-A143-49B2-A0AC-BE39CEE03725}">
      <dgm:prSet/>
      <dgm:spPr/>
      <dgm:t>
        <a:bodyPr/>
        <a:lstStyle/>
        <a:p>
          <a:endParaRPr lang="pl-PL"/>
        </a:p>
      </dgm:t>
    </dgm:pt>
    <dgm:pt modelId="{1B9A62E2-68A1-4544-90AA-D510147F820D}">
      <dgm:prSet phldrT="[Tekst]"/>
      <dgm:spPr/>
      <dgm:t>
        <a:bodyPr/>
        <a:lstStyle/>
        <a:p>
          <a:r>
            <a:rPr lang="pl-PL" dirty="0" err="1" smtClean="0"/>
            <a:t>Milestone</a:t>
          </a:r>
          <a:r>
            <a:rPr lang="pl-PL" dirty="0" smtClean="0"/>
            <a:t> #2</a:t>
          </a:r>
          <a:endParaRPr lang="pl-PL" dirty="0"/>
        </a:p>
      </dgm:t>
    </dgm:pt>
    <dgm:pt modelId="{E069ECD4-872F-44A0-8189-40445BA2F0AE}" type="parTrans" cxnId="{4489B94B-7C5A-4182-95F1-6B0E4A6C9147}">
      <dgm:prSet/>
      <dgm:spPr/>
      <dgm:t>
        <a:bodyPr/>
        <a:lstStyle/>
        <a:p>
          <a:endParaRPr lang="pl-PL"/>
        </a:p>
      </dgm:t>
    </dgm:pt>
    <dgm:pt modelId="{8694D1CC-FB32-44F0-BC2B-2766BF5D3803}" type="sibTrans" cxnId="{4489B94B-7C5A-4182-95F1-6B0E4A6C9147}">
      <dgm:prSet/>
      <dgm:spPr/>
      <dgm:t>
        <a:bodyPr/>
        <a:lstStyle/>
        <a:p>
          <a:endParaRPr lang="pl-PL"/>
        </a:p>
      </dgm:t>
    </dgm:pt>
    <dgm:pt modelId="{3FB9F110-4CD1-4206-B621-E1D52F8D28FC}">
      <dgm:prSet phldrT="[Tekst]"/>
      <dgm:spPr/>
      <dgm:t>
        <a:bodyPr/>
        <a:lstStyle/>
        <a:p>
          <a:r>
            <a:rPr lang="pl-PL" dirty="0" smtClean="0"/>
            <a:t>Implementacja</a:t>
          </a:r>
          <a:endParaRPr lang="pl-PL" dirty="0"/>
        </a:p>
      </dgm:t>
    </dgm:pt>
    <dgm:pt modelId="{AB67E5E0-F8C9-4283-8E3B-FBF7F22F6055}" type="parTrans" cxnId="{0BE85D3D-40ED-4890-81C3-FCA583F31B38}">
      <dgm:prSet/>
      <dgm:spPr/>
      <dgm:t>
        <a:bodyPr/>
        <a:lstStyle/>
        <a:p>
          <a:endParaRPr lang="pl-PL"/>
        </a:p>
      </dgm:t>
    </dgm:pt>
    <dgm:pt modelId="{8520E14F-83BD-4299-A170-EAD154E2299A}" type="sibTrans" cxnId="{0BE85D3D-40ED-4890-81C3-FCA583F31B38}">
      <dgm:prSet/>
      <dgm:spPr/>
      <dgm:t>
        <a:bodyPr/>
        <a:lstStyle/>
        <a:p>
          <a:endParaRPr lang="pl-PL"/>
        </a:p>
      </dgm:t>
    </dgm:pt>
    <dgm:pt modelId="{D457434F-EEAE-4219-BD4F-7D3CD5D245B2}">
      <dgm:prSet phldrT="[Tekst]"/>
      <dgm:spPr/>
      <dgm:t>
        <a:bodyPr/>
        <a:lstStyle/>
        <a:p>
          <a:r>
            <a:rPr lang="pl-PL" dirty="0" smtClean="0"/>
            <a:t>Wersja </a:t>
          </a:r>
          <a:r>
            <a:rPr lang="pl-PL" dirty="0" err="1" smtClean="0"/>
            <a:t>alpha</a:t>
          </a:r>
          <a:endParaRPr lang="pl-PL" dirty="0"/>
        </a:p>
      </dgm:t>
    </dgm:pt>
    <dgm:pt modelId="{EB0A78EC-B0BF-4798-9496-D8CB7980C8C0}" type="parTrans" cxnId="{22A83B2F-D4E1-4607-9309-4F2E85C6A68E}">
      <dgm:prSet/>
      <dgm:spPr/>
      <dgm:t>
        <a:bodyPr/>
        <a:lstStyle/>
        <a:p>
          <a:endParaRPr lang="pl-PL"/>
        </a:p>
      </dgm:t>
    </dgm:pt>
    <dgm:pt modelId="{7B9C58A0-B6FE-4AC9-BB02-96E1769FBAE8}" type="sibTrans" cxnId="{22A83B2F-D4E1-4607-9309-4F2E85C6A68E}">
      <dgm:prSet/>
      <dgm:spPr/>
      <dgm:t>
        <a:bodyPr/>
        <a:lstStyle/>
        <a:p>
          <a:endParaRPr lang="pl-PL"/>
        </a:p>
      </dgm:t>
    </dgm:pt>
    <dgm:pt modelId="{A0328F07-6738-4151-BEE6-0DF5FEEDA6AA}">
      <dgm:prSet phldrT="[Tekst]"/>
      <dgm:spPr/>
      <dgm:t>
        <a:bodyPr/>
        <a:lstStyle/>
        <a:p>
          <a:r>
            <a:rPr lang="pl-PL" dirty="0" err="1" smtClean="0"/>
            <a:t>Milestone</a:t>
          </a:r>
          <a:r>
            <a:rPr lang="pl-PL" dirty="0" smtClean="0"/>
            <a:t> #3</a:t>
          </a:r>
          <a:endParaRPr lang="pl-PL" dirty="0"/>
        </a:p>
      </dgm:t>
    </dgm:pt>
    <dgm:pt modelId="{8FFA72A0-2E87-4A6A-99D9-CB21448D7622}" type="parTrans" cxnId="{E2B0CFFD-5892-4193-90EA-F9C3781D1513}">
      <dgm:prSet/>
      <dgm:spPr/>
      <dgm:t>
        <a:bodyPr/>
        <a:lstStyle/>
        <a:p>
          <a:endParaRPr lang="pl-PL"/>
        </a:p>
      </dgm:t>
    </dgm:pt>
    <dgm:pt modelId="{6CB39F66-42D9-4A22-AB4D-1B482EAD4FF7}" type="sibTrans" cxnId="{E2B0CFFD-5892-4193-90EA-F9C3781D1513}">
      <dgm:prSet/>
      <dgm:spPr/>
      <dgm:t>
        <a:bodyPr/>
        <a:lstStyle/>
        <a:p>
          <a:endParaRPr lang="pl-PL"/>
        </a:p>
      </dgm:t>
    </dgm:pt>
    <dgm:pt modelId="{5B7A8044-25C4-48B1-9F5D-BC9F0FED19A9}">
      <dgm:prSet phldrT="[Tekst]"/>
      <dgm:spPr/>
      <dgm:t>
        <a:bodyPr/>
        <a:lstStyle/>
        <a:p>
          <a:r>
            <a:rPr lang="pl-PL" dirty="0" smtClean="0"/>
            <a:t>Dokumentacja</a:t>
          </a:r>
          <a:endParaRPr lang="pl-PL" dirty="0"/>
        </a:p>
      </dgm:t>
    </dgm:pt>
    <dgm:pt modelId="{E9CDD442-6EF6-46A9-BCED-C671B7164E81}" type="parTrans" cxnId="{EB733051-E5A1-45EC-86D6-914564F9C038}">
      <dgm:prSet/>
      <dgm:spPr/>
      <dgm:t>
        <a:bodyPr/>
        <a:lstStyle/>
        <a:p>
          <a:endParaRPr lang="pl-PL"/>
        </a:p>
      </dgm:t>
    </dgm:pt>
    <dgm:pt modelId="{F2057AA3-E19E-45DA-B50A-72CE3644863D}" type="sibTrans" cxnId="{EB733051-E5A1-45EC-86D6-914564F9C038}">
      <dgm:prSet/>
      <dgm:spPr/>
      <dgm:t>
        <a:bodyPr/>
        <a:lstStyle/>
        <a:p>
          <a:endParaRPr lang="pl-PL"/>
        </a:p>
      </dgm:t>
    </dgm:pt>
    <dgm:pt modelId="{5CF5EF2D-A192-4C57-A271-2612B33886DE}">
      <dgm:prSet phldrT="[Tekst]"/>
      <dgm:spPr/>
      <dgm:t>
        <a:bodyPr/>
        <a:lstStyle/>
        <a:p>
          <a:r>
            <a:rPr lang="pl-PL" dirty="0" smtClean="0"/>
            <a:t>Zakończenie projektu</a:t>
          </a:r>
          <a:endParaRPr lang="pl-PL" dirty="0"/>
        </a:p>
      </dgm:t>
    </dgm:pt>
    <dgm:pt modelId="{BF84664A-B97E-4708-ABEA-D6F529D34207}" type="parTrans" cxnId="{FD3898A6-9D07-4CF4-98BB-C4F69AE4F80F}">
      <dgm:prSet/>
      <dgm:spPr/>
      <dgm:t>
        <a:bodyPr/>
        <a:lstStyle/>
        <a:p>
          <a:endParaRPr lang="pl-PL"/>
        </a:p>
      </dgm:t>
    </dgm:pt>
    <dgm:pt modelId="{B419CEF4-72DB-4A01-BED7-B861356AD007}" type="sibTrans" cxnId="{FD3898A6-9D07-4CF4-98BB-C4F69AE4F80F}">
      <dgm:prSet/>
      <dgm:spPr/>
      <dgm:t>
        <a:bodyPr/>
        <a:lstStyle/>
        <a:p>
          <a:endParaRPr lang="pl-PL"/>
        </a:p>
      </dgm:t>
    </dgm:pt>
    <dgm:pt modelId="{1EE8D27C-D12A-4594-B32D-33C3218DD512}" type="pres">
      <dgm:prSet presAssocID="{7CA73A93-72C5-43D6-949D-F2E2D98D46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5850EAFE-61FF-46AA-B978-B98FAC26DE87}" type="pres">
      <dgm:prSet presAssocID="{832CD66A-B5C1-4139-B0A7-00F5B43D5664}" presName="composite" presStyleCnt="0"/>
      <dgm:spPr/>
    </dgm:pt>
    <dgm:pt modelId="{EDFB1352-F4FE-424B-A434-4C87578D01B1}" type="pres">
      <dgm:prSet presAssocID="{832CD66A-B5C1-4139-B0A7-00F5B43D566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D48C136-D23C-48DA-A9FE-AF0063C61E1C}" type="pres">
      <dgm:prSet presAssocID="{832CD66A-B5C1-4139-B0A7-00F5B43D566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C77BD2C-76B0-40BA-88F0-17B72EB065B8}" type="pres">
      <dgm:prSet presAssocID="{3DD1ADEC-2F6D-4B99-B8C8-1164B98D95A5}" presName="sp" presStyleCnt="0"/>
      <dgm:spPr/>
    </dgm:pt>
    <dgm:pt modelId="{EF1F0A70-A244-4593-9EBA-D7B8C52BF033}" type="pres">
      <dgm:prSet presAssocID="{1B9A62E2-68A1-4544-90AA-D510147F820D}" presName="composite" presStyleCnt="0"/>
      <dgm:spPr/>
    </dgm:pt>
    <dgm:pt modelId="{3D5D847B-E07A-4693-BB43-B2BF0D0FE2A1}" type="pres">
      <dgm:prSet presAssocID="{1B9A62E2-68A1-4544-90AA-D510147F820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E4455B2-CA4A-4379-972D-813C2AC163FE}" type="pres">
      <dgm:prSet presAssocID="{1B9A62E2-68A1-4544-90AA-D510147F820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F4D5952E-372F-4AF7-BA1F-3CC3E08E20F7}" type="pres">
      <dgm:prSet presAssocID="{8694D1CC-FB32-44F0-BC2B-2766BF5D3803}" presName="sp" presStyleCnt="0"/>
      <dgm:spPr/>
    </dgm:pt>
    <dgm:pt modelId="{F162F20F-1B56-440B-9ECF-401352AA81DF}" type="pres">
      <dgm:prSet presAssocID="{A0328F07-6738-4151-BEE6-0DF5FEEDA6AA}" presName="composite" presStyleCnt="0"/>
      <dgm:spPr/>
    </dgm:pt>
    <dgm:pt modelId="{1D4C3805-64BD-49D5-9E1F-86B2CC2901EE}" type="pres">
      <dgm:prSet presAssocID="{A0328F07-6738-4151-BEE6-0DF5FEEDA6A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4B5680D7-340D-4C2C-80C9-E9F64366AF3A}" type="pres">
      <dgm:prSet presAssocID="{A0328F07-6738-4151-BEE6-0DF5FEEDA6A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CE4F16EE-D23C-400C-9591-AEA1523765FD}" type="presOf" srcId="{3FB9F110-4CD1-4206-B621-E1D52F8D28FC}" destId="{3E4455B2-CA4A-4379-972D-813C2AC163FE}" srcOrd="0" destOrd="0" presId="urn:microsoft.com/office/officeart/2005/8/layout/chevron2"/>
    <dgm:cxn modelId="{E2B0CFFD-5892-4193-90EA-F9C3781D1513}" srcId="{7CA73A93-72C5-43D6-949D-F2E2D98D4662}" destId="{A0328F07-6738-4151-BEE6-0DF5FEEDA6AA}" srcOrd="2" destOrd="0" parTransId="{8FFA72A0-2E87-4A6A-99D9-CB21448D7622}" sibTransId="{6CB39F66-42D9-4A22-AB4D-1B482EAD4FF7}"/>
    <dgm:cxn modelId="{4489B94B-7C5A-4182-95F1-6B0E4A6C9147}" srcId="{7CA73A93-72C5-43D6-949D-F2E2D98D4662}" destId="{1B9A62E2-68A1-4544-90AA-D510147F820D}" srcOrd="1" destOrd="0" parTransId="{E069ECD4-872F-44A0-8189-40445BA2F0AE}" sibTransId="{8694D1CC-FB32-44F0-BC2B-2766BF5D3803}"/>
    <dgm:cxn modelId="{E9A247E9-1EE3-4322-AEA5-81390819F6ED}" type="presOf" srcId="{A0328F07-6738-4151-BEE6-0DF5FEEDA6AA}" destId="{1D4C3805-64BD-49D5-9E1F-86B2CC2901EE}" srcOrd="0" destOrd="0" presId="urn:microsoft.com/office/officeart/2005/8/layout/chevron2"/>
    <dgm:cxn modelId="{9E7D390A-FD70-4A53-8477-77786ABEA783}" type="presOf" srcId="{1B9A62E2-68A1-4544-90AA-D510147F820D}" destId="{3D5D847B-E07A-4693-BB43-B2BF0D0FE2A1}" srcOrd="0" destOrd="0" presId="urn:microsoft.com/office/officeart/2005/8/layout/chevron2"/>
    <dgm:cxn modelId="{DFA3DD6B-027E-4933-BE77-D952147A67E1}" srcId="{7CA73A93-72C5-43D6-949D-F2E2D98D4662}" destId="{832CD66A-B5C1-4139-B0A7-00F5B43D5664}" srcOrd="0" destOrd="0" parTransId="{F9C8BEFB-365C-4529-BB25-91B224CD9B41}" sibTransId="{3DD1ADEC-2F6D-4B99-B8C8-1164B98D95A5}"/>
    <dgm:cxn modelId="{3BB0BEA6-52E8-416A-872F-BF4997609B3A}" srcId="{832CD66A-B5C1-4139-B0A7-00F5B43D5664}" destId="{AAC324F3-0FBF-4CE6-92A4-0F631C1A034B}" srcOrd="0" destOrd="0" parTransId="{AEFF0C35-31D0-4F14-B0D5-8667E7B7F39A}" sibTransId="{885F6800-2718-4E28-ADD7-C934E3951098}"/>
    <dgm:cxn modelId="{E54CAB06-A143-49B2-A0AC-BE39CEE03725}" srcId="{832CD66A-B5C1-4139-B0A7-00F5B43D5664}" destId="{9E279615-1054-419B-AB44-020A7858B04F}" srcOrd="1" destOrd="0" parTransId="{695B5EAD-5473-49CA-8FA7-6170C3169DF7}" sibTransId="{C30B1A77-C6ED-47C0-B0D1-6AA249B9DDFA}"/>
    <dgm:cxn modelId="{E66C398A-9DC7-4AF9-A133-C549B55AA668}" type="presOf" srcId="{832CD66A-B5C1-4139-B0A7-00F5B43D5664}" destId="{EDFB1352-F4FE-424B-A434-4C87578D01B1}" srcOrd="0" destOrd="0" presId="urn:microsoft.com/office/officeart/2005/8/layout/chevron2"/>
    <dgm:cxn modelId="{4880AE92-0A5C-4DE6-A1FD-7F3E984D0A7B}" type="presOf" srcId="{7CA73A93-72C5-43D6-949D-F2E2D98D4662}" destId="{1EE8D27C-D12A-4594-B32D-33C3218DD512}" srcOrd="0" destOrd="0" presId="urn:microsoft.com/office/officeart/2005/8/layout/chevron2"/>
    <dgm:cxn modelId="{EFFF43F6-2DAA-4400-9EC1-7B065847BEE5}" type="presOf" srcId="{5B7A8044-25C4-48B1-9F5D-BC9F0FED19A9}" destId="{4B5680D7-340D-4C2C-80C9-E9F64366AF3A}" srcOrd="0" destOrd="0" presId="urn:microsoft.com/office/officeart/2005/8/layout/chevron2"/>
    <dgm:cxn modelId="{0BE85D3D-40ED-4890-81C3-FCA583F31B38}" srcId="{1B9A62E2-68A1-4544-90AA-D510147F820D}" destId="{3FB9F110-4CD1-4206-B621-E1D52F8D28FC}" srcOrd="0" destOrd="0" parTransId="{AB67E5E0-F8C9-4283-8E3B-FBF7F22F6055}" sibTransId="{8520E14F-83BD-4299-A170-EAD154E2299A}"/>
    <dgm:cxn modelId="{EB733051-E5A1-45EC-86D6-914564F9C038}" srcId="{A0328F07-6738-4151-BEE6-0DF5FEEDA6AA}" destId="{5B7A8044-25C4-48B1-9F5D-BC9F0FED19A9}" srcOrd="0" destOrd="0" parTransId="{E9CDD442-6EF6-46A9-BCED-C671B7164E81}" sibTransId="{F2057AA3-E19E-45DA-B50A-72CE3644863D}"/>
    <dgm:cxn modelId="{B34D6C87-88DE-4212-BFA2-1E863DC590A5}" type="presOf" srcId="{5CF5EF2D-A192-4C57-A271-2612B33886DE}" destId="{4B5680D7-340D-4C2C-80C9-E9F64366AF3A}" srcOrd="0" destOrd="1" presId="urn:microsoft.com/office/officeart/2005/8/layout/chevron2"/>
    <dgm:cxn modelId="{BEDABD09-7B20-4215-ADC5-3F63CFBEC719}" type="presOf" srcId="{AAC324F3-0FBF-4CE6-92A4-0F631C1A034B}" destId="{4D48C136-D23C-48DA-A9FE-AF0063C61E1C}" srcOrd="0" destOrd="0" presId="urn:microsoft.com/office/officeart/2005/8/layout/chevron2"/>
    <dgm:cxn modelId="{28E7A075-6CCF-4AA3-BD25-1569CDD69DCC}" type="presOf" srcId="{9E279615-1054-419B-AB44-020A7858B04F}" destId="{4D48C136-D23C-48DA-A9FE-AF0063C61E1C}" srcOrd="0" destOrd="1" presId="urn:microsoft.com/office/officeart/2005/8/layout/chevron2"/>
    <dgm:cxn modelId="{FD3898A6-9D07-4CF4-98BB-C4F69AE4F80F}" srcId="{A0328F07-6738-4151-BEE6-0DF5FEEDA6AA}" destId="{5CF5EF2D-A192-4C57-A271-2612B33886DE}" srcOrd="1" destOrd="0" parTransId="{BF84664A-B97E-4708-ABEA-D6F529D34207}" sibTransId="{B419CEF4-72DB-4A01-BED7-B861356AD007}"/>
    <dgm:cxn modelId="{22A83B2F-D4E1-4607-9309-4F2E85C6A68E}" srcId="{1B9A62E2-68A1-4544-90AA-D510147F820D}" destId="{D457434F-EEAE-4219-BD4F-7D3CD5D245B2}" srcOrd="1" destOrd="0" parTransId="{EB0A78EC-B0BF-4798-9496-D8CB7980C8C0}" sibTransId="{7B9C58A0-B6FE-4AC9-BB02-96E1769FBAE8}"/>
    <dgm:cxn modelId="{71D6E35D-0346-4253-A189-FB7B940DDA4E}" type="presOf" srcId="{D457434F-EEAE-4219-BD4F-7D3CD5D245B2}" destId="{3E4455B2-CA4A-4379-972D-813C2AC163FE}" srcOrd="0" destOrd="1" presId="urn:microsoft.com/office/officeart/2005/8/layout/chevron2"/>
    <dgm:cxn modelId="{5698AA66-DC96-496D-B689-FC0881A608FF}" type="presParOf" srcId="{1EE8D27C-D12A-4594-B32D-33C3218DD512}" destId="{5850EAFE-61FF-46AA-B978-B98FAC26DE87}" srcOrd="0" destOrd="0" presId="urn:microsoft.com/office/officeart/2005/8/layout/chevron2"/>
    <dgm:cxn modelId="{2EBAB236-4F05-46EE-A43C-D9F390823721}" type="presParOf" srcId="{5850EAFE-61FF-46AA-B978-B98FAC26DE87}" destId="{EDFB1352-F4FE-424B-A434-4C87578D01B1}" srcOrd="0" destOrd="0" presId="urn:microsoft.com/office/officeart/2005/8/layout/chevron2"/>
    <dgm:cxn modelId="{213A15BB-DE44-4597-9DC9-2F0EB67EE6C8}" type="presParOf" srcId="{5850EAFE-61FF-46AA-B978-B98FAC26DE87}" destId="{4D48C136-D23C-48DA-A9FE-AF0063C61E1C}" srcOrd="1" destOrd="0" presId="urn:microsoft.com/office/officeart/2005/8/layout/chevron2"/>
    <dgm:cxn modelId="{DF0508D1-6CA4-47FA-8556-DEF01E6DAFA2}" type="presParOf" srcId="{1EE8D27C-D12A-4594-B32D-33C3218DD512}" destId="{BC77BD2C-76B0-40BA-88F0-17B72EB065B8}" srcOrd="1" destOrd="0" presId="urn:microsoft.com/office/officeart/2005/8/layout/chevron2"/>
    <dgm:cxn modelId="{EDA4858C-88AC-455E-9F4B-332725DE85F6}" type="presParOf" srcId="{1EE8D27C-D12A-4594-B32D-33C3218DD512}" destId="{EF1F0A70-A244-4593-9EBA-D7B8C52BF033}" srcOrd="2" destOrd="0" presId="urn:microsoft.com/office/officeart/2005/8/layout/chevron2"/>
    <dgm:cxn modelId="{16F9490C-D793-41EF-945D-1EAE0FFA09CD}" type="presParOf" srcId="{EF1F0A70-A244-4593-9EBA-D7B8C52BF033}" destId="{3D5D847B-E07A-4693-BB43-B2BF0D0FE2A1}" srcOrd="0" destOrd="0" presId="urn:microsoft.com/office/officeart/2005/8/layout/chevron2"/>
    <dgm:cxn modelId="{CED0AD33-677A-499B-889C-568FE8F72CCD}" type="presParOf" srcId="{EF1F0A70-A244-4593-9EBA-D7B8C52BF033}" destId="{3E4455B2-CA4A-4379-972D-813C2AC163FE}" srcOrd="1" destOrd="0" presId="urn:microsoft.com/office/officeart/2005/8/layout/chevron2"/>
    <dgm:cxn modelId="{AADDBDD1-A028-47A1-8FBD-9A4D88FA5DE0}" type="presParOf" srcId="{1EE8D27C-D12A-4594-B32D-33C3218DD512}" destId="{F4D5952E-372F-4AF7-BA1F-3CC3E08E20F7}" srcOrd="3" destOrd="0" presId="urn:microsoft.com/office/officeart/2005/8/layout/chevron2"/>
    <dgm:cxn modelId="{2A31D95B-E681-4953-BF45-754201320003}" type="presParOf" srcId="{1EE8D27C-D12A-4594-B32D-33C3218DD512}" destId="{F162F20F-1B56-440B-9ECF-401352AA81DF}" srcOrd="4" destOrd="0" presId="urn:microsoft.com/office/officeart/2005/8/layout/chevron2"/>
    <dgm:cxn modelId="{2484A87F-9A11-46BE-B131-534F7433CF18}" type="presParOf" srcId="{F162F20F-1B56-440B-9ECF-401352AA81DF}" destId="{1D4C3805-64BD-49D5-9E1F-86B2CC2901EE}" srcOrd="0" destOrd="0" presId="urn:microsoft.com/office/officeart/2005/8/layout/chevron2"/>
    <dgm:cxn modelId="{C7802C68-EA85-402D-A60A-3BB59843C2AB}" type="presParOf" srcId="{F162F20F-1B56-440B-9ECF-401352AA81DF}" destId="{4B5680D7-340D-4C2C-80C9-E9F64366AF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 smtClean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 smtClean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58891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482315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75148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2177679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18484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4661321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62636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01503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15345794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50408735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2996952"/>
            <a:ext cx="7089775" cy="2019300"/>
          </a:xfrm>
        </p:spPr>
        <p:txBody>
          <a:bodyPr/>
          <a:lstStyle/>
          <a:p>
            <a:r>
              <a:rPr lang="pl-PL" altLang="pl-PL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TEKIClean</a:t>
            </a:r>
            <a:r>
              <a:rPr lang="pl-PL" altLang="pl-PL" sz="2400" dirty="0" smtClean="0"/>
              <a:t/>
            </a:r>
            <a:br>
              <a:rPr lang="pl-PL" altLang="pl-PL" sz="2400" dirty="0" smtClean="0"/>
            </a:br>
            <a:r>
              <a:rPr lang="pl-PL" altLang="pl-PL" sz="1800" dirty="0" smtClean="0"/>
              <a:t>system wspomaga</a:t>
            </a:r>
            <a:r>
              <a:rPr lang="pl-PL" altLang="pl-PL" sz="1800" dirty="0" smtClean="0">
                <a:solidFill>
                  <a:srgbClr val="FFEBD5"/>
                </a:solidFill>
              </a:rPr>
              <a:t>nia</a:t>
            </a:r>
            <a:r>
              <a:rPr lang="pl-PL" altLang="pl-PL" sz="1800" dirty="0" smtClean="0"/>
              <a:t> utrzymania </a:t>
            </a:r>
            <a:br>
              <a:rPr lang="pl-PL" altLang="pl-PL" sz="1800" dirty="0" smtClean="0"/>
            </a:br>
            <a:r>
              <a:rPr lang="pl-PL" altLang="pl-PL" sz="1800" dirty="0" smtClean="0"/>
              <a:t>porządku akademików PWR</a:t>
            </a:r>
            <a:endParaRPr lang="pl-PL" altLang="pl-PL" sz="18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pl-PL" altLang="pl-PL" dirty="0"/>
          </a:p>
          <a:p>
            <a:pPr algn="r"/>
            <a:r>
              <a:rPr lang="pl-PL" altLang="pl-PL" sz="1200" dirty="0" smtClean="0"/>
              <a:t>Zespół:</a:t>
            </a:r>
          </a:p>
          <a:p>
            <a:pPr algn="r"/>
            <a:r>
              <a:rPr lang="pl-PL" altLang="pl-PL" sz="1200" b="1" u="sng" dirty="0" smtClean="0"/>
              <a:t>Konrad Kluwak</a:t>
            </a:r>
          </a:p>
          <a:p>
            <a:pPr algn="r"/>
            <a:r>
              <a:rPr lang="pl-PL" altLang="pl-PL" sz="1200" dirty="0" smtClean="0"/>
              <a:t>Jacek </a:t>
            </a:r>
            <a:r>
              <a:rPr lang="pl-PL" altLang="pl-PL" sz="1200" dirty="0" err="1" smtClean="0"/>
              <a:t>Choroszy</a:t>
            </a:r>
            <a:endParaRPr lang="pl-PL" altLang="pl-PL" sz="1200" dirty="0" smtClean="0"/>
          </a:p>
          <a:p>
            <a:pPr algn="r"/>
            <a:r>
              <a:rPr lang="pl-PL" altLang="pl-PL" sz="1200" dirty="0" smtClean="0"/>
              <a:t>Sebastian Jaźwiec</a:t>
            </a:r>
          </a:p>
          <a:p>
            <a:pPr algn="r"/>
            <a:r>
              <a:rPr lang="pl-PL" altLang="pl-PL" sz="1200" dirty="0" smtClean="0"/>
              <a:t>Jędrzej </a:t>
            </a:r>
            <a:r>
              <a:rPr lang="pl-PL" altLang="pl-PL" sz="1200" dirty="0" err="1" smtClean="0"/>
              <a:t>Wojcieszczyk</a:t>
            </a:r>
            <a:endParaRPr lang="pl-PL" altLang="pl-PL" sz="1200" dirty="0" smtClean="0"/>
          </a:p>
          <a:p>
            <a:pPr algn="r"/>
            <a:r>
              <a:rPr lang="pl-PL" altLang="pl-PL" sz="1200" dirty="0" smtClean="0"/>
              <a:t>Paweł Szczęsny</a:t>
            </a:r>
            <a:endParaRPr lang="pl-PL" altLang="pl-PL" sz="1200" dirty="0" smtClean="0"/>
          </a:p>
        </p:txBody>
      </p:sp>
      <p:sp>
        <p:nvSpPr>
          <p:cNvPr id="2" name="pole tekstowe 1"/>
          <p:cNvSpPr txBox="1"/>
          <p:nvPr/>
        </p:nvSpPr>
        <p:spPr>
          <a:xfrm>
            <a:off x="6588224" y="6704112"/>
            <a:ext cx="27029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" dirty="0" smtClean="0">
                <a:solidFill>
                  <a:srgbClr val="FFEBD5"/>
                </a:solidFill>
              </a:rPr>
              <a:t>Zastosowania informatyki w gospodarce – projekt 2015</a:t>
            </a:r>
            <a:endParaRPr lang="pl-PL" sz="800" dirty="0">
              <a:solidFill>
                <a:srgbClr val="FFEBD5"/>
              </a:solidFill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 smtClean="0"/>
              <a:t>Uzasadnienie biznesowe</a:t>
            </a:r>
            <a:endParaRPr lang="pl-PL" altLang="pl-PL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pl-PL" altLang="pl-PL" sz="1200" i="1" dirty="0" smtClean="0"/>
          </a:p>
          <a:p>
            <a:pPr marL="0" indent="0">
              <a:buNone/>
            </a:pPr>
            <a:r>
              <a:rPr lang="pl-PL" altLang="pl-PL" sz="1200" i="1" dirty="0" smtClean="0"/>
              <a:t>„Do kompetencji Rady Mieszkańców należy: podejmowanie wszelkich możliwych działań w celu utrzymania ładu, porządku, spokoju i czystości w Domu Studenckim;” </a:t>
            </a:r>
            <a:r>
              <a:rPr lang="pl-PL" altLang="pl-PL" sz="1200" dirty="0" smtClean="0"/>
              <a:t>(RSSPW 2009 §27 pkt 1.1)</a:t>
            </a:r>
          </a:p>
          <a:p>
            <a:pPr marL="0" indent="0">
              <a:buNone/>
            </a:pPr>
            <a:endParaRPr lang="pl-PL" altLang="pl-PL" sz="1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Wprowadzenie na rynek nowego produktu;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Rosnące zapotrzebowanie na usługę wśród studentów;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Monitorowanie i raportowanie porządku;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Wzrost poziomu życia w akademiku;</a:t>
            </a:r>
            <a:endParaRPr lang="pl-PL" altLang="pl-PL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Możliwość dywersyfikacji;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Oszczędność czasu;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Nisza rynkowa;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altLang="pl-PL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l-PL" altLang="pl-PL" sz="2000" dirty="0" smtClean="0"/>
              <a:t>Możliwość wprowadzenia produktu na szerszy rynek.</a:t>
            </a:r>
          </a:p>
          <a:p>
            <a:pPr>
              <a:buFont typeface="Wingdings" panose="05000000000000000000" pitchFamily="2" charset="2"/>
              <a:buChar char="ü"/>
            </a:pPr>
            <a:endParaRPr lang="pl-PL" altLang="pl-PL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pl-PL" altLang="pl-PL" sz="20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600" b="1" dirty="0"/>
              <a:t>Framework </a:t>
            </a:r>
          </a:p>
          <a:p>
            <a:r>
              <a:rPr lang="pl-PL" sz="1600" dirty="0"/>
              <a:t>Spring</a:t>
            </a:r>
          </a:p>
          <a:p>
            <a:pPr marL="0" indent="0">
              <a:buNone/>
            </a:pPr>
            <a:r>
              <a:rPr lang="pl-PL" sz="1600" b="1" dirty="0"/>
              <a:t>Aplikacja mobilna</a:t>
            </a:r>
          </a:p>
          <a:p>
            <a:r>
              <a:rPr lang="pl-PL" sz="1600" dirty="0"/>
              <a:t>Android</a:t>
            </a:r>
          </a:p>
          <a:p>
            <a:pPr marL="0" indent="0">
              <a:buNone/>
            </a:pPr>
            <a:r>
              <a:rPr lang="pl-PL" sz="1600" b="1" dirty="0"/>
              <a:t>Warstwa prezentacji</a:t>
            </a:r>
          </a:p>
          <a:p>
            <a:r>
              <a:rPr lang="pl-PL" sz="1600" dirty="0"/>
              <a:t>JSP + HTML5 + CSS3</a:t>
            </a:r>
          </a:p>
          <a:p>
            <a:pPr marL="0" indent="0">
              <a:buNone/>
            </a:pPr>
            <a:r>
              <a:rPr lang="pl-PL" sz="1600" b="1" dirty="0"/>
              <a:t>Server</a:t>
            </a:r>
          </a:p>
          <a:p>
            <a:r>
              <a:rPr lang="pl-PL" sz="1600" dirty="0" err="1"/>
              <a:t>GlassFish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/>
              <a:t>Baza Danych</a:t>
            </a:r>
          </a:p>
          <a:p>
            <a:r>
              <a:rPr lang="pl-PL" sz="1600" dirty="0" err="1"/>
              <a:t>MySQL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/>
              <a:t>ORM</a:t>
            </a:r>
          </a:p>
          <a:p>
            <a:r>
              <a:rPr lang="pl-PL" sz="1600" dirty="0" err="1"/>
              <a:t>Hibernate</a:t>
            </a:r>
            <a:endParaRPr lang="pl-PL" sz="1600" dirty="0"/>
          </a:p>
          <a:p>
            <a:pPr marL="0" indent="0">
              <a:buNone/>
            </a:pPr>
            <a:r>
              <a:rPr lang="pl-PL" sz="1600" b="1" dirty="0"/>
              <a:t>Repozytorium</a:t>
            </a:r>
          </a:p>
          <a:p>
            <a:r>
              <a:rPr lang="pl-PL" sz="1600" dirty="0" err="1"/>
              <a:t>GitHub</a:t>
            </a:r>
            <a:endParaRPr lang="pl-PL" sz="1600" dirty="0"/>
          </a:p>
          <a:p>
            <a:pPr marL="0" indent="0">
              <a:buNone/>
            </a:pPr>
            <a:endParaRPr lang="pl-PL" sz="1400" dirty="0"/>
          </a:p>
        </p:txBody>
      </p:sp>
      <p:pic>
        <p:nvPicPr>
          <p:cNvPr id="7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7931" y="5777072"/>
            <a:ext cx="1241699" cy="3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8781" y="2266063"/>
            <a:ext cx="1984200" cy="6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280" y="4383705"/>
            <a:ext cx="1463163" cy="7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031" y="5074692"/>
            <a:ext cx="2402614" cy="75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9921" y="3129210"/>
            <a:ext cx="1694875" cy="103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6256" y="3953203"/>
            <a:ext cx="1451157" cy="64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6918" y="2642779"/>
            <a:ext cx="803349" cy="943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5791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400" dirty="0"/>
              <a:t>Obliczanie ilości zużywanych środków czystości dla każdego sprzątającego</a:t>
            </a:r>
          </a:p>
          <a:p>
            <a:r>
              <a:rPr lang="pl-PL" sz="1400" dirty="0"/>
              <a:t>System dostosowuje harmonogram sprzątających do planu studiów użytkownika</a:t>
            </a:r>
          </a:p>
          <a:p>
            <a:r>
              <a:rPr lang="pl-PL" sz="1400" dirty="0"/>
              <a:t>Rejestracja użytkowników/sprzątających w bazie</a:t>
            </a:r>
          </a:p>
          <a:p>
            <a:r>
              <a:rPr lang="pl-PL" sz="1400" dirty="0"/>
              <a:t>Rejestracja zgłoszeń potrzeby usługi sprzątania przez studentów</a:t>
            </a:r>
          </a:p>
          <a:p>
            <a:r>
              <a:rPr lang="pl-PL" sz="1400" dirty="0"/>
              <a:t>Baza środków czystości do rozdysponowania</a:t>
            </a:r>
          </a:p>
          <a:p>
            <a:r>
              <a:rPr lang="pl-PL" sz="1400" dirty="0"/>
              <a:t>System rekomendacji w postaci opinii i ocen</a:t>
            </a:r>
          </a:p>
          <a:p>
            <a:r>
              <a:rPr lang="pl-PL" sz="1400" dirty="0"/>
              <a:t>Obsługa/przeglądanie zamówień</a:t>
            </a:r>
          </a:p>
          <a:p>
            <a:r>
              <a:rPr lang="pl-PL" sz="1400" dirty="0"/>
              <a:t>Wysyłanie powiadomień użytkownikowi/sprzątającemu</a:t>
            </a:r>
          </a:p>
          <a:p>
            <a:r>
              <a:rPr lang="pl-PL" sz="1400" dirty="0"/>
              <a:t>Możliwość kontaktu użytkownika i sprzątającego poprzez witrynę www/telefonicznie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9301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400" b="1" dirty="0"/>
              <a:t>Klient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“</a:t>
            </a:r>
            <a:r>
              <a:rPr lang="pl-PL" sz="1400" dirty="0" err="1"/>
              <a:t>booking</a:t>
            </a:r>
            <a:r>
              <a:rPr lang="pl-PL" sz="1400" dirty="0"/>
              <a:t>” - możliwość zamówienia/rezerwacji usługi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harmonogram zamówień zgodny z planem studiów studenta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otrzymuje powiadomienia o potwierdzeniu usługi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ma możliwość anulowania usługi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otrzymuje komunikaty o zmianie sprzątającego/odwołaniu usługi/zmianie terminu realizacji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może wystawić opinię o usłudze (po realizacji)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ma możliwość kontaktu w postaci wiadomości poprzez serwis/telefonicznego z sprzątającym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może wystawić sprzątającemu rekomendację w formie gwiazdek (1-5) </a:t>
            </a:r>
          </a:p>
          <a:p>
            <a:endParaRPr lang="pl-PL" sz="1400" dirty="0"/>
          </a:p>
          <a:p>
            <a:r>
              <a:rPr lang="pl-PL" sz="1400" b="1" dirty="0"/>
              <a:t>Pracownik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podgląd zarejestrowanych zleceń (informacje takie jak adres akademika, piętro, ilość modułów, budżet zlecenia, preferowane terminy itp.)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informacja o zużyciu środków czystości przy wykonaniu zlecenia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potwierdzenie wykonania zlecenia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ma możliwość wysyłania wiadomości z pytaniami do danego zarejestrowanego zgłoszenia</a:t>
            </a:r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739836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400" b="1" dirty="0"/>
              <a:t>Moderator - Samorząd Studencki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kontrola nad formą wynagrodzenia dla sprzątających - wejściówki “VIP” do dziekanatu (ostatnio modne), nagrody, bilety itp.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rejestracja chętnych jako sprzątających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podgląd opinii o sprzątających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ustalanie ilości potrzebnych środków do wykonania zlecenia</a:t>
            </a:r>
          </a:p>
          <a:p>
            <a:endParaRPr lang="pl-PL" sz="1400" dirty="0"/>
          </a:p>
          <a:p>
            <a:r>
              <a:rPr lang="pl-PL" sz="1400" b="1" dirty="0" err="1"/>
              <a:t>Admin</a:t>
            </a:r>
            <a:endParaRPr lang="pl-PL" sz="1400" b="1" dirty="0"/>
          </a:p>
          <a:p>
            <a:pPr lvl="1">
              <a:buFont typeface="+mj-lt"/>
              <a:buAutoNum type="alphaLcParenR"/>
            </a:pPr>
            <a:r>
              <a:rPr lang="pl-PL" sz="1400" dirty="0"/>
              <a:t>możliwość dodawania sprzątających (współpraca z Samorządem)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informacje o zamówieniu nowych środków czystości</a:t>
            </a:r>
          </a:p>
          <a:p>
            <a:pPr lvl="1">
              <a:buFont typeface="+mj-lt"/>
              <a:buAutoNum type="alphaLcParenR"/>
            </a:pPr>
            <a:r>
              <a:rPr lang="pl-PL" sz="1400" dirty="0"/>
              <a:t>podgląd opinii o sprzątających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636249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Milestones</a:t>
            </a:r>
            <a:endParaRPr lang="pl-PL" dirty="0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93664"/>
              </p:ext>
            </p:extLst>
          </p:nvPr>
        </p:nvGraphicFramePr>
        <p:xfrm>
          <a:off x="611188" y="1881188"/>
          <a:ext cx="8424862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61885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 Gantta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7" y="2525437"/>
            <a:ext cx="8618104" cy="3626003"/>
          </a:xfrm>
        </p:spPr>
      </p:pic>
    </p:spTree>
    <p:extLst>
      <p:ext uri="{BB962C8B-B14F-4D97-AF65-F5344CB8AC3E}">
        <p14:creationId xmlns:p14="http://schemas.microsoft.com/office/powerpoint/2010/main" val="199367814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 (1)</Template>
  <TotalTime>284</TotalTime>
  <Words>358</Words>
  <Application>Microsoft Office PowerPoint</Application>
  <PresentationFormat>Pokaz na ekranie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1_Projekt domyślny</vt:lpstr>
      <vt:lpstr>TEKIClean system wspomagania utrzymania  porządku akademików PWR</vt:lpstr>
      <vt:lpstr>Uzasadnienie biznesowe</vt:lpstr>
      <vt:lpstr>Technologia</vt:lpstr>
      <vt:lpstr>Funkcjonalności</vt:lpstr>
      <vt:lpstr>Funkcjonalności</vt:lpstr>
      <vt:lpstr>Funkcjonalności</vt:lpstr>
      <vt:lpstr>Milestones</vt:lpstr>
      <vt:lpstr>Wykres Gantta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Konrad Kluwak</dc:creator>
  <cp:lastModifiedBy>Konrad Kluwak</cp:lastModifiedBy>
  <cp:revision>22</cp:revision>
  <dcterms:created xsi:type="dcterms:W3CDTF">2015-03-08T15:28:45Z</dcterms:created>
  <dcterms:modified xsi:type="dcterms:W3CDTF">2015-03-18T00:26:49Z</dcterms:modified>
</cp:coreProperties>
</file>