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80" r:id="rId2"/>
    <p:sldId id="281" r:id="rId3"/>
    <p:sldId id="282" r:id="rId4"/>
    <p:sldId id="284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8" autoAdjust="0"/>
    <p:restoredTop sz="86429"/>
  </p:normalViewPr>
  <p:slideViewPr>
    <p:cSldViewPr snapToGrid="0">
      <p:cViewPr varScale="1">
        <p:scale>
          <a:sx n="90" d="100"/>
          <a:sy n="90" d="100"/>
        </p:scale>
        <p:origin x="240" y="4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AFE98-E870-457D-8FAF-157698E58089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EE281-38EF-469E-9FBF-15CB3357A8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1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F0F0-88D6-8C77-9C24-1D3F1112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CF376-5917-22A7-9C09-015F3654D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97D4-9A9E-D5D6-FB0E-C37916E1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BD02-8A13-485C-98D6-8C4890370E29}" type="datetime1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2F51-A0D6-7FE9-CEC5-E5A6DE87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FCB2-27C6-A804-05EB-3E902C8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4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A6D4-2F7D-0A3E-EC58-4190D8B4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EA9CD-7C44-D27B-FC68-A86CCF11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53B8-088B-807D-DE8B-BC0CB911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EB5B-02ED-4817-9974-3F31170B08A6}" type="datetime1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70FD-95C4-1B2C-E872-77CAFC1B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5C05-3D70-0BEE-256B-F210BC8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1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1716F-4853-4FE0-4F7D-3DC3FD00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C9D88-E31B-7233-E862-07614BE6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4F00-A5D2-3A2E-4E09-991AAAB4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921C-A897-4D40-9C1B-93486BFD33C0}" type="datetime1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87A6-947E-8AF8-E899-4B2523E8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D2DD-DC6A-10F2-1528-2E304D32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8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DB33-7660-2774-6598-5271F68D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9283-1187-FA81-33BC-DF4F39DB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64AE-5472-7645-34FF-DD6EEE26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962B-9E1F-4D31-98C9-91142AABF723}" type="datetime1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71A25-2416-0D91-F0D0-68558EA6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1DFC-221D-8372-6AB4-FAE3AFA5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871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76A3-92AE-BF9C-6EEF-B39E8313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E60A-A6BD-D5E7-2145-24A483BE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B63F-558C-6EC5-4A61-CC460F2A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5F-4335-4D05-A114-44C99478634E}" type="datetime1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E3CA-A70E-6C25-B3BB-22043162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DB2F-7905-D601-150D-83EC47E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42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8B0-CC6E-8799-ECD9-F9C32F5B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E6F-E478-2E30-00EB-D95C17FD4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F479D-8845-E329-02C3-F47A45FC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034D1-CA47-EB08-C996-CA4AF4C3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80AC-6838-4BBF-A4AC-EC90D65815FB}" type="datetime1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33B3-3424-4414-096F-B168BD96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046A7-F739-9134-CAC4-F0076458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86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ED0-4E47-7718-EFD6-5F806842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5421-51BE-17A6-A9AC-1A071DD19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73D3-C0D3-437D-C11E-7B7920DAC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B6ACA-D9D0-1F54-378B-D22AD5D58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2FDF-B816-3746-6230-B09C43DD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E35D6-547A-C2E9-9EE1-F98ECB7A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6F9F-C996-441A-9804-2A55BFC162E9}" type="datetime1">
              <a:rPr lang="en-CA" smtClean="0"/>
              <a:t>2025-05-10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A55A5-3C72-ACB5-FC81-47ABBD5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2B04D-A7DB-335E-5E41-0D6828CF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185A-599D-ABE5-CEE5-EE448409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3C35A-AAA1-400E-6862-1DA5285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0A45855-9488-4211-9DC4-09EE5B13C975}" type="datetime1">
              <a:rPr lang="en-CA" smtClean="0"/>
              <a:pPr/>
              <a:t>2025-05-10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B7B87-6568-101F-AC63-B114640C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81E0-EB72-9B5F-21EE-99532426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82B4C826-877B-44E9-A1F1-3921B238178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634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8DC1A-EDDF-C2D8-AEEF-571936D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7006-CAF4-4DFD-A908-138294190A58}" type="datetime1">
              <a:rPr lang="en-CA" smtClean="0"/>
              <a:t>2025-05-10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C1D8B-2FEC-A24B-5845-D18C3024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2C31E-75AE-99B2-40FC-CD355ED5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9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92A9-B92A-FC9A-43A5-44B435B5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C72B-B4AD-9A6C-4910-BFB930BE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DE948-564A-717C-0B99-A2391E81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65565-EFE5-5CD3-C898-9014F5E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1538-02BA-47E6-9AB1-39C377DBB8D5}" type="datetime1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A9D9-B177-745A-6CB2-CFD386BE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19F8-7536-1AC3-AACA-92B58B11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96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1153-32D8-2982-9025-A994CB7B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66B82-F2B9-3012-01ED-373982963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6AFF-FB9B-979F-DDA7-3E788E85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AC94A-63A3-10B9-07E6-6BA69B84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8D03-67EA-488F-A78E-10BD896A70BC}" type="datetime1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56A09-A8E8-EB1F-FFA5-545FC6E0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6331-6531-EEEF-1AA3-EE2CC84B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77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79F04-BE71-D7D7-CF8C-18BC468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9307-7174-1761-7B7D-1ED65B70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DEA80-2EBC-2D27-5D6D-86EBD8BA9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1B84-38EC-42CD-9EAD-621EB3AC27A8}" type="datetime1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548E-7E89-4CDD-F992-1C0BE99BB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82F3-A893-4996-3C8E-6E7076ADF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4C826-877B-44E9-A1F1-3921B23817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0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C801-E576-33B8-BAC5-6471B231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28937"/>
          </a:xfrm>
        </p:spPr>
        <p:txBody>
          <a:bodyPr>
            <a:normAutofit/>
          </a:bodyPr>
          <a:lstStyle/>
          <a:p>
            <a:r>
              <a:rPr lang="en-US" dirty="0"/>
              <a:t>2025 ETH Quantum </a:t>
            </a:r>
            <a:r>
              <a:rPr lang="en-US" dirty="0" err="1"/>
              <a:t>Hackaton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ZuriQ</a:t>
            </a:r>
            <a:r>
              <a:rPr lang="en-US" dirty="0"/>
              <a:t>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5585C-5126-1EFC-6B0A-A0027270D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0200"/>
            <a:ext cx="9144000" cy="1117600"/>
          </a:xfrm>
        </p:spPr>
        <p:txBody>
          <a:bodyPr/>
          <a:lstStyle/>
          <a:p>
            <a:r>
              <a:rPr lang="en-US" dirty="0"/>
              <a:t>The “Penny Guys (and girl” Team</a:t>
            </a:r>
          </a:p>
        </p:txBody>
      </p:sp>
    </p:spTree>
    <p:extLst>
      <p:ext uri="{BB962C8B-B14F-4D97-AF65-F5344CB8AC3E}">
        <p14:creationId xmlns:p14="http://schemas.microsoft.com/office/powerpoint/2010/main" val="242336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C6EE-FDDA-F51F-F157-A850C7A3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qft8 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BDB6-7ECF-2AE9-DB15-12B0AD45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8624"/>
            <a:ext cx="10515600" cy="984251"/>
          </a:xfrm>
        </p:spPr>
        <p:txBody>
          <a:bodyPr>
            <a:normAutofit/>
          </a:bodyPr>
          <a:lstStyle/>
          <a:p>
            <a:r>
              <a:rPr lang="en-US" dirty="0"/>
              <a:t>We want to do the same, but using {RX, RY, MS} as universal gate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A4686-1AE9-EFF9-3DCE-AE0E031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2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1FDAA-0A33-9798-EDE2-E67D592F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38" y="1463676"/>
            <a:ext cx="3390900" cy="81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2FD6B-6097-8852-81D9-63E32416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457791"/>
            <a:ext cx="7772400" cy="2534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FCCE2-C320-6579-0E54-EF7ED3295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700" y="2534482"/>
            <a:ext cx="23241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C46951-767A-8D0F-554C-A5D32FE73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9700" y="3648830"/>
            <a:ext cx="2387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8E81-466A-BFEC-14BC-7EEF847D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E4799-EB30-D2A4-460E-1300F880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3B31C-D6F8-84BF-5B32-D6B0CF0D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85" y="1014336"/>
            <a:ext cx="4800600" cy="151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B811C-5177-1255-2548-424E3D8AB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23" y="2820518"/>
            <a:ext cx="7772400" cy="1386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506F2-3350-D5DE-4E96-F47E986C4784}"/>
              </a:ext>
            </a:extLst>
          </p:cNvPr>
          <p:cNvSpPr txBox="1"/>
          <p:nvPr/>
        </p:nvSpPr>
        <p:spPr>
          <a:xfrm>
            <a:off x="1076331" y="4600392"/>
            <a:ext cx="1146468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Use: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2AA459-169E-8519-5D14-06176CAA29DB}"/>
              </a:ext>
            </a:extLst>
          </p:cNvPr>
          <p:cNvGrpSpPr/>
          <p:nvPr/>
        </p:nvGrpSpPr>
        <p:grpSpPr>
          <a:xfrm>
            <a:off x="2222799" y="4162615"/>
            <a:ext cx="3856799" cy="1148643"/>
            <a:chOff x="2423998" y="4244264"/>
            <a:chExt cx="3856799" cy="11486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F29F13-49F3-7060-F075-A19CBDF4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3998" y="4244264"/>
              <a:ext cx="1117600" cy="11049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B81809-376E-83C8-D6F7-889656223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3997" y="4288007"/>
              <a:ext cx="2336800" cy="1104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6C29E4-C808-3105-EE2E-CD4C80AF8E55}"/>
                </a:ext>
              </a:extLst>
            </p:cNvPr>
            <p:cNvSpPr txBox="1"/>
            <p:nvPr/>
          </p:nvSpPr>
          <p:spPr>
            <a:xfrm>
              <a:off x="3498557" y="4600392"/>
              <a:ext cx="757531" cy="4801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0" i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0" i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0" i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b="0" i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b="0" i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 algn="ctr">
                <a:buNone/>
              </a:pPr>
              <a:r>
                <a:rPr lang="en-US" dirty="0"/>
                <a:t>=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12B09C-92F2-CAFF-BED8-6657374FCFD5}"/>
              </a:ext>
            </a:extLst>
          </p:cNvPr>
          <p:cNvSpPr txBox="1"/>
          <p:nvPr/>
        </p:nvSpPr>
        <p:spPr>
          <a:xfrm>
            <a:off x="6611757" y="4629663"/>
            <a:ext cx="3521003" cy="480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And more </a:t>
            </a:r>
            <a:r>
              <a:rPr lang="en-US" dirty="0" err="1"/>
              <a:t>qiskit</a:t>
            </a:r>
            <a:r>
              <a:rPr lang="en-US" dirty="0"/>
              <a:t> magic</a:t>
            </a: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2A0944A9-60E1-33B3-565A-D544812058EA}"/>
              </a:ext>
            </a:extLst>
          </p:cNvPr>
          <p:cNvSpPr/>
          <p:nvPr/>
        </p:nvSpPr>
        <p:spPr>
          <a:xfrm>
            <a:off x="9401241" y="2346446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A89BC0-3A95-EEBA-B5AE-D81124A5251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7590"/>
          <a:stretch/>
        </p:blipFill>
        <p:spPr>
          <a:xfrm>
            <a:off x="1000864" y="5390556"/>
            <a:ext cx="7772400" cy="12017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621CB6-E658-3543-299F-7688FCA8D1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4285" r="82292"/>
          <a:stretch/>
        </p:blipFill>
        <p:spPr>
          <a:xfrm>
            <a:off x="8935927" y="5491528"/>
            <a:ext cx="1376363" cy="1048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78A838-2017-6661-DCD4-80A0881DB59F}"/>
              </a:ext>
            </a:extLst>
          </p:cNvPr>
          <p:cNvSpPr txBox="1"/>
          <p:nvPr/>
        </p:nvSpPr>
        <p:spPr>
          <a:xfrm>
            <a:off x="4003023" y="2512419"/>
            <a:ext cx="3521003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 err="1"/>
              <a:t>Qiskit</a:t>
            </a:r>
            <a:r>
              <a:rPr lang="en-US" dirty="0"/>
              <a:t> </a:t>
            </a:r>
            <a:r>
              <a:rPr lang="en-US" dirty="0" err="1"/>
              <a:t>transpiler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1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81F6C-22AE-F460-D333-6F498344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4</a:t>
            </a:fld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9272F-BFD6-4E34-C194-E2596437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590"/>
          <a:stretch/>
        </p:blipFill>
        <p:spPr>
          <a:xfrm>
            <a:off x="605723" y="925838"/>
            <a:ext cx="8439742" cy="1304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FA33D-80A8-8D47-95D0-6CA139FF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285" r="82292"/>
          <a:stretch/>
        </p:blipFill>
        <p:spPr>
          <a:xfrm>
            <a:off x="9045465" y="1027683"/>
            <a:ext cx="1579672" cy="1203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7A53D-7C39-0302-7349-5537C3444CFE}"/>
              </a:ext>
            </a:extLst>
          </p:cNvPr>
          <p:cNvSpPr txBox="1"/>
          <p:nvPr/>
        </p:nvSpPr>
        <p:spPr>
          <a:xfrm>
            <a:off x="1433517" y="2885892"/>
            <a:ext cx="9725019" cy="1304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Okay this looks pretty dandy but how do we translate it into moving ions in Penning traps and lasers?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E7D4033-7D3E-887E-D943-67D9EC29219E}"/>
              </a:ext>
            </a:extLst>
          </p:cNvPr>
          <p:cNvSpPr/>
          <p:nvPr/>
        </p:nvSpPr>
        <p:spPr>
          <a:xfrm>
            <a:off x="5720906" y="386753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1F1B0B-FC10-A654-6637-CDEF3F7EEA7E}"/>
              </a:ext>
            </a:extLst>
          </p:cNvPr>
          <p:cNvSpPr txBox="1">
            <a:spLocks/>
          </p:cNvSpPr>
          <p:nvPr/>
        </p:nvSpPr>
        <p:spPr>
          <a:xfrm>
            <a:off x="1038226" y="52133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The routing + scheduling problem: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0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315C-51BF-4670-639A-0A7B8D054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9952-B086-4F57-EA5E-E48C3819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routing + scheduling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EED9-1D67-5BFE-8FBA-D0721595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742950"/>
          </a:xfrm>
        </p:spPr>
        <p:txBody>
          <a:bodyPr/>
          <a:lstStyle/>
          <a:p>
            <a:r>
              <a:rPr lang="en-US" dirty="0"/>
              <a:t>We decided to tackle the problem in two complementary 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369EE-D166-1DA2-6894-E09829AD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4C826-877B-44E9-A1F1-3921B238178C}" type="slidenum">
              <a:rPr lang="en-CA" smtClean="0"/>
              <a:t>5</a:t>
            </a:fld>
            <a:endParaRPr lang="en-CA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4D037E5-A6BE-94D3-F61F-D9BB4D16E6C5}"/>
              </a:ext>
            </a:extLst>
          </p:cNvPr>
          <p:cNvSpPr/>
          <p:nvPr/>
        </p:nvSpPr>
        <p:spPr>
          <a:xfrm rot="3216950">
            <a:off x="4477893" y="242681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0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QMTcolor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95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Helvetica Neue</vt:lpstr>
      <vt:lpstr>Office Theme</vt:lpstr>
      <vt:lpstr>2025 ETH Quantum Hackaton  ZuriQ challenge</vt:lpstr>
      <vt:lpstr>A qft8 circuit:</vt:lpstr>
      <vt:lpstr>PowerPoint Presentation</vt:lpstr>
      <vt:lpstr>PowerPoint Presentation</vt:lpstr>
      <vt:lpstr>The routing + scheduling problem: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Borghi  Pietro</dc:creator>
  <cp:lastModifiedBy>Pietro Borghi</cp:lastModifiedBy>
  <cp:revision>6</cp:revision>
  <dcterms:created xsi:type="dcterms:W3CDTF">2023-05-20T15:57:42Z</dcterms:created>
  <dcterms:modified xsi:type="dcterms:W3CDTF">2025-05-11T05:28:40Z</dcterms:modified>
</cp:coreProperties>
</file>