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FE6B-E0FD-4A51-BF04-FF54B515DA20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5622-B808-4BC7-B1AA-489EC040CB6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ata 7"/>
          <p:cNvSpPr/>
          <p:nvPr/>
        </p:nvSpPr>
        <p:spPr>
          <a:xfrm>
            <a:off x="179512" y="260648"/>
            <a:ext cx="2304256" cy="1008112"/>
          </a:xfrm>
          <a:prstGeom prst="flowChartInputOutp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Config_table</a:t>
            </a:r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(as loaded from excel)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5292080" y="260648"/>
            <a:ext cx="3456384" cy="1231975"/>
          </a:xfrm>
          <a:prstGeom prst="flowChartInputOutp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scratch_table</a:t>
            </a:r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(as </a:t>
            </a:r>
            <a:r>
              <a:rPr lang="en-GB" sz="1200" dirty="0" err="1" smtClean="0">
                <a:solidFill>
                  <a:schemeClr val="tx1"/>
                </a:solidFill>
              </a:rPr>
              <a:t>config_table</a:t>
            </a:r>
            <a:r>
              <a:rPr lang="en-GB" sz="1200" dirty="0" smtClean="0">
                <a:solidFill>
                  <a:schemeClr val="tx1"/>
                </a:solidFill>
              </a:rPr>
              <a:t> with rows repeated for each </a:t>
            </a:r>
            <a:r>
              <a:rPr lang="en-GB" sz="1200" dirty="0" err="1" smtClean="0">
                <a:solidFill>
                  <a:schemeClr val="tx1"/>
                </a:solidFill>
              </a:rPr>
              <a:t>geom</a:t>
            </a:r>
            <a:r>
              <a:rPr lang="en-GB" sz="1200" dirty="0" smtClean="0">
                <a:solidFill>
                  <a:schemeClr val="tx1"/>
                </a:solidFill>
              </a:rPr>
              <a:t> type)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2411760" y="5445224"/>
            <a:ext cx="3600400" cy="1224136"/>
          </a:xfrm>
          <a:prstGeom prst="flowChartInputOutp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shpf_list</a:t>
            </a:r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(set of unique </a:t>
            </a:r>
            <a:r>
              <a:rPr lang="en-GB" sz="1200" dirty="0" err="1" smtClean="0">
                <a:solidFill>
                  <a:schemeClr val="tx1"/>
                </a:solidFill>
              </a:rPr>
              <a:t>shapefile</a:t>
            </a:r>
            <a:r>
              <a:rPr lang="en-GB" sz="1200" dirty="0" smtClean="0">
                <a:solidFill>
                  <a:schemeClr val="tx1"/>
                </a:solidFill>
              </a:rPr>
              <a:t> names and ogr2ogr commands)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699792" y="332656"/>
            <a:ext cx="2160240" cy="1152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Repeat for each </a:t>
            </a:r>
            <a:r>
              <a:rPr lang="en-GB" sz="1200" dirty="0" err="1" smtClean="0"/>
              <a:t>geomtype</a:t>
            </a:r>
            <a:r>
              <a:rPr lang="en-GB" sz="1200" dirty="0" smtClean="0"/>
              <a:t>:</a:t>
            </a:r>
          </a:p>
          <a:p>
            <a:pPr algn="ctr"/>
            <a:r>
              <a:rPr lang="en-GB" sz="1200" dirty="0" smtClean="0"/>
              <a:t>Copy rows from </a:t>
            </a:r>
            <a:r>
              <a:rPr lang="en-GB" sz="1200" dirty="0" err="1" smtClean="0"/>
              <a:t>config_table</a:t>
            </a:r>
            <a:r>
              <a:rPr lang="en-GB" sz="1200" dirty="0" smtClean="0"/>
              <a:t> to </a:t>
            </a:r>
            <a:r>
              <a:rPr lang="en-GB" sz="1200" dirty="0" err="1" smtClean="0"/>
              <a:t>scratch_table</a:t>
            </a:r>
            <a:endParaRPr lang="en-GB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91680" y="2924944"/>
            <a:ext cx="5400600" cy="1080120"/>
            <a:chOff x="1691680" y="2924944"/>
            <a:chExt cx="5400600" cy="1080120"/>
          </a:xfrm>
        </p:grpSpPr>
        <p:sp>
          <p:nvSpPr>
            <p:cNvPr id="22" name="Rectangle 21"/>
            <p:cNvSpPr/>
            <p:nvPr/>
          </p:nvSpPr>
          <p:spPr>
            <a:xfrm>
              <a:off x="1691680" y="2924944"/>
              <a:ext cx="5400600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63688" y="2996952"/>
              <a:ext cx="5256584" cy="936104"/>
              <a:chOff x="1115616" y="2996952"/>
              <a:chExt cx="5256584" cy="936104"/>
            </a:xfrm>
          </p:grpSpPr>
          <p:sp>
            <p:nvSpPr>
              <p:cNvPr id="12" name="Flowchart: Process 11"/>
              <p:cNvSpPr/>
              <p:nvPr/>
            </p:nvSpPr>
            <p:spPr>
              <a:xfrm>
                <a:off x="1115616" y="2996952"/>
                <a:ext cx="1656184" cy="93610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Insert list of unique </a:t>
                </a:r>
                <a:r>
                  <a:rPr lang="en-GB" sz="1200" dirty="0" err="1" smtClean="0"/>
                  <a:t>shapefile</a:t>
                </a:r>
                <a:r>
                  <a:rPr lang="en-GB" sz="1200" dirty="0" smtClean="0"/>
                  <a:t> names</a:t>
                </a:r>
                <a:endParaRPr lang="en-GB" sz="1200" dirty="0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2915816" y="2996952"/>
                <a:ext cx="1656184" cy="93610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Generate  comma separated attrib list per </a:t>
                </a:r>
                <a:r>
                  <a:rPr lang="en-GB" sz="1200" dirty="0" err="1" smtClean="0"/>
                  <a:t>shapefile</a:t>
                </a:r>
                <a:endParaRPr lang="en-GB" sz="1200" dirty="0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4716016" y="2996952"/>
                <a:ext cx="1656184" cy="93610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Generate  select key/value operator clauses per </a:t>
                </a:r>
                <a:r>
                  <a:rPr lang="en-GB" sz="1200" dirty="0" err="1" smtClean="0"/>
                  <a:t>shapefile</a:t>
                </a:r>
                <a:endParaRPr lang="en-GB" sz="1200" dirty="0"/>
              </a:p>
            </p:txBody>
          </p:sp>
        </p:grpSp>
      </p:grpSp>
      <p:sp>
        <p:nvSpPr>
          <p:cNvPr id="15" name="Flowchart: Process 14"/>
          <p:cNvSpPr/>
          <p:nvPr/>
        </p:nvSpPr>
        <p:spPr>
          <a:xfrm>
            <a:off x="6732240" y="5373216"/>
            <a:ext cx="1656184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Generate  ogr2ogr </a:t>
            </a:r>
            <a:r>
              <a:rPr lang="en-GB" sz="1200" dirty="0" err="1" smtClean="0"/>
              <a:t>cmdline</a:t>
            </a:r>
            <a:r>
              <a:rPr lang="en-GB" sz="1200" dirty="0" smtClean="0"/>
              <a:t> per </a:t>
            </a:r>
            <a:r>
              <a:rPr lang="en-GB" sz="1200" dirty="0" err="1" smtClean="0"/>
              <a:t>shapefile</a:t>
            </a:r>
            <a:endParaRPr lang="en-GB" sz="1200" dirty="0"/>
          </a:p>
        </p:txBody>
      </p:sp>
      <p:cxnSp>
        <p:nvCxnSpPr>
          <p:cNvPr id="18" name="Elbow Connector 17"/>
          <p:cNvCxnSpPr>
            <a:stCxn id="8" idx="5"/>
            <a:endCxn id="11" idx="1"/>
          </p:cNvCxnSpPr>
          <p:nvPr/>
        </p:nvCxnSpPr>
        <p:spPr>
          <a:xfrm>
            <a:off x="2253342" y="764704"/>
            <a:ext cx="446450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3"/>
            <a:endCxn id="9" idx="2"/>
          </p:cNvCxnSpPr>
          <p:nvPr/>
        </p:nvCxnSpPr>
        <p:spPr>
          <a:xfrm flipV="1">
            <a:off x="4860032" y="876636"/>
            <a:ext cx="777686" cy="32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22" idx="0"/>
          </p:cNvCxnSpPr>
          <p:nvPr/>
        </p:nvCxnSpPr>
        <p:spPr>
          <a:xfrm rot="5400000">
            <a:off x="4817147" y="1067456"/>
            <a:ext cx="1432321" cy="22826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2" idx="2"/>
            <a:endCxn id="10" idx="1"/>
          </p:cNvCxnSpPr>
          <p:nvPr/>
        </p:nvCxnSpPr>
        <p:spPr>
          <a:xfrm rot="5400000">
            <a:off x="3581890" y="4635134"/>
            <a:ext cx="1440160" cy="18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5"/>
            <a:endCxn id="15" idx="1"/>
          </p:cNvCxnSpPr>
          <p:nvPr/>
        </p:nvCxnSpPr>
        <p:spPr>
          <a:xfrm flipV="1">
            <a:off x="5652120" y="5841268"/>
            <a:ext cx="1080120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MapAction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asmith</dc:creator>
  <cp:lastModifiedBy>asmith</cp:lastModifiedBy>
  <cp:revision>3</cp:revision>
  <dcterms:created xsi:type="dcterms:W3CDTF">2014-05-07T11:02:00Z</dcterms:created>
  <dcterms:modified xsi:type="dcterms:W3CDTF">2014-05-08T01:48:38Z</dcterms:modified>
</cp:coreProperties>
</file>