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6AEC-85EF-4753-ACB1-2555E27DD13F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4802-F88E-424F-9D91-7AECEF6BC3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35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6AEC-85EF-4753-ACB1-2555E27DD13F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4802-F88E-424F-9D91-7AECEF6BC3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4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6AEC-85EF-4753-ACB1-2555E27DD13F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4802-F88E-424F-9D91-7AECEF6BC3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31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6AEC-85EF-4753-ACB1-2555E27DD13F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4802-F88E-424F-9D91-7AECEF6BC3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75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6AEC-85EF-4753-ACB1-2555E27DD13F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4802-F88E-424F-9D91-7AECEF6BC3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8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6AEC-85EF-4753-ACB1-2555E27DD13F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4802-F88E-424F-9D91-7AECEF6BC3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73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6AEC-85EF-4753-ACB1-2555E27DD13F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4802-F88E-424F-9D91-7AECEF6BC3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69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6AEC-85EF-4753-ACB1-2555E27DD13F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4802-F88E-424F-9D91-7AECEF6BC3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09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6AEC-85EF-4753-ACB1-2555E27DD13F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4802-F88E-424F-9D91-7AECEF6BC3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31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6AEC-85EF-4753-ACB1-2555E27DD13F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4802-F88E-424F-9D91-7AECEF6BC3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86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6AEC-85EF-4753-ACB1-2555E27DD13F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4802-F88E-424F-9D91-7AECEF6BC3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19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C6AEC-85EF-4753-ACB1-2555E27DD13F}" type="datetimeFigureOut">
              <a:rPr lang="pt-BR" smtClean="0"/>
              <a:t>22/10/2021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34802-F88E-424F-9D91-7AECEF6BC3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19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645910"/>
              </p:ext>
            </p:extLst>
          </p:nvPr>
        </p:nvGraphicFramePr>
        <p:xfrm>
          <a:off x="0" y="-4"/>
          <a:ext cx="12192000" cy="6858002"/>
        </p:xfrm>
        <a:graphic>
          <a:graphicData uri="http://schemas.openxmlformats.org/drawingml/2006/table">
            <a:tbl>
              <a:tblPr/>
              <a:tblGrid>
                <a:gridCol w="784683">
                  <a:extLst>
                    <a:ext uri="{9D8B030D-6E8A-4147-A177-3AD203B41FA5}">
                      <a16:colId xmlns:a16="http://schemas.microsoft.com/office/drawing/2014/main" val="3870155593"/>
                    </a:ext>
                  </a:extLst>
                </a:gridCol>
                <a:gridCol w="2053251">
                  <a:extLst>
                    <a:ext uri="{9D8B030D-6E8A-4147-A177-3AD203B41FA5}">
                      <a16:colId xmlns:a16="http://schemas.microsoft.com/office/drawing/2014/main" val="2141937636"/>
                    </a:ext>
                  </a:extLst>
                </a:gridCol>
                <a:gridCol w="5169094">
                  <a:extLst>
                    <a:ext uri="{9D8B030D-6E8A-4147-A177-3AD203B41FA5}">
                      <a16:colId xmlns:a16="http://schemas.microsoft.com/office/drawing/2014/main" val="1138558259"/>
                    </a:ext>
                  </a:extLst>
                </a:gridCol>
                <a:gridCol w="2340967">
                  <a:extLst>
                    <a:ext uri="{9D8B030D-6E8A-4147-A177-3AD203B41FA5}">
                      <a16:colId xmlns:a16="http://schemas.microsoft.com/office/drawing/2014/main" val="3450084501"/>
                    </a:ext>
                  </a:extLst>
                </a:gridCol>
                <a:gridCol w="1844005">
                  <a:extLst>
                    <a:ext uri="{9D8B030D-6E8A-4147-A177-3AD203B41FA5}">
                      <a16:colId xmlns:a16="http://schemas.microsoft.com/office/drawing/2014/main" val="2465606019"/>
                    </a:ext>
                  </a:extLst>
                </a:gridCol>
              </a:tblGrid>
              <a:tr h="21233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ANDAR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CURSO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DOCENTE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HORÁRIO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44353"/>
                  </a:ext>
                </a:extLst>
              </a:tr>
              <a:tr h="22166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Térreo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AUDITÓRIO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TÉCNICO EM TEATRO - TT62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WALMIR PAVAN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08H ÀS 12H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566191"/>
                  </a:ext>
                </a:extLst>
              </a:tr>
              <a:tr h="21751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Térreo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DIREÇÃO DE IMAGEM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RADIALISTA - OPERAÇÃO DE CÂMERA - T4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JUAN HUANCA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08h00 às 12h00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856862"/>
                  </a:ext>
                </a:extLst>
              </a:tr>
              <a:tr h="22166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Térreo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ESTÚDIO GRANDE VÍDEO/TV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RADIALISTA - OPERAÇÃO DE CÂMERA - T4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JUAN HUANCA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08h00 às 12h00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589801"/>
                  </a:ext>
                </a:extLst>
              </a:tr>
              <a:tr h="22166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Térreo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ESTÚDIO PÓS PRODUÇÃO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RADIALISTA - OPERAÇÃO DE CÂMERA - T4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JUAN HUANCA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08h00 às 12h00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351115"/>
                  </a:ext>
                </a:extLst>
              </a:tr>
              <a:tr h="22166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Térreo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ESTÚDIO RÁDIO 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RADIALISTA - APRESENTAÇÃO DE PROGRAMAS DE TELEVISÃO - T4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DANYELLE SARDINHA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08h00 às 12h00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00129"/>
                  </a:ext>
                </a:extLst>
              </a:tr>
              <a:tr h="22166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Térreo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ESTÚDIO RÁDIO 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RADIALISTA - SETOR LOCUÇÃO - T4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THAIS RAIZE / RICARDO BECHARA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08h00 às 12h00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856410"/>
                  </a:ext>
                </a:extLst>
              </a:tr>
              <a:tr h="22166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 101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PROGRAMA APRENDIZAGEM - TURMA 168 / 178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EDUARDO GARCIA / VANESSA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08H00 às 12h00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578197"/>
                  </a:ext>
                </a:extLst>
              </a:tr>
              <a:tr h="21751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LAB. 105 MAC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TÉCNICO EM COMUNICAÇÃO VISUAL - TCV 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FABIO CHRISTÃO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8H00 ÀS 12H00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821497"/>
                  </a:ext>
                </a:extLst>
              </a:tr>
              <a:tr h="22166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LAB. 107 MAC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CRIAÇÃO E PRODUÇÃO DE ANIMAÇÕES - QT ANIM 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MIRELA TERCE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8H00 ÀS 12H00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749903"/>
                  </a:ext>
                </a:extLst>
              </a:tr>
              <a:tr h="22166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LAB. 108 MAC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RESERVA DOCENTE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EQUIPE COMUNICAÇÃO E DESIGN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8H00 ÀS 12H00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210527"/>
                  </a:ext>
                </a:extLst>
              </a:tr>
              <a:tr h="21751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LAB. 109 PC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RADIALISTA - PRODUÇÃO DE RÁDIO E TV - T4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TIAGO LIROLA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08h00 às 12h00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269340"/>
                  </a:ext>
                </a:extLst>
              </a:tr>
              <a:tr h="22166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LAB. 112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PROGRAMA APRENDIZAGEM - TURMA 186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ANA GARCIA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08H00 AS 11H30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66917"/>
                  </a:ext>
                </a:extLst>
              </a:tr>
              <a:tr h="22166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 201 - TEATRO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TÉCNICO EM TEATRO - TT64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WALLIE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08H ÀS 12H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1655210"/>
                  </a:ext>
                </a:extLst>
              </a:tr>
              <a:tr h="22166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 202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RESERVA COORDENAÇÃO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ISABEL MOTA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08H00 ÀS 12H00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54500"/>
                  </a:ext>
                </a:extLst>
              </a:tr>
              <a:tr h="21751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 203 - MAQUIAGEM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TÉCNICO EM TEATRO - TT67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LIGIA BOTELHO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08H ÀS 12H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028176"/>
                  </a:ext>
                </a:extLst>
              </a:tr>
              <a:tr h="2382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 204 - TEATRO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TÉCNICO EM TEATRO - TT67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LIGIA BOTELHO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08H ÀS 12H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539636"/>
                  </a:ext>
                </a:extLst>
              </a:tr>
              <a:tr h="22166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 205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PROGRAMA APRENDIZAGEM - TURMA 187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SERGIO SOUZA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08H00 AS 11H30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507494"/>
                  </a:ext>
                </a:extLst>
              </a:tr>
              <a:tr h="22166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 206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PROGRAMA APRENDIZAGEM - TURMA 192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JANAINA MANCINI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08H00 AS 11H30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669105"/>
                  </a:ext>
                </a:extLst>
              </a:tr>
              <a:tr h="22166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 207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TECNOLOGIA EM FOTOGRAFIA (TURMAS 1, 2 E 3)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RAFAEL HUPSEL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8H ÀS 11H35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421314"/>
                  </a:ext>
                </a:extLst>
              </a:tr>
              <a:tr h="22166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 208 - TEATRO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TECNOLOGIA EM FOTOGRAFIA (TURMA 4) - ELETIVA POÉTICAS FOTOGRÁFICAS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DAYAN DE CASTRO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8H </a:t>
                      </a:r>
                      <a:r>
                        <a:rPr lang="pt-B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àS</a:t>
                      </a:r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9H40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968221"/>
                  </a:ext>
                </a:extLst>
              </a:tr>
              <a:tr h="22166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LAB. 209 - FOTO PB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TECNOLOGIA EM FOTOGRAFIA (TURMA 4) - ELETIVA POÉTICAS FOTOGRÁFICAS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DAYAN DE CASTRO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8H </a:t>
                      </a:r>
                      <a:r>
                        <a:rPr lang="pt-B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àS</a:t>
                      </a:r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9H40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735532"/>
                  </a:ext>
                </a:extLst>
              </a:tr>
              <a:tr h="22166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LAB. 210 MAC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TÉCNICO EM PROCESSOS FOTOGRÁFICOS 13M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JAQUELINE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8H ÀS 12H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52876"/>
                  </a:ext>
                </a:extLst>
              </a:tr>
              <a:tr h="22166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LAB. 211 PC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VIA RÁPIDA - DESIGN PARA PUBLICAÇÕES IMPRESSAS E DIGITAIS - T1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SUELY NOVAES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08H00 ÀS 12H00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052736"/>
                  </a:ext>
                </a:extLst>
              </a:tr>
              <a:tr h="22166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LAB. 212 PC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RADIALISTA - EDIÇÃO DE MÍDIA AUDIOVISUAL - T3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HENRIQUE RODRIGUEZ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08h00 às 12h00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279533"/>
                  </a:ext>
                </a:extLst>
              </a:tr>
              <a:tr h="22166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 301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TECNOLOGIA EM FOTOGRAFIA (TURMA 4) - ELETIVA CINEMA BRASILEIRO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SABINA ANZUATEGUI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8H </a:t>
                      </a:r>
                      <a:r>
                        <a:rPr lang="pt-B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àS</a:t>
                      </a:r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9H40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012888"/>
                  </a:ext>
                </a:extLst>
              </a:tr>
              <a:tr h="22166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 303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RESERVA DOCENTE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PATRICIA PIMENTA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08H00 AS 12H00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591084"/>
                  </a:ext>
                </a:extLst>
              </a:tr>
              <a:tr h="21751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 304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TÉCNICO EM PROCESSOS FOTOGRÁFICOS 17M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PAULA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8H ÀS 12H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414183"/>
                  </a:ext>
                </a:extLst>
              </a:tr>
              <a:tr h="22166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LAB. 305 PC | VÍDEO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VIA RÁPIDA - DESIGN PARA PUBLICAÇÕES IMPRESSAS E DIGITAIS  - T2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ANTONIO SCODIERO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8H00 ÀS 12H00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3584"/>
                  </a:ext>
                </a:extLst>
              </a:tr>
              <a:tr h="22166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 306 - MESA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PROGRAMA APRENDIZAGEM - TURMA 186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ANA GARCIA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08H00 AS 11H30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918681"/>
                  </a:ext>
                </a:extLst>
              </a:tr>
              <a:tr h="22166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LAB.309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TÉCNICO EM MULTIMÍDIA - TM 52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JANAINA VENEZIANI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08H00 ÀS 12H00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783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42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054775"/>
              </p:ext>
            </p:extLst>
          </p:nvPr>
        </p:nvGraphicFramePr>
        <p:xfrm>
          <a:off x="0" y="5"/>
          <a:ext cx="12192000" cy="7294763"/>
        </p:xfrm>
        <a:graphic>
          <a:graphicData uri="http://schemas.openxmlformats.org/drawingml/2006/table">
            <a:tbl>
              <a:tblPr/>
              <a:tblGrid>
                <a:gridCol w="784682">
                  <a:extLst>
                    <a:ext uri="{9D8B030D-6E8A-4147-A177-3AD203B41FA5}">
                      <a16:colId xmlns:a16="http://schemas.microsoft.com/office/drawing/2014/main" val="2765490689"/>
                    </a:ext>
                  </a:extLst>
                </a:gridCol>
                <a:gridCol w="2053253">
                  <a:extLst>
                    <a:ext uri="{9D8B030D-6E8A-4147-A177-3AD203B41FA5}">
                      <a16:colId xmlns:a16="http://schemas.microsoft.com/office/drawing/2014/main" val="2327621148"/>
                    </a:ext>
                  </a:extLst>
                </a:gridCol>
                <a:gridCol w="5169093">
                  <a:extLst>
                    <a:ext uri="{9D8B030D-6E8A-4147-A177-3AD203B41FA5}">
                      <a16:colId xmlns:a16="http://schemas.microsoft.com/office/drawing/2014/main" val="2434483058"/>
                    </a:ext>
                  </a:extLst>
                </a:gridCol>
                <a:gridCol w="2340969">
                  <a:extLst>
                    <a:ext uri="{9D8B030D-6E8A-4147-A177-3AD203B41FA5}">
                      <a16:colId xmlns:a16="http://schemas.microsoft.com/office/drawing/2014/main" val="1961828793"/>
                    </a:ext>
                  </a:extLst>
                </a:gridCol>
                <a:gridCol w="1844003">
                  <a:extLst>
                    <a:ext uri="{9D8B030D-6E8A-4147-A177-3AD203B41FA5}">
                      <a16:colId xmlns:a16="http://schemas.microsoft.com/office/drawing/2014/main" val="2235797440"/>
                    </a:ext>
                  </a:extLst>
                </a:gridCol>
              </a:tblGrid>
              <a:tr h="2317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ANDAR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CURSO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DOCENTE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HORÁRIO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393056"/>
                  </a:ext>
                </a:extLst>
              </a:tr>
              <a:tr h="2328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Térreo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AUDITÓRIO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TÉCNICO EM TEATRO - TT70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GLEIZIANE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13h30 AS 17h30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414883"/>
                  </a:ext>
                </a:extLst>
              </a:tr>
              <a:tr h="2317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Térreo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DIREÇÃO DE IMAGEM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RADIALISTA - OPERAÇÃO DE CÂMERA - T5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MANOEL GOMES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13h30 às 17h30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175303"/>
                  </a:ext>
                </a:extLst>
              </a:tr>
              <a:tr h="2317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Térreo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ESTÚDIO GRANDE VÍDEO/TV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RADIALISTA - OPERAÇÃO DE CÂMERA - T5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MANOEL GOMES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13h30 às 17h30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24339"/>
                  </a:ext>
                </a:extLst>
              </a:tr>
              <a:tr h="18409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Térreo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ESTÚDIO PÓS PRODUÇÃO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RADIALISTA - OPERAÇÃO DE CÂMERA - T5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MANOEL GOMES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13h30 às 17h30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198043"/>
                  </a:ext>
                </a:extLst>
              </a:tr>
              <a:tr h="2317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Térreo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ESTÚDIO RÁDIO 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RADIALISTA - SONOPLASTIA - T5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RICARDO BECHARA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13h30 às 17h30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438336"/>
                  </a:ext>
                </a:extLst>
              </a:tr>
              <a:tr h="2317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Térreo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ESTÚDIO RÁDIO 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RADIALISTA - SETOR LOCUÇÃO - T5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CRISTIANE ALCALÁ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13h30 às 17h30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914407"/>
                  </a:ext>
                </a:extLst>
              </a:tr>
              <a:tr h="2317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 101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PROGRAMA APRENDIZAGEM - TURMA 171 / 170B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 GARCIA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13H30 AS 17H30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529438"/>
                  </a:ext>
                </a:extLst>
              </a:tr>
              <a:tr h="2317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 102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PROGRAMA APRENDIZAGEM - TURMA 177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FABIO BORGES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13H30 AS 13H30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76262"/>
                  </a:ext>
                </a:extLst>
              </a:tr>
              <a:tr h="2317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LAB. 105 MAC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VIA RÁPIDA - DESIGN PARA PUBLICAÇÕES IMPRESSAS E DIGITAIS  - T3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RENAN VIEIRA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13H30 ÀS 17H30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475072"/>
                  </a:ext>
                </a:extLst>
              </a:tr>
              <a:tr h="2317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LAB. 107 MAC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TÉCNICO EM MULTIMÍDIA - TM 53 E PRODUÇÃO E DESIGN PARA WEB - QT WEB 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CLAUDIO MURENA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13H30 ÀS 17H30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699091"/>
                  </a:ext>
                </a:extLst>
              </a:tr>
              <a:tr h="2317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LAB. 108 MAC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RESERVA DOCENTE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EQUIPE COMUICAÇÃO E DESIGN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13H00 ÀS 18H00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963536"/>
                  </a:ext>
                </a:extLst>
              </a:tr>
              <a:tr h="2317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LAB. 109 PC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PROGRAMA APRENDIZAGEM - TURMA 188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VANESSA ADELINO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14H00 AS 17H30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120213"/>
                  </a:ext>
                </a:extLst>
              </a:tr>
              <a:tr h="2317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 111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RESERVA APOIO TÉCNICO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ANSELMO MUNIR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13h30 às 17h00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305064"/>
                  </a:ext>
                </a:extLst>
              </a:tr>
              <a:tr h="2317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LAB. 112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ENSINO MÉDIO - TURMA 01</a:t>
                      </a:r>
                      <a:b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ENSINO MÉDIO - TURMA 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YASMIN MACCARI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13h às 13h50</a:t>
                      </a:r>
                      <a:b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13h50 às 14h40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679700"/>
                  </a:ext>
                </a:extLst>
              </a:tr>
              <a:tr h="3118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 202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ENSINO MÉDIO - TURMA 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LUCAS CECIN</a:t>
                      </a:r>
                      <a:b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CAMILLA GOUVEIA</a:t>
                      </a:r>
                      <a:b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LUCAS RIGO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13h às 13h50</a:t>
                      </a:r>
                      <a:b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14h40 às 16h35</a:t>
                      </a:r>
                      <a:b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16h35 às 18h15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36089"/>
                  </a:ext>
                </a:extLst>
              </a:tr>
              <a:tr h="22740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 203 - MAQUIAGEM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TÉCNICO EM TEATRO - TT68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WALLIE / ALBERTO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13h30 AS 17h30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6880653"/>
                  </a:ext>
                </a:extLst>
              </a:tr>
              <a:tr h="2317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 204 - TEATRO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TÉCNICO EM TEATRO - TT68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WALLIE / ALBERTO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13h30 AS 17h30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098945"/>
                  </a:ext>
                </a:extLst>
              </a:tr>
              <a:tr h="22740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 205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PROGRAMA APRENDIZAGEM - TURMA 189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MARCIO / PATI PIMENTA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14H00 AS 17H30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75426"/>
                  </a:ext>
                </a:extLst>
              </a:tr>
              <a:tr h="2317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 206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PROGRAMA APRENDIZAGEM - TURMA 189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MARCIO / PATI PIMENTA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14H00 AS 17H30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505057"/>
                  </a:ext>
                </a:extLst>
              </a:tr>
              <a:tr h="2317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 207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ENSINO MÉDIO - TURMA 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WASHINGTON ARAUJO</a:t>
                      </a:r>
                      <a:b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MARCOS MIRANDA (CHINA)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13h às 16h35</a:t>
                      </a:r>
                      <a:b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16h35</a:t>
                      </a: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às 18h15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150109"/>
                  </a:ext>
                </a:extLst>
              </a:tr>
              <a:tr h="2317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LAB. 211 PC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PHOTOSHOP E CORELDRAW (GAC)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ANTONIO SCODIERO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13H30 ÀS 17H05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079483"/>
                  </a:ext>
                </a:extLst>
              </a:tr>
              <a:tr h="24365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LAB. 212 PC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RADIALISTA - PRODUÇÃO DE RÁDIO E TV - T5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EDWIN PEREZ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13h30 às 17h30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85634"/>
                  </a:ext>
                </a:extLst>
              </a:tr>
              <a:tr h="2317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LAB. 213 PC | RÁDIO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RADIALISTA  -  APRESENTAÇÃO DE PROGRAMAS DE TELEVISÃO - T5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ELIANA ROSA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13h30 às 17h30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598851"/>
                  </a:ext>
                </a:extLst>
              </a:tr>
              <a:tr h="22740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 303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RESERVA DOCENTE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JANAINA MANCINI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13H30 AS 17H30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610499"/>
                  </a:ext>
                </a:extLst>
              </a:tr>
              <a:tr h="26531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LAB. 305 PC | VÍDEO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VIA RÁPIDA - DESIGN PARA PUBLICAÇÕES IMPRESSAS E DIGITAIS  - T4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EVANDRO CAPELASSO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13H30 ÀS 17H30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365765"/>
                  </a:ext>
                </a:extLst>
              </a:tr>
              <a:tr h="22740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 306 - MESA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PROGRAMA APRENDIZAGEM - 191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 CRIS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14H00 AS 17H30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308510"/>
                  </a:ext>
                </a:extLst>
              </a:tr>
              <a:tr h="3118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 308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ENSINO MÉDIO - TURMA 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LUCAS CECIN</a:t>
                      </a:r>
                      <a:b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LUCAS RIGO</a:t>
                      </a:r>
                      <a:b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CAMILLA GOUVEIA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13h50 às 14h40</a:t>
                      </a:r>
                      <a:b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14h40</a:t>
                      </a: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às 16h35</a:t>
                      </a:r>
                      <a:b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16h35</a:t>
                      </a: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às 18h15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150130"/>
                  </a:ext>
                </a:extLst>
              </a:tr>
              <a:tr h="22740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LAB.309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CRIAÇÃO E PRODUÇÃO DE ANIMAÇÕES - QT ANIM 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MIRELA TERCE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13h30 às 17h30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132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65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316353"/>
              </p:ext>
            </p:extLst>
          </p:nvPr>
        </p:nvGraphicFramePr>
        <p:xfrm>
          <a:off x="0" y="-8"/>
          <a:ext cx="12192000" cy="6858012"/>
        </p:xfrm>
        <a:graphic>
          <a:graphicData uri="http://schemas.openxmlformats.org/drawingml/2006/table">
            <a:tbl>
              <a:tblPr/>
              <a:tblGrid>
                <a:gridCol w="784683">
                  <a:extLst>
                    <a:ext uri="{9D8B030D-6E8A-4147-A177-3AD203B41FA5}">
                      <a16:colId xmlns:a16="http://schemas.microsoft.com/office/drawing/2014/main" val="2360144262"/>
                    </a:ext>
                  </a:extLst>
                </a:gridCol>
                <a:gridCol w="2053252">
                  <a:extLst>
                    <a:ext uri="{9D8B030D-6E8A-4147-A177-3AD203B41FA5}">
                      <a16:colId xmlns:a16="http://schemas.microsoft.com/office/drawing/2014/main" val="2936793554"/>
                    </a:ext>
                  </a:extLst>
                </a:gridCol>
                <a:gridCol w="5169092">
                  <a:extLst>
                    <a:ext uri="{9D8B030D-6E8A-4147-A177-3AD203B41FA5}">
                      <a16:colId xmlns:a16="http://schemas.microsoft.com/office/drawing/2014/main" val="2572852686"/>
                    </a:ext>
                  </a:extLst>
                </a:gridCol>
                <a:gridCol w="2340969">
                  <a:extLst>
                    <a:ext uri="{9D8B030D-6E8A-4147-A177-3AD203B41FA5}">
                      <a16:colId xmlns:a16="http://schemas.microsoft.com/office/drawing/2014/main" val="2196823760"/>
                    </a:ext>
                  </a:extLst>
                </a:gridCol>
                <a:gridCol w="1844004">
                  <a:extLst>
                    <a:ext uri="{9D8B030D-6E8A-4147-A177-3AD203B41FA5}">
                      <a16:colId xmlns:a16="http://schemas.microsoft.com/office/drawing/2014/main" val="3689141327"/>
                    </a:ext>
                  </a:extLst>
                </a:gridCol>
              </a:tblGrid>
              <a:tr h="2273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ANDAR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CURSO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DOCENTE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HORÁRIO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491485"/>
                  </a:ext>
                </a:extLst>
              </a:tr>
              <a:tr h="27096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Térreo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AUDITÓRIO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TÉCNICO EM TEATRO - TT61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LUIZ PAULO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19H00 ÀS 22H30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957626"/>
                  </a:ext>
                </a:extLst>
              </a:tr>
              <a:tr h="2273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Térreo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DIREÇÃO DE IMAGEM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RADIALISTA - OPERAÇÃO DE CÂMERA - T6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RAFAEL LOPES TROIANO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19h00 às 22h30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473648"/>
                  </a:ext>
                </a:extLst>
              </a:tr>
              <a:tr h="2273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Térreo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ESTÚDIO GRANDE VÍDEO/TV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RADIALISTA - OPERAÇÃO DE CÂMERA - T6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RAFAEL LOPES TROIANO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19h00 às 22h30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738341"/>
                  </a:ext>
                </a:extLst>
              </a:tr>
              <a:tr h="2273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Térreo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ESTÚDIO PEQUENO VÍDEO/TV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RADIALISTA  -  APRESENTAÇÃO DE PROGRAMAS DE TELEVISÃO - T6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ELIANA ROSA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19h00 às 22h30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004687"/>
                  </a:ext>
                </a:extLst>
              </a:tr>
              <a:tr h="2273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Térreo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ESTÚDIO PÓS PRODUÇÃO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RADIALISTA - OPERAÇÃO DE CÂMERA - T6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RAFAEL LOPES TROIANO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19h00 às 22h30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87174"/>
                  </a:ext>
                </a:extLst>
              </a:tr>
              <a:tr h="2273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Térreo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ESTÚDIO FOTO 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TÉCNICO EM PROCESSOS FOTOGRÁFICOS 18N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ED JUNIOR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19H ÀS 22H30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062513"/>
                  </a:ext>
                </a:extLst>
              </a:tr>
              <a:tr h="2273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Térreo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ESTÚDIO FOTO 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TÉCNICO EM PROCESSOS FOTOGRÁFICOS 18N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ED JUNIOR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19H ÀS 22H30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702277"/>
                  </a:ext>
                </a:extLst>
              </a:tr>
              <a:tr h="2273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Térreo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ESTÚDIO FOTO 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RECUPERAÇÃO - UC 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MARCOS MARINI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19H ÀS 22H30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941828"/>
                  </a:ext>
                </a:extLst>
              </a:tr>
              <a:tr h="2273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Térreo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ESTÚDIO RÁDIO 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RADIALISTA  -  SETOR LOCUÇÃO - T6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ALEXANDRE GOMES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19h00 às 22h30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239001"/>
                  </a:ext>
                </a:extLst>
              </a:tr>
              <a:tr h="2273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 101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RADIALISTA - PRODUÇÃO DE RÁDIO E TV - T6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CLEBER ROHRER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19h00 às 22h30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965311"/>
                  </a:ext>
                </a:extLst>
              </a:tr>
              <a:tr h="2273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LAB. 105 MAC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TÉCNICO EM COMUNICAÇÃO VISUAL - TCV 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RENAN VIEIRA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19H00 ÀS 22H30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776814"/>
                  </a:ext>
                </a:extLst>
              </a:tr>
              <a:tr h="2273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 106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TÉCNICO EM TEATRO - TT65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 BELLEI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19H00 ÀS 22H30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8710"/>
                  </a:ext>
                </a:extLst>
              </a:tr>
              <a:tr h="2273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LAB. 107 MAC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TÉCNICO EM MULTIMÍDIA - TM 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CLAUDIO MURENA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19H00 ÀS 22H30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176999"/>
                  </a:ext>
                </a:extLst>
              </a:tr>
              <a:tr h="2273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LAB. 109 PC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TÉCNICO EM COMUNICAÇÃO VISUAL - TCV 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FELIPE PORTELLA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19h00 às 22h30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592855"/>
                  </a:ext>
                </a:extLst>
              </a:tr>
              <a:tr h="2273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LAB. 112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RADIALISTA - PRODUÇÃO DE RÁDIO E TV - T6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EDWIN PEREZ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19h00 às 22h30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045722"/>
                  </a:ext>
                </a:extLst>
              </a:tr>
              <a:tr h="2273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 201 - TEATRO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TÉCNICO EM TEATRO - TT69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GLEIZIANE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19H00 ÀS 22H30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732713"/>
                  </a:ext>
                </a:extLst>
              </a:tr>
              <a:tr h="22314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 203 - MAQUIAGEM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TÉCNICO EM TEATRO - TT63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FABIO RESENDE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19H00 ÀS 22H30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687427"/>
                  </a:ext>
                </a:extLst>
              </a:tr>
              <a:tr h="2273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 204 - TEATRO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TÉCNICO EM TEATRO - TT63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FABIO RESENDE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19H00 ÀS 22H30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266362"/>
                  </a:ext>
                </a:extLst>
              </a:tr>
              <a:tr h="2273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 208 - TEATRO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RECUPERAÇÃO - UC 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MARCOS MARINI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19H ÀS 22H30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235363"/>
                  </a:ext>
                </a:extLst>
              </a:tr>
              <a:tr h="2273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LAB. 210 MAC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TÉCNICO EM PROCESSOS FOTOGRÁFICOS 14N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FLÁVIA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19H ÀS 22H30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83099"/>
                  </a:ext>
                </a:extLst>
              </a:tr>
              <a:tr h="22845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LAB. 211 PC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TÉCNICO EM PUBLICIDADE - TP32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EVANDRO CAPELASSO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19h00 às 22h30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349268"/>
                  </a:ext>
                </a:extLst>
              </a:tr>
              <a:tr h="2273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LAB. 212 PC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RADIALISTA - EDIÇÃO DE MÍDIAS AUDIOVISUAL - T4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CLEBER ROHRER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19h00 às 22h30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872808"/>
                  </a:ext>
                </a:extLst>
              </a:tr>
              <a:tr h="2273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LAB. 213 PC | RÁDIO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RADIALISTA - SONOPLASTIA - T6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RAFFAELE PAPARELLA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19h00 às 22h30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71235"/>
                  </a:ext>
                </a:extLst>
              </a:tr>
              <a:tr h="2273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 301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RESERVA DOCENTE - AULA REMOTA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EVANDRA LAURENTI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18h às 21h35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53895"/>
                  </a:ext>
                </a:extLst>
              </a:tr>
              <a:tr h="2273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 302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EXPERIÊNCIA DIGITAL DO USUÁRIO PARA CONVERSÃO EM VENDAS - REMOTO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MARIANA CASTRO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18h às 22h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164805"/>
                  </a:ext>
                </a:extLst>
              </a:tr>
              <a:tr h="2273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 304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TÉCNICO EM PROCESSOS FOTOGRÁFICOS 16N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ALINE BRAGA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19h00 às 22h30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7780208"/>
                  </a:ext>
                </a:extLst>
              </a:tr>
              <a:tr h="2273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LAB. 307 MAC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TECNOLOGIA EM FOTOGRAFIA (TURMA 4)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LEANDRO MACIEL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19H ÀS 22H35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651"/>
                  </a:ext>
                </a:extLst>
              </a:tr>
              <a:tr h="22314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 308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TECNOLOGIA EM FOTOGRAFIA (TURMAS 1, 2 E 3)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LUCIANA AMARAL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19h às 22h35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021850"/>
                  </a:ext>
                </a:extLst>
              </a:tr>
              <a:tr h="2273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LAB.309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PRODUÇÃO E DESIGN PARA WEB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PRISCILA HENRIQUE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19h00 às 22h30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9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2934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1502</Words>
  <Application>Microsoft Office PowerPoint</Application>
  <PresentationFormat>Widescreen</PresentationFormat>
  <Paragraphs>450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Mariana D Almeida Felix</dc:creator>
  <cp:lastModifiedBy>Adriano Gadelha Ferreira</cp:lastModifiedBy>
  <cp:revision>6</cp:revision>
  <dcterms:created xsi:type="dcterms:W3CDTF">2021-09-28T22:35:16Z</dcterms:created>
  <dcterms:modified xsi:type="dcterms:W3CDTF">2021-10-22T19:06:22Z</dcterms:modified>
</cp:coreProperties>
</file>