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Ejercicio</a:t>
            </a:r>
            <a:r>
              <a:rPr lang="en-US" sz="4400" dirty="0">
                <a:solidFill>
                  <a:schemeClr val="tx1"/>
                </a:solidFill>
              </a:rPr>
              <a:t> html/</a:t>
            </a:r>
            <a:r>
              <a:rPr lang="en-US" sz="4400" dirty="0" err="1">
                <a:solidFill>
                  <a:schemeClr val="tx1"/>
                </a:solidFill>
              </a:rPr>
              <a:t>css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Actividad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2da. Etapa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3732-671E-4790-9FB7-D2D90FD2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pagina</a:t>
            </a:r>
            <a:r>
              <a:rPr lang="en-US" dirty="0"/>
              <a:t> “Ventas online”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66AF-2670-4610-9668-3788A96A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Seleccionar</a:t>
            </a:r>
            <a:r>
              <a:rPr lang="en-US" dirty="0"/>
              <a:t> por lo </a:t>
            </a:r>
            <a:r>
              <a:rPr lang="en-US" dirty="0" err="1"/>
              <a:t>menos</a:t>
            </a:r>
            <a:r>
              <a:rPr lang="en-US" dirty="0"/>
              <a:t> 3 </a:t>
            </a:r>
            <a:r>
              <a:rPr lang="en-US" dirty="0" err="1"/>
              <a:t>Categorias</a:t>
            </a:r>
            <a:r>
              <a:rPr lang="en-US" dirty="0"/>
              <a:t>.</a:t>
            </a:r>
          </a:p>
          <a:p>
            <a:r>
              <a:rPr lang="en-US" dirty="0"/>
              <a:t>Acceder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menu (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botones</a:t>
            </a:r>
            <a:r>
              <a:rPr lang="en-US" dirty="0"/>
              <a:t>)</a:t>
            </a:r>
          </a:p>
          <a:p>
            <a:r>
              <a:rPr lang="en-US" dirty="0" err="1"/>
              <a:t>Agregar</a:t>
            </a:r>
            <a:r>
              <a:rPr lang="en-US" dirty="0"/>
              <a:t> una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la </a:t>
            </a:r>
            <a:r>
              <a:rPr lang="en-US" dirty="0" err="1"/>
              <a:t>bienvenida</a:t>
            </a:r>
            <a:r>
              <a:rPr lang="en-US" dirty="0"/>
              <a:t> y </a:t>
            </a:r>
            <a:r>
              <a:rPr lang="en-US" dirty="0" err="1"/>
              <a:t>acceso</a:t>
            </a:r>
            <a:r>
              <a:rPr lang="en-US" dirty="0"/>
              <a:t> a la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.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Debera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insertada</a:t>
            </a:r>
            <a:r>
              <a:rPr lang="en-US" dirty="0"/>
              <a:t> por lo </a:t>
            </a:r>
            <a:r>
              <a:rPr lang="en-US" dirty="0" err="1"/>
              <a:t>menos</a:t>
            </a:r>
            <a:r>
              <a:rPr lang="en-US" dirty="0"/>
              <a:t> 9 </a:t>
            </a:r>
            <a:r>
              <a:rPr lang="en-US" dirty="0" err="1"/>
              <a:t>imagenes</a:t>
            </a:r>
            <a:r>
              <a:rPr lang="en-US" dirty="0"/>
              <a:t> del product </a:t>
            </a:r>
            <a:r>
              <a:rPr lang="en-US" dirty="0" err="1"/>
              <a:t>ofrecido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imagen Debera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efecto</a:t>
            </a:r>
            <a:r>
              <a:rPr lang="en-US" dirty="0"/>
              <a:t> hover,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agrandar</a:t>
            </a:r>
            <a:r>
              <a:rPr lang="en-US" dirty="0"/>
              <a:t> o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imagen.</a:t>
            </a:r>
          </a:p>
          <a:p>
            <a:r>
              <a:rPr lang="en-US" dirty="0"/>
              <a:t>Al </a:t>
            </a:r>
            <a:r>
              <a:rPr lang="en-US" dirty="0" err="1"/>
              <a:t>darle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imagen Debera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visualizar</a:t>
            </a:r>
            <a:r>
              <a:rPr lang="en-US" dirty="0"/>
              <a:t> la imagen mas </a:t>
            </a:r>
            <a:r>
              <a:rPr lang="en-US" dirty="0" err="1"/>
              <a:t>grande</a:t>
            </a:r>
            <a:r>
              <a:rPr lang="en-US" dirty="0"/>
              <a:t>. Y un </a:t>
            </a:r>
            <a:r>
              <a:rPr lang="en-US" dirty="0" err="1"/>
              <a:t>boton</a:t>
            </a:r>
            <a:r>
              <a:rPr lang="en-US" dirty="0"/>
              <a:t> Volver para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 a la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BIENVENIDOS A LA PAGINA DE VENTAS</a:t>
            </a:r>
            <a:br>
              <a:rPr lang="en-US" dirty="0"/>
            </a:br>
            <a:r>
              <a:rPr lang="en-US" dirty="0"/>
              <a:t>“Pedro B.”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50BD61-BC16-4D03-923F-8232A6115924}"/>
              </a:ext>
            </a:extLst>
          </p:cNvPr>
          <p:cNvSpPr/>
          <p:nvPr/>
        </p:nvSpPr>
        <p:spPr>
          <a:xfrm>
            <a:off x="3776870" y="2994991"/>
            <a:ext cx="4518991" cy="1683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ACCEDER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2F1371D2-98DB-492D-9A53-B66B123DFD2B}"/>
              </a:ext>
            </a:extLst>
          </p:cNvPr>
          <p:cNvSpPr/>
          <p:nvPr/>
        </p:nvSpPr>
        <p:spPr>
          <a:xfrm>
            <a:off x="929882" y="2905538"/>
            <a:ext cx="2822713" cy="1046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AUTOMOVILES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2C9CE-A77A-4E04-84F0-A64627BF2565}"/>
              </a:ext>
            </a:extLst>
          </p:cNvPr>
          <p:cNvSpPr/>
          <p:nvPr/>
        </p:nvSpPr>
        <p:spPr>
          <a:xfrm>
            <a:off x="737726" y="489179"/>
            <a:ext cx="9470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SELECCIONE SU CATEGORIA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A6E1DD6-3E28-480D-94DC-EE005D79775B}"/>
              </a:ext>
            </a:extLst>
          </p:cNvPr>
          <p:cNvSpPr/>
          <p:nvPr/>
        </p:nvSpPr>
        <p:spPr>
          <a:xfrm>
            <a:off x="4507969" y="2905538"/>
            <a:ext cx="2822713" cy="1046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ELECTRODOMESTICOS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96AF5B1-BCE3-4970-8BE4-9F4C490781BA}"/>
              </a:ext>
            </a:extLst>
          </p:cNvPr>
          <p:cNvSpPr/>
          <p:nvPr/>
        </p:nvSpPr>
        <p:spPr>
          <a:xfrm>
            <a:off x="8086056" y="2905538"/>
            <a:ext cx="2822713" cy="1046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ROPAS</a:t>
            </a:r>
          </a:p>
        </p:txBody>
      </p:sp>
    </p:spTree>
    <p:extLst>
      <p:ext uri="{BB962C8B-B14F-4D97-AF65-F5344CB8AC3E}">
        <p14:creationId xmlns:p14="http://schemas.microsoft.com/office/powerpoint/2010/main" val="23847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92C9CE-A77A-4E04-84F0-A64627BF2565}"/>
              </a:ext>
            </a:extLst>
          </p:cNvPr>
          <p:cNvSpPr/>
          <p:nvPr/>
        </p:nvSpPr>
        <p:spPr>
          <a:xfrm>
            <a:off x="3011587" y="489179"/>
            <a:ext cx="4923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AUTOMOVILES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96AF5B1-BCE3-4970-8BE4-9F4C490781BA}"/>
              </a:ext>
            </a:extLst>
          </p:cNvPr>
          <p:cNvSpPr/>
          <p:nvPr/>
        </p:nvSpPr>
        <p:spPr>
          <a:xfrm>
            <a:off x="4684643" y="5321900"/>
            <a:ext cx="2822713" cy="10469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VOLVER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76FBF2-51AF-4E3B-932A-799970F28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93082"/>
              </p:ext>
            </p:extLst>
          </p:nvPr>
        </p:nvGraphicFramePr>
        <p:xfrm>
          <a:off x="2207583" y="1607733"/>
          <a:ext cx="7347234" cy="32028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49078">
                  <a:extLst>
                    <a:ext uri="{9D8B030D-6E8A-4147-A177-3AD203B41FA5}">
                      <a16:colId xmlns:a16="http://schemas.microsoft.com/office/drawing/2014/main" val="3249206109"/>
                    </a:ext>
                  </a:extLst>
                </a:gridCol>
                <a:gridCol w="2449078">
                  <a:extLst>
                    <a:ext uri="{9D8B030D-6E8A-4147-A177-3AD203B41FA5}">
                      <a16:colId xmlns:a16="http://schemas.microsoft.com/office/drawing/2014/main" val="3019241417"/>
                    </a:ext>
                  </a:extLst>
                </a:gridCol>
                <a:gridCol w="2449078">
                  <a:extLst>
                    <a:ext uri="{9D8B030D-6E8A-4147-A177-3AD203B41FA5}">
                      <a16:colId xmlns:a16="http://schemas.microsoft.com/office/drawing/2014/main" val="3588412243"/>
                    </a:ext>
                  </a:extLst>
                </a:gridCol>
              </a:tblGrid>
              <a:tr h="1067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97208"/>
                  </a:ext>
                </a:extLst>
              </a:tr>
              <a:tr h="1067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445048"/>
                  </a:ext>
                </a:extLst>
              </a:tr>
              <a:tr h="10676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0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5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C5E67BCAD7343953BF4C6CE3CC753" ma:contentTypeVersion="10" ma:contentTypeDescription="Crear nuevo documento." ma:contentTypeScope="" ma:versionID="390589e38a69d560f9c43ad992042f2c">
  <xsd:schema xmlns:xsd="http://www.w3.org/2001/XMLSchema" xmlns:xs="http://www.w3.org/2001/XMLSchema" xmlns:p="http://schemas.microsoft.com/office/2006/metadata/properties" xmlns:ns2="318ffa41-cf28-49c1-94ba-59ce9032c0b1" xmlns:ns3="ede9b791-d976-4f6b-b1c6-a916e5c9bab2" targetNamespace="http://schemas.microsoft.com/office/2006/metadata/properties" ma:root="true" ma:fieldsID="da86d112c17a192caa956403d35bd68e" ns2:_="" ns3:_="">
    <xsd:import namespace="318ffa41-cf28-49c1-94ba-59ce9032c0b1"/>
    <xsd:import namespace="ede9b791-d976-4f6b-b1c6-a916e5c9b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ffa41-cf28-49c1-94ba-59ce9032c0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9b791-d976-4f6b-b1c6-a916e5c9bab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481FC-E1F9-40FA-AFA6-F0830BD33150}"/>
</file>

<file path=docProps/app.xml><?xml version="1.0" encoding="utf-8"?>
<Properties xmlns="http://schemas.openxmlformats.org/officeDocument/2006/extended-properties" xmlns:vt="http://schemas.openxmlformats.org/officeDocument/2006/docPropsVTypes">
  <Template>{1663A873-0866-478E-B4CD-B857D2BB1A2B}tf78438558_win32</Template>
  <TotalTime>519</TotalTime>
  <Words>137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Ejercicio html/css</vt:lpstr>
      <vt:lpstr>Crear una pagina “Ventas online”</vt:lpstr>
      <vt:lpstr>BIENVENIDOS A LA PAGINA DE VENTAS “Pedro B.”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html/css</dc:title>
  <dc:creator>Pedro Brizuela</dc:creator>
  <cp:lastModifiedBy>Pedro Brizuela</cp:lastModifiedBy>
  <cp:revision>3</cp:revision>
  <dcterms:created xsi:type="dcterms:W3CDTF">2021-07-08T03:43:16Z</dcterms:created>
  <dcterms:modified xsi:type="dcterms:W3CDTF">2021-07-08T12:22:26Z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0x010100A59C5E67BCAD7343953BF4C6CE3CC753</vt:lpwstr>
  </property>
</Properties>
</file>