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56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AB0C-7B5B-4CDB-8596-973FDB0FD5A4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32F4-17BF-4889-9665-A0A272AB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0"/>
            <a:ext cx="6858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19200" y="3810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6000" y="3276600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507" y="3548390"/>
            <a:ext cx="982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Directional</a:t>
            </a:r>
          </a:p>
          <a:p>
            <a:pPr algn="ctr"/>
            <a:r>
              <a:rPr lang="en-US" sz="1400" dirty="0" smtClean="0"/>
              <a:t>buttons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976450" y="3429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3275111"/>
            <a:ext cx="569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Drive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19800" y="4189512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1277" y="4035623"/>
            <a:ext cx="75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Reverse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400800" y="3808512"/>
            <a:ext cx="642450" cy="1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0084" y="3654623"/>
            <a:ext cx="732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07366" y="2816423"/>
            <a:ext cx="147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Engage Autopilot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4038600" y="3352800"/>
            <a:ext cx="53339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1" idx="0"/>
            <a:endCxn id="18" idx="1"/>
          </p:cNvCxnSpPr>
          <p:nvPr/>
        </p:nvCxnSpPr>
        <p:spPr>
          <a:xfrm rot="5400000" flipH="1" flipV="1">
            <a:off x="5415089" y="1860523"/>
            <a:ext cx="382488" cy="260206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</dc:creator>
  <cp:lastModifiedBy>PM</cp:lastModifiedBy>
  <cp:revision>3</cp:revision>
  <dcterms:created xsi:type="dcterms:W3CDTF">2017-04-24T13:03:09Z</dcterms:created>
  <dcterms:modified xsi:type="dcterms:W3CDTF">2017-04-27T14:29:56Z</dcterms:modified>
</cp:coreProperties>
</file>