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D7C5-9B8E-4D0C-BE14-980217784C0D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51A4-36FB-45A5-81D5-1EE7B13E4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51119" y="1980723"/>
            <a:ext cx="2486025" cy="4124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mapping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1118" y="3769606"/>
            <a:ext cx="2486025" cy="4670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path planning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1117" y="4486142"/>
            <a:ext cx="2486025" cy="4913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robot control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5333" y="1285875"/>
            <a:ext cx="1638300" cy="4953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laser scan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55333" y="1980723"/>
            <a:ext cx="1638300" cy="6815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robot odometry</a:t>
            </a:r>
          </a:p>
        </p:txBody>
      </p:sp>
      <p:sp>
        <p:nvSpPr>
          <p:cNvPr id="10" name="椭圆 9"/>
          <p:cNvSpPr/>
          <p:nvPr/>
        </p:nvSpPr>
        <p:spPr>
          <a:xfrm>
            <a:off x="1498283" y="3279217"/>
            <a:ext cx="1114425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target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4333" y="762000"/>
            <a:ext cx="2409825" cy="20813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3883" y="82388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Gazebo</a:t>
            </a:r>
            <a:endParaRPr lang="en-US" sz="2000" b="1"/>
          </a:p>
        </p:txBody>
      </p:sp>
      <p:sp>
        <p:nvSpPr>
          <p:cNvPr id="13" name="圆角矩形 12"/>
          <p:cNvSpPr/>
          <p:nvPr/>
        </p:nvSpPr>
        <p:spPr>
          <a:xfrm>
            <a:off x="374333" y="3177746"/>
            <a:ext cx="2409825" cy="92684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8646" y="319054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Rviz</a:t>
            </a:r>
            <a:endParaRPr lang="en-US" sz="2000" b="1"/>
          </a:p>
        </p:txBody>
      </p:sp>
      <p:sp>
        <p:nvSpPr>
          <p:cNvPr id="15" name="圆角矩形 14"/>
          <p:cNvSpPr/>
          <p:nvPr/>
        </p:nvSpPr>
        <p:spPr>
          <a:xfrm>
            <a:off x="4079557" y="811171"/>
            <a:ext cx="3875723" cy="47494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89141" y="861285"/>
            <a:ext cx="185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Main ROS Node</a:t>
            </a:r>
            <a:endParaRPr lang="en-US" sz="2000" b="1"/>
          </a:p>
        </p:txBody>
      </p:sp>
      <p:sp>
        <p:nvSpPr>
          <p:cNvPr id="18" name="菱形 17"/>
          <p:cNvSpPr/>
          <p:nvPr/>
        </p:nvSpPr>
        <p:spPr>
          <a:xfrm>
            <a:off x="5446393" y="2676762"/>
            <a:ext cx="1895475" cy="85725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target exists?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肘形连接符 19"/>
          <p:cNvCxnSpPr>
            <a:stCxn id="18" idx="1"/>
            <a:endCxn id="27" idx="1"/>
          </p:cNvCxnSpPr>
          <p:nvPr/>
        </p:nvCxnSpPr>
        <p:spPr>
          <a:xfrm rot="10800000">
            <a:off x="5151119" y="1616411"/>
            <a:ext cx="295275" cy="1488976"/>
          </a:xfrm>
          <a:prstGeom prst="bentConnector3">
            <a:avLst>
              <a:gd name="adj1" fmla="val 177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6" idx="0"/>
          </p:cNvCxnSpPr>
          <p:nvPr/>
        </p:nvCxnSpPr>
        <p:spPr>
          <a:xfrm>
            <a:off x="6394131" y="3534012"/>
            <a:ext cx="0" cy="23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51118" y="1410164"/>
            <a:ext cx="2486025" cy="4124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 inputs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0" name="肘形连接符 29"/>
          <p:cNvCxnSpPr>
            <a:endCxn id="27" idx="1"/>
          </p:cNvCxnSpPr>
          <p:nvPr/>
        </p:nvCxnSpPr>
        <p:spPr>
          <a:xfrm flipV="1">
            <a:off x="2784158" y="1616411"/>
            <a:ext cx="2366960" cy="1862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27" idx="1"/>
          </p:cNvCxnSpPr>
          <p:nvPr/>
        </p:nvCxnSpPr>
        <p:spPr>
          <a:xfrm flipV="1">
            <a:off x="2784158" y="1616411"/>
            <a:ext cx="2366960" cy="20247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2"/>
            <a:endCxn id="5" idx="0"/>
          </p:cNvCxnSpPr>
          <p:nvPr/>
        </p:nvCxnSpPr>
        <p:spPr>
          <a:xfrm>
            <a:off x="6394131" y="1822657"/>
            <a:ext cx="1" cy="15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2"/>
            <a:endCxn id="18" idx="0"/>
          </p:cNvCxnSpPr>
          <p:nvPr/>
        </p:nvCxnSpPr>
        <p:spPr>
          <a:xfrm flipH="1">
            <a:off x="6394131" y="2393216"/>
            <a:ext cx="1" cy="283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7" idx="2"/>
            <a:endCxn id="27" idx="1"/>
          </p:cNvCxnSpPr>
          <p:nvPr/>
        </p:nvCxnSpPr>
        <p:spPr>
          <a:xfrm rot="5400000" flipH="1">
            <a:off x="4092074" y="2675455"/>
            <a:ext cx="3361099" cy="1243012"/>
          </a:xfrm>
          <a:prstGeom prst="bentConnector4">
            <a:avLst>
              <a:gd name="adj1" fmla="val -6801"/>
              <a:gd name="adj2" fmla="val 1183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7" idx="0"/>
          </p:cNvCxnSpPr>
          <p:nvPr/>
        </p:nvCxnSpPr>
        <p:spPr>
          <a:xfrm flipH="1">
            <a:off x="6394130" y="4236628"/>
            <a:ext cx="1" cy="24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908231" y="2746059"/>
            <a:ext cx="53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6441755" y="3448226"/>
            <a:ext cx="53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52" name="矩形 51"/>
          <p:cNvSpPr/>
          <p:nvPr/>
        </p:nvSpPr>
        <p:spPr>
          <a:xfrm>
            <a:off x="9438640" y="1682300"/>
            <a:ext cx="2275840" cy="364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update global map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38640" y="2211059"/>
            <a:ext cx="2275840" cy="364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update local map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6" name="直接箭头连接符 55"/>
          <p:cNvCxnSpPr>
            <a:stCxn id="5" idx="3"/>
            <a:endCxn id="52" idx="1"/>
          </p:cNvCxnSpPr>
          <p:nvPr/>
        </p:nvCxnSpPr>
        <p:spPr>
          <a:xfrm flipV="1">
            <a:off x="7637144" y="1864457"/>
            <a:ext cx="1801496" cy="32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3"/>
            <a:endCxn id="53" idx="1"/>
          </p:cNvCxnSpPr>
          <p:nvPr/>
        </p:nvCxnSpPr>
        <p:spPr>
          <a:xfrm>
            <a:off x="7637144" y="2186970"/>
            <a:ext cx="1801496" cy="20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rot="368862">
            <a:off x="7967315" y="2317239"/>
            <a:ext cx="16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coordinate </a:t>
            </a:r>
          </a:p>
          <a:p>
            <a:r>
              <a:rPr lang="en-US" smtClean="0"/>
              <a:t>transformation</a:t>
            </a:r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9448787" y="1298024"/>
            <a:ext cx="2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occupancy grid maps</a:t>
            </a:r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9438640" y="3820960"/>
            <a:ext cx="2275840" cy="3643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A* / Hybrid A*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/>
          <p:cNvCxnSpPr>
            <a:stCxn id="6" idx="3"/>
            <a:endCxn id="61" idx="1"/>
          </p:cNvCxnSpPr>
          <p:nvPr/>
        </p:nvCxnSpPr>
        <p:spPr>
          <a:xfrm>
            <a:off x="7637143" y="4003117"/>
            <a:ext cx="18014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9438640" y="4417111"/>
            <a:ext cx="2275840" cy="63241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ysClr val="windowText" lastClr="000000"/>
                </a:solidFill>
              </a:rPr>
              <a:t>linear speed PID</a:t>
            </a:r>
          </a:p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angular speed PID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6" name="直接箭头连接符 65"/>
          <p:cNvCxnSpPr>
            <a:stCxn id="7" idx="3"/>
            <a:endCxn id="65" idx="1"/>
          </p:cNvCxnSpPr>
          <p:nvPr/>
        </p:nvCxnSpPr>
        <p:spPr>
          <a:xfrm>
            <a:off x="7637142" y="4731826"/>
            <a:ext cx="1801498" cy="1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9743453" y="859451"/>
            <a:ext cx="166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Details</a:t>
            </a:r>
            <a:endParaRPr lang="en-US" sz="2000" b="1"/>
          </a:p>
        </p:txBody>
      </p:sp>
      <p:sp>
        <p:nvSpPr>
          <p:cNvPr id="74" name="圆角矩形 73"/>
          <p:cNvSpPr/>
          <p:nvPr/>
        </p:nvSpPr>
        <p:spPr>
          <a:xfrm>
            <a:off x="1203008" y="4679321"/>
            <a:ext cx="961071" cy="4112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5" name="矩形 74"/>
          <p:cNvSpPr/>
          <p:nvPr/>
        </p:nvSpPr>
        <p:spPr>
          <a:xfrm>
            <a:off x="1195746" y="5149415"/>
            <a:ext cx="968333" cy="4124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Xiangfei</dc:creator>
  <cp:lastModifiedBy>Yu Xiangfei</cp:lastModifiedBy>
  <cp:revision>5</cp:revision>
  <dcterms:created xsi:type="dcterms:W3CDTF">2020-10-10T17:54:17Z</dcterms:created>
  <dcterms:modified xsi:type="dcterms:W3CDTF">2020-10-10T18:24:27Z</dcterms:modified>
</cp:coreProperties>
</file>