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ヒラギノ角ゴ ProN W3"/>
      </a:defRPr>
    </a:lvl1pPr>
    <a:lvl2pPr indent="228600" algn="ctr" defTabSz="584200">
      <a:defRPr sz="3600">
        <a:latin typeface="+mn-lt"/>
        <a:ea typeface="+mn-ea"/>
        <a:cs typeface="+mn-cs"/>
        <a:sym typeface="ヒラギノ角ゴ ProN W3"/>
      </a:defRPr>
    </a:lvl2pPr>
    <a:lvl3pPr indent="457200" algn="ctr" defTabSz="584200">
      <a:defRPr sz="3600">
        <a:latin typeface="+mn-lt"/>
        <a:ea typeface="+mn-ea"/>
        <a:cs typeface="+mn-cs"/>
        <a:sym typeface="ヒラギノ角ゴ ProN W3"/>
      </a:defRPr>
    </a:lvl3pPr>
    <a:lvl4pPr indent="685800" algn="ctr" defTabSz="584200">
      <a:defRPr sz="3600">
        <a:latin typeface="+mn-lt"/>
        <a:ea typeface="+mn-ea"/>
        <a:cs typeface="+mn-cs"/>
        <a:sym typeface="ヒラギノ角ゴ ProN W3"/>
      </a:defRPr>
    </a:lvl4pPr>
    <a:lvl5pPr indent="914400" algn="ctr" defTabSz="584200">
      <a:defRPr sz="3600">
        <a:latin typeface="+mn-lt"/>
        <a:ea typeface="+mn-ea"/>
        <a:cs typeface="+mn-cs"/>
        <a:sym typeface="ヒラギノ角ゴ ProN W3"/>
      </a:defRPr>
    </a:lvl5pPr>
    <a:lvl6pPr indent="1143000" algn="ctr" defTabSz="584200">
      <a:defRPr sz="3600">
        <a:latin typeface="+mn-lt"/>
        <a:ea typeface="+mn-ea"/>
        <a:cs typeface="+mn-cs"/>
        <a:sym typeface="ヒラギノ角ゴ ProN W3"/>
      </a:defRPr>
    </a:lvl6pPr>
    <a:lvl7pPr indent="1371600" algn="ctr" defTabSz="584200">
      <a:defRPr sz="3600">
        <a:latin typeface="+mn-lt"/>
        <a:ea typeface="+mn-ea"/>
        <a:cs typeface="+mn-cs"/>
        <a:sym typeface="ヒラギノ角ゴ ProN W3"/>
      </a:defRPr>
    </a:lvl7pPr>
    <a:lvl8pPr indent="1600200" algn="ctr" defTabSz="584200">
      <a:defRPr sz="3600">
        <a:latin typeface="+mn-lt"/>
        <a:ea typeface="+mn-ea"/>
        <a:cs typeface="+mn-cs"/>
        <a:sym typeface="ヒラギノ角ゴ ProN W3"/>
      </a:defRPr>
    </a:lvl8pPr>
    <a:lvl9pPr indent="1828800" algn="ctr" defTabSz="584200">
      <a:defRPr sz="3600"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  <a:endParaRPr sz="3200"/>
          </a:p>
          <a:p>
            <a:pPr lvl="1">
              <a:defRPr sz="1800"/>
            </a:pPr>
            <a:r>
              <a:rPr sz="3200"/>
              <a:t>本文レベル2</a:t>
            </a:r>
            <a:endParaRPr sz="3200"/>
          </a:p>
          <a:p>
            <a:pPr lvl="2">
              <a:defRPr sz="1800"/>
            </a:pPr>
            <a:r>
              <a:rPr sz="3200"/>
              <a:t>本文レベル3</a:t>
            </a:r>
            <a:endParaRPr sz="3200"/>
          </a:p>
          <a:p>
            <a:pPr lvl="3">
              <a:defRPr sz="1800"/>
            </a:pPr>
            <a:r>
              <a:rPr sz="3200"/>
              <a:t>本文レベル4</a:t>
            </a:r>
            <a:endParaRPr sz="3200"/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  <a:endParaRPr sz="3200"/>
          </a:p>
          <a:p>
            <a:pPr lvl="1">
              <a:defRPr sz="1800"/>
            </a:pPr>
            <a:r>
              <a:rPr sz="3200"/>
              <a:t>本文レベル2</a:t>
            </a:r>
            <a:endParaRPr sz="3200"/>
          </a:p>
          <a:p>
            <a:pPr lvl="2">
              <a:defRPr sz="1800"/>
            </a:pPr>
            <a:r>
              <a:rPr sz="3200"/>
              <a:t>本文レベル3</a:t>
            </a:r>
            <a:endParaRPr sz="3200"/>
          </a:p>
          <a:p>
            <a:pPr lvl="3">
              <a:defRPr sz="1800"/>
            </a:pPr>
            <a:r>
              <a:rPr sz="3200"/>
              <a:t>本文レベル4</a:t>
            </a:r>
            <a:endParaRPr sz="3200"/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タイトルテキスト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  <a:endParaRPr sz="3200"/>
          </a:p>
          <a:p>
            <a:pPr lvl="1">
              <a:defRPr sz="1800"/>
            </a:pPr>
            <a:r>
              <a:rPr sz="3200"/>
              <a:t>本文レベル2</a:t>
            </a:r>
            <a:endParaRPr sz="3200"/>
          </a:p>
          <a:p>
            <a:pPr lvl="2">
              <a:defRPr sz="1800"/>
            </a:pPr>
            <a:r>
              <a:rPr sz="3200"/>
              <a:t>本文レベル3</a:t>
            </a:r>
            <a:endParaRPr sz="3200"/>
          </a:p>
          <a:p>
            <a:pPr lvl="3">
              <a:defRPr sz="1800"/>
            </a:pPr>
            <a:r>
              <a:rPr sz="3200"/>
              <a:t>本文レベル4</a:t>
            </a:r>
            <a:endParaRPr sz="3200"/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  <a:endParaRPr sz="3600"/>
          </a:p>
          <a:p>
            <a:pPr lvl="1">
              <a:defRPr sz="1800"/>
            </a:pPr>
            <a:r>
              <a:rPr sz="3600"/>
              <a:t>本文レベル2</a:t>
            </a:r>
            <a:endParaRPr sz="3600"/>
          </a:p>
          <a:p>
            <a:pPr lvl="2">
              <a:defRPr sz="1800"/>
            </a:pPr>
            <a:r>
              <a:rPr sz="3600"/>
              <a:t>本文レベル3</a:t>
            </a:r>
            <a:endParaRPr sz="3600"/>
          </a:p>
          <a:p>
            <a:pPr lvl="3">
              <a:defRPr sz="1800"/>
            </a:pPr>
            <a:r>
              <a:rPr sz="3600"/>
              <a:t>本文レベル4</a:t>
            </a:r>
            <a:endParaRPr sz="3600"/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本文レベル1</a:t>
            </a:r>
            <a:endParaRPr sz="2800"/>
          </a:p>
          <a:p>
            <a:pPr lvl="1">
              <a:defRPr sz="1800"/>
            </a:pPr>
            <a:r>
              <a:rPr sz="2800"/>
              <a:t>本文レベル2</a:t>
            </a:r>
            <a:endParaRPr sz="2800"/>
          </a:p>
          <a:p>
            <a:pPr lvl="2">
              <a:defRPr sz="1800"/>
            </a:pPr>
            <a:r>
              <a:rPr sz="2800"/>
              <a:t>本文レベル3</a:t>
            </a:r>
            <a:endParaRPr sz="2800"/>
          </a:p>
          <a:p>
            <a:pPr lvl="3">
              <a:defRPr sz="1800"/>
            </a:pPr>
            <a:r>
              <a:rPr sz="2800"/>
              <a:t>本文レベル4</a:t>
            </a:r>
            <a:endParaRPr sz="2800"/>
          </a:p>
          <a:p>
            <a:pPr lvl="4">
              <a:defRPr sz="1800"/>
            </a:pPr>
            <a:r>
              <a:rPr sz="28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  <a:endParaRPr sz="3600"/>
          </a:p>
          <a:p>
            <a:pPr lvl="1">
              <a:defRPr sz="1800"/>
            </a:pPr>
            <a:r>
              <a:rPr sz="3600"/>
              <a:t>本文レベル2</a:t>
            </a:r>
            <a:endParaRPr sz="3600"/>
          </a:p>
          <a:p>
            <a:pPr lvl="2">
              <a:defRPr sz="1800"/>
            </a:pPr>
            <a:r>
              <a:rPr sz="3600"/>
              <a:t>本文レベル3</a:t>
            </a:r>
            <a:endParaRPr sz="3600"/>
          </a:p>
          <a:p>
            <a:pPr lvl="3">
              <a:defRPr sz="1800"/>
            </a:pPr>
            <a:r>
              <a:rPr sz="3600"/>
              <a:t>本文レベル4</a:t>
            </a:r>
            <a:endParaRPr sz="3600"/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本文レベル1</a:t>
            </a:r>
            <a:endParaRPr sz="3600"/>
          </a:p>
          <a:p>
            <a:pPr lvl="1">
              <a:defRPr sz="1800"/>
            </a:pPr>
            <a:r>
              <a:rPr sz="3600"/>
              <a:t>本文レベル2</a:t>
            </a:r>
            <a:endParaRPr sz="3600"/>
          </a:p>
          <a:p>
            <a:pPr lvl="2">
              <a:defRPr sz="1800"/>
            </a:pPr>
            <a:r>
              <a:rPr sz="3600"/>
              <a:t>本文レベル3</a:t>
            </a:r>
            <a:endParaRPr sz="3600"/>
          </a:p>
          <a:p>
            <a:pPr lvl="3">
              <a:defRPr sz="1800"/>
            </a:pPr>
            <a:r>
              <a:rPr sz="3600"/>
              <a:t>本文レベル4</a:t>
            </a:r>
            <a:endParaRPr sz="3600"/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 sz="8000"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 sz="8000"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 sz="8000"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 sz="8000"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 sz="8000"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 sz="8000"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 sz="8000"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 sz="8000">
          <a:latin typeface="+mn-lt"/>
          <a:ea typeface="+mn-ea"/>
          <a:cs typeface="+mn-cs"/>
          <a:sym typeface="ヒラギノ角ゴ ProN W3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1569084" y="610317"/>
            <a:ext cx="986663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ヒラギノ角ゴ Std W8"/>
                <a:ea typeface="ヒラギノ角ゴ Std W8"/>
                <a:cs typeface="ヒラギノ角ゴ Std W8"/>
                <a:sym typeface="ヒラギノ角ゴ Std W8"/>
              </a:defRPr>
            </a:lvl1pPr>
          </a:lstStyle>
          <a:p>
            <a:pPr lvl="0">
              <a:defRPr sz="1800"/>
            </a:pPr>
            <a:r>
              <a:rPr sz="7000"/>
              <a:t>使用するドローンタイプ</a:t>
            </a:r>
          </a:p>
        </p:txBody>
      </p:sp>
      <p:pic>
        <p:nvPicPr>
          <p:cNvPr id="33" name="pasted-image.png"/>
          <p:cNvPicPr/>
          <p:nvPr/>
        </p:nvPicPr>
        <p:blipFill>
          <a:blip r:embed="rId2">
            <a:alphaModFix amt="48907"/>
            <a:extLst/>
          </a:blip>
          <a:srcRect l="71518" t="0" r="0" b="0"/>
          <a:stretch>
            <a:fillRect/>
          </a:stretch>
        </p:blipFill>
        <p:spPr>
          <a:xfrm>
            <a:off x="1027295" y="3003941"/>
            <a:ext cx="1686924" cy="592277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802350" y="2311686"/>
            <a:ext cx="8446009" cy="3702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/>
              <a:t>・全長 250-300mm 前後の小型ドローン</a:t>
            </a:r>
            <a:endParaRPr sz="3300"/>
          </a:p>
          <a:p>
            <a:pPr lvl="0" algn="l">
              <a:defRPr sz="1800"/>
            </a:pPr>
            <a:r>
              <a:rPr sz="3300"/>
              <a:t>・重量 400-500g 前後の軽量ドローン</a:t>
            </a:r>
            <a:endParaRPr sz="3300"/>
          </a:p>
          <a:p>
            <a:pPr lvl="0" algn="l">
              <a:defRPr sz="1800"/>
            </a:pPr>
            <a:r>
              <a:rPr sz="3300"/>
              <a:t>・マニュアル操作</a:t>
            </a:r>
            <a:endParaRPr sz="3300"/>
          </a:p>
          <a:p>
            <a:pPr lvl="0" algn="l">
              <a:defRPr sz="1800"/>
            </a:pPr>
            <a:r>
              <a:rPr sz="3300"/>
              <a:t>・中継用小型カメラ搭載(FPV)</a:t>
            </a:r>
            <a:endParaRPr sz="3300"/>
          </a:p>
          <a:p>
            <a:pPr lvl="0" algn="l">
              <a:defRPr sz="1800"/>
            </a:pPr>
            <a:r>
              <a:rPr sz="3300"/>
              <a:t>・5.8GHz帯のアマチュア無線使用</a:t>
            </a:r>
            <a:endParaRPr sz="3300"/>
          </a:p>
          <a:p>
            <a:pPr lvl="0" algn="l">
              <a:defRPr sz="1800"/>
            </a:pPr>
            <a:r>
              <a:rPr sz="3300"/>
              <a:t>・電動（リチウムポリマーバッテリー使用）</a:t>
            </a:r>
          </a:p>
        </p:txBody>
      </p:sp>
      <p:pic>
        <p:nvPicPr>
          <p:cNvPr id="3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9000" y="6352977"/>
            <a:ext cx="3758185" cy="2614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2062" y="6084914"/>
            <a:ext cx="3150862" cy="315086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" name="Group 46"/>
          <p:cNvGrpSpPr/>
          <p:nvPr/>
        </p:nvGrpSpPr>
        <p:grpSpPr>
          <a:xfrm>
            <a:off x="2649067" y="5450064"/>
            <a:ext cx="500581" cy="514157"/>
            <a:chOff x="0" y="0"/>
            <a:chExt cx="500580" cy="514155"/>
          </a:xfrm>
        </p:grpSpPr>
        <p:sp>
          <p:nvSpPr>
            <p:cNvPr id="37" name="Shape 37"/>
            <p:cNvSpPr/>
            <p:nvPr/>
          </p:nvSpPr>
          <p:spPr>
            <a:xfrm>
              <a:off x="98570" y="185486"/>
              <a:ext cx="325416" cy="143183"/>
            </a:xfrm>
            <a:prstGeom prst="roundRect">
              <a:avLst>
                <a:gd name="adj" fmla="val 31674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143183" cy="143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357398" y="0"/>
              <a:ext cx="143183" cy="143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370972"/>
              <a:ext cx="143183" cy="143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357398" y="370972"/>
              <a:ext cx="143183" cy="143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 rot="2700000">
              <a:off x="59928" y="148552"/>
              <a:ext cx="208722" cy="44075"/>
            </a:xfrm>
            <a:prstGeom prst="roundRect">
              <a:avLst>
                <a:gd name="adj" fmla="val 4786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3" name="Shape 43"/>
            <p:cNvSpPr/>
            <p:nvPr/>
          </p:nvSpPr>
          <p:spPr>
            <a:xfrm rot="2700000">
              <a:off x="244119" y="328494"/>
              <a:ext cx="208722" cy="44075"/>
            </a:xfrm>
            <a:prstGeom prst="roundRect">
              <a:avLst>
                <a:gd name="adj" fmla="val 4786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4" name="Shape 44"/>
            <p:cNvSpPr/>
            <p:nvPr/>
          </p:nvSpPr>
          <p:spPr>
            <a:xfrm flipH="1" rot="8100000">
              <a:off x="244119" y="148552"/>
              <a:ext cx="208722" cy="44075"/>
            </a:xfrm>
            <a:prstGeom prst="roundRect">
              <a:avLst>
                <a:gd name="adj" fmla="val 4786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5" name="Shape 45"/>
            <p:cNvSpPr/>
            <p:nvPr/>
          </p:nvSpPr>
          <p:spPr>
            <a:xfrm flipH="1" rot="8100000">
              <a:off x="59928" y="328494"/>
              <a:ext cx="208722" cy="44075"/>
            </a:xfrm>
            <a:prstGeom prst="roundRect">
              <a:avLst>
                <a:gd name="adj" fmla="val 4786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47" name="Shape 47"/>
          <p:cNvSpPr/>
          <p:nvPr/>
        </p:nvSpPr>
        <p:spPr>
          <a:xfrm>
            <a:off x="2600141" y="5060832"/>
            <a:ext cx="598433" cy="31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pc="-39" sz="1300">
                <a:latin typeface="Futura"/>
                <a:ea typeface="Futura"/>
                <a:cs typeface="Futura"/>
                <a:sym typeface="Futura"/>
              </a:rPr>
              <a:t>250</a:t>
            </a:r>
            <a:r>
              <a:rPr spc="-29" sz="1000">
                <a:latin typeface="Futura"/>
                <a:ea typeface="Futura"/>
                <a:cs typeface="Futura"/>
                <a:sym typeface="Futura"/>
              </a:rPr>
              <a:t>mm</a:t>
            </a:r>
          </a:p>
        </p:txBody>
      </p:sp>
      <p:sp>
        <p:nvSpPr>
          <p:cNvPr id="48" name="Shape 48"/>
          <p:cNvSpPr/>
          <p:nvPr/>
        </p:nvSpPr>
        <p:spPr>
          <a:xfrm>
            <a:off x="2649067" y="5318108"/>
            <a:ext cx="500581" cy="43087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805688" y="9078386"/>
            <a:ext cx="113934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※ 安全性の高い小型・軽量ドローンのみが対象。各地で事故を起こしている重量級(1-10kg)とは異なります。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