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二等辺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1B8C958-3B25-4952-A159-374263CB99EE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5D2AE52-03D7-45CE-A03F-2D916915E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958-3B25-4952-A159-374263CB99EE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AE52-03D7-45CE-A03F-2D916915E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958-3B25-4952-A159-374263CB99EE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AE52-03D7-45CE-A03F-2D916915E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1B8C958-3B25-4952-A159-374263CB99EE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AE52-03D7-45CE-A03F-2D916915E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二等辺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1B8C958-3B25-4952-A159-374263CB99EE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5D2AE52-03D7-45CE-A03F-2D916915E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1B8C958-3B25-4952-A159-374263CB99EE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5D2AE52-03D7-45CE-A03F-2D916915E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1B8C958-3B25-4952-A159-374263CB99EE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5D2AE52-03D7-45CE-A03F-2D916915E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958-3B25-4952-A159-374263CB99EE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AE52-03D7-45CE-A03F-2D916915E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1B8C958-3B25-4952-A159-374263CB99EE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5D2AE52-03D7-45CE-A03F-2D916915E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1B8C958-3B25-4952-A159-374263CB99EE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5D2AE52-03D7-45CE-A03F-2D916915E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1B8C958-3B25-4952-A159-374263CB99EE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5D2AE52-03D7-45CE-A03F-2D916915E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1B8C958-3B25-4952-A159-374263CB99EE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5D2AE52-03D7-45CE-A03F-2D916915E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1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rot="11197024" flipH="1" flipV="1">
            <a:off x="2411760" y="3573016"/>
            <a:ext cx="432048" cy="360040"/>
          </a:xfrm>
        </p:spPr>
        <p:txBody>
          <a:bodyPr>
            <a:normAutofit fontScale="90000"/>
          </a:bodyPr>
          <a:lstStyle/>
          <a:p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612576" y="1556792"/>
            <a:ext cx="9505056" cy="2592288"/>
          </a:xfrm>
        </p:spPr>
        <p:txBody>
          <a:bodyPr>
            <a:normAutofit fontScale="77500" lnSpcReduction="20000"/>
          </a:bodyPr>
          <a:lstStyle/>
          <a:p>
            <a:endParaRPr kumimoji="1" lang="en-US" altLang="ja-JP" sz="4400" dirty="0" smtClean="0"/>
          </a:p>
          <a:p>
            <a:endParaRPr lang="en-US" altLang="ja-JP" sz="4400" dirty="0" smtClean="0"/>
          </a:p>
          <a:p>
            <a:r>
              <a:rPr kumimoji="1" lang="en-US" altLang="ja-JP" sz="4700" b="1" dirty="0" smtClean="0">
                <a:solidFill>
                  <a:schemeClr val="tx1"/>
                </a:solidFill>
                <a:latin typeface="HG平成明朝体W9" panose="02020A09000000000000" pitchFamily="17" charset="-128"/>
                <a:ea typeface="HG平成明朝体W9" panose="02020A09000000000000" pitchFamily="17" charset="-128"/>
              </a:rPr>
              <a:t>   How to make more resilient society                     </a:t>
            </a:r>
            <a:r>
              <a:rPr lang="en-US" altLang="ja-JP" sz="4700" b="1" dirty="0" smtClean="0">
                <a:solidFill>
                  <a:schemeClr val="tx1"/>
                </a:solidFill>
                <a:latin typeface="HG平成明朝体W9" panose="02020A09000000000000" pitchFamily="17" charset="-128"/>
                <a:ea typeface="HG平成明朝体W9" panose="02020A09000000000000" pitchFamily="17" charset="-128"/>
              </a:rPr>
              <a:t>    </a:t>
            </a:r>
          </a:p>
          <a:p>
            <a:pPr algn="r"/>
            <a:r>
              <a:rPr kumimoji="1" lang="en-US" altLang="ja-JP" sz="4700" b="1" dirty="0">
                <a:solidFill>
                  <a:schemeClr val="tx1"/>
                </a:solidFill>
                <a:latin typeface="HG平成明朝体W9" panose="02020A09000000000000" pitchFamily="17" charset="-128"/>
                <a:ea typeface="HG平成明朝体W9" panose="02020A09000000000000" pitchFamily="17" charset="-128"/>
              </a:rPr>
              <a:t> </a:t>
            </a:r>
            <a:r>
              <a:rPr kumimoji="1" lang="en-US" altLang="ja-JP" sz="4700" b="1" dirty="0" smtClean="0">
                <a:solidFill>
                  <a:schemeClr val="tx1"/>
                </a:solidFill>
                <a:latin typeface="HG平成明朝体W9" panose="02020A09000000000000" pitchFamily="17" charset="-128"/>
                <a:ea typeface="HG平成明朝体W9" panose="02020A09000000000000" pitchFamily="17" charset="-128"/>
              </a:rPr>
              <a:t>                                                </a:t>
            </a:r>
          </a:p>
          <a:p>
            <a:pPr algn="r"/>
            <a:r>
              <a:rPr kumimoji="1" lang="en-US" altLang="ja-JP" sz="4700" b="1" dirty="0" smtClean="0">
                <a:solidFill>
                  <a:schemeClr val="tx1"/>
                </a:solidFill>
                <a:latin typeface="HG平成明朝体W9" panose="02020A09000000000000" pitchFamily="17" charset="-128"/>
                <a:ea typeface="HG平成明朝体W9" panose="02020A09000000000000" pitchFamily="17" charset="-128"/>
              </a:rPr>
              <a:t>with </a:t>
            </a:r>
            <a:r>
              <a:rPr lang="en-US" altLang="ja-JP" sz="4700" b="1" dirty="0" smtClean="0">
                <a:solidFill>
                  <a:schemeClr val="tx1"/>
                </a:solidFill>
                <a:latin typeface="HG平成明朝体W9" panose="02020A09000000000000" pitchFamily="17" charset="-128"/>
                <a:ea typeface="HG平成明朝体W9" panose="02020A09000000000000" pitchFamily="17" charset="-128"/>
              </a:rPr>
              <a:t>Ingress</a:t>
            </a:r>
            <a:endParaRPr kumimoji="1" lang="ja-JP" altLang="en-US" sz="4700" b="1" dirty="0">
              <a:solidFill>
                <a:schemeClr val="tx1"/>
              </a:solidFill>
              <a:latin typeface="HG平成明朝体W9" panose="02020A09000000000000" pitchFamily="17" charset="-128"/>
              <a:ea typeface="HG平成明朝体W9" panose="02020A09000000000000" pitchFamily="17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9059" y="4885217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平成明朝体W9" panose="02020A09000000000000" pitchFamily="17" charset="-128"/>
                <a:ea typeface="HG平成明朝体W9" panose="02020A09000000000000" pitchFamily="17" charset="-128"/>
              </a:rPr>
              <a:t>1A115180 Misa </a:t>
            </a:r>
            <a:r>
              <a:rPr kumimoji="1" lang="en-US" altLang="ja-JP" sz="2800" dirty="0" err="1" smtClean="0">
                <a:latin typeface="HG平成明朝体W9" panose="02020A09000000000000" pitchFamily="17" charset="-128"/>
                <a:ea typeface="HG平成明朝体W9" panose="02020A09000000000000" pitchFamily="17" charset="-128"/>
              </a:rPr>
              <a:t>Nakai</a:t>
            </a:r>
            <a:endParaRPr kumimoji="1" lang="en-US" altLang="ja-JP" sz="2800" dirty="0" smtClean="0">
              <a:latin typeface="HG平成明朝体W9" panose="02020A09000000000000" pitchFamily="17" charset="-128"/>
              <a:ea typeface="HG平成明朝体W9" panose="02020A09000000000000" pitchFamily="17" charset="-128"/>
            </a:endParaRPr>
          </a:p>
          <a:p>
            <a:r>
              <a:rPr lang="en-US" altLang="ja-JP" sz="2800" dirty="0" smtClean="0">
                <a:latin typeface="HG平成明朝体W9" panose="02020A09000000000000" pitchFamily="17" charset="-128"/>
                <a:ea typeface="HG平成明朝体W9" panose="02020A09000000000000" pitchFamily="17" charset="-128"/>
              </a:rPr>
              <a:t>1A115226 Saki </a:t>
            </a:r>
            <a:r>
              <a:rPr lang="en-US" altLang="ja-JP" sz="2800" dirty="0" err="1" smtClean="0">
                <a:latin typeface="HG平成明朝体W9" panose="02020A09000000000000" pitchFamily="17" charset="-128"/>
                <a:ea typeface="HG平成明朝体W9" panose="02020A09000000000000" pitchFamily="17" charset="-128"/>
              </a:rPr>
              <a:t>Hosoda</a:t>
            </a:r>
            <a:endParaRPr kumimoji="1" lang="ja-JP" altLang="en-US" sz="2800" dirty="0">
              <a:latin typeface="HG平成明朝体W9" panose="02020A09000000000000" pitchFamily="17" charset="-128"/>
              <a:ea typeface="HG平成明朝体W9" panose="02020A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49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87220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ja-JP" sz="6600" b="1" dirty="0" smtClean="0">
                <a:solidFill>
                  <a:schemeClr val="tx1"/>
                </a:solidFill>
                <a:effectLst/>
                <a:latin typeface="HG平成明朝体W9" panose="02020A09000000000000" pitchFamily="17" charset="-128"/>
                <a:ea typeface="HG平成明朝体W9" panose="02020A09000000000000" pitchFamily="17" charset="-128"/>
              </a:rPr>
              <a:t>Battle in Ingress</a:t>
            </a:r>
            <a:endParaRPr kumimoji="1" lang="ja-JP" altLang="en-US" sz="6600" b="1" dirty="0">
              <a:solidFill>
                <a:schemeClr val="tx1"/>
              </a:solidFill>
              <a:effectLst/>
              <a:latin typeface="HG平成明朝体W9" panose="02020A09000000000000" pitchFamily="17" charset="-128"/>
              <a:ea typeface="HG平成明朝体W9" panose="02020A09000000000000" pitchFamily="17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89040"/>
            <a:ext cx="6379865" cy="2449512"/>
          </a:xfrm>
        </p:spPr>
      </p:pic>
    </p:spTree>
    <p:extLst>
      <p:ext uri="{BB962C8B-B14F-4D97-AF65-F5344CB8AC3E}">
        <p14:creationId xmlns:p14="http://schemas.microsoft.com/office/powerpoint/2010/main" val="34379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 b="1" dirty="0" smtClean="0">
                <a:solidFill>
                  <a:schemeClr val="accent1"/>
                </a:solidFill>
                <a:effectLst/>
                <a:latin typeface="+mj-ea"/>
              </a:rPr>
              <a:t>How does it start?</a:t>
            </a:r>
            <a:endParaRPr kumimoji="1" lang="ja-JP" altLang="en-US" sz="5400" b="1" dirty="0">
              <a:solidFill>
                <a:schemeClr val="accent1"/>
              </a:solidFill>
              <a:effectLst/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410288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sensor detect others and the battle stars forcibly</a:t>
            </a:r>
          </a:p>
          <a:p>
            <a:pPr marL="64008" indent="0">
              <a:buNone/>
            </a:pPr>
            <a:r>
              <a:rPr lang="en-US" altLang="ja-JP" sz="2800" dirty="0" smtClean="0"/>
              <a:t>   (</a:t>
            </a:r>
            <a:r>
              <a:rPr lang="ja-JP" altLang="en-US" sz="2800" dirty="0" smtClean="0"/>
              <a:t>センサーが近くの敵対するイングレスユーザー</a:t>
            </a:r>
            <a:endParaRPr lang="en-US" altLang="ja-JP" sz="2800" dirty="0" smtClean="0"/>
          </a:p>
          <a:p>
            <a:pPr marL="64008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を感知し、強制的にバトルがスタートする）</a:t>
            </a:r>
            <a:endParaRPr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7624" y="4855757"/>
            <a:ext cx="7632848" cy="130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-6424"/>
            <a:ext cx="6864424" cy="68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>
                <a:latin typeface="HG平成明朝体W9" panose="02020A09000000000000" pitchFamily="17" charset="-128"/>
                <a:ea typeface="HG平成明朝体W9" panose="02020A09000000000000" pitchFamily="17" charset="-128"/>
              </a:rPr>
              <a:t>Battle System</a:t>
            </a:r>
            <a:endParaRPr kumimoji="1" lang="ja-JP" altLang="en-US" sz="5400" dirty="0">
              <a:latin typeface="HG平成明朝体W9" panose="02020A09000000000000" pitchFamily="17" charset="-128"/>
              <a:ea typeface="HG平成明朝体W9" panose="02020A09000000000000" pitchFamily="17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882807"/>
            <a:ext cx="8507288" cy="3959529"/>
          </a:xfrm>
        </p:spPr>
        <p:txBody>
          <a:bodyPr>
            <a:normAutofit/>
          </a:bodyPr>
          <a:lstStyle/>
          <a:p>
            <a:r>
              <a:rPr lang="en-US" altLang="ja-JP" b="1" dirty="0"/>
              <a:t>O</a:t>
            </a:r>
            <a:r>
              <a:rPr lang="en-US" altLang="ja-JP" b="1" dirty="0" smtClean="0"/>
              <a:t>wn </a:t>
            </a:r>
            <a:r>
              <a:rPr lang="en-US" altLang="ja-JP" b="1" dirty="0"/>
              <a:t>and the other </a:t>
            </a:r>
            <a:r>
              <a:rPr lang="en-US" altLang="ja-JP" b="1" dirty="0" smtClean="0"/>
              <a:t>‘s data – </a:t>
            </a:r>
            <a:r>
              <a:rPr lang="en-US" altLang="ja-JP" b="1" dirty="0" err="1" smtClean="0"/>
              <a:t>Name,Lv,HP</a:t>
            </a:r>
            <a:r>
              <a:rPr lang="en-US" altLang="ja-JP" b="1" dirty="0"/>
              <a:t> –</a:t>
            </a:r>
            <a:r>
              <a:rPr lang="en-US" altLang="ja-JP" b="1" dirty="0" smtClean="0"/>
              <a:t> is displayed when you </a:t>
            </a:r>
            <a:r>
              <a:rPr lang="en-US" altLang="ja-JP" b="1" dirty="0"/>
              <a:t>tap the </a:t>
            </a:r>
            <a:r>
              <a:rPr lang="en-US" altLang="ja-JP" b="1" dirty="0" smtClean="0"/>
              <a:t>icon</a:t>
            </a:r>
          </a:p>
          <a:p>
            <a:pPr marL="64008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アイコンをタップすると自分と相手の情報が</a:t>
            </a:r>
            <a:endParaRPr kumimoji="1" lang="en-US" altLang="ja-JP" sz="2800" dirty="0" smtClean="0"/>
          </a:p>
          <a:p>
            <a:pPr marL="64008" indent="0">
              <a:buNone/>
            </a:pPr>
            <a:r>
              <a:rPr lang="ja-JP" altLang="en-US" sz="2800" dirty="0" smtClean="0"/>
              <a:t>　</a:t>
            </a:r>
            <a:r>
              <a:rPr kumimoji="1" lang="ja-JP" altLang="en-US" sz="2800" dirty="0" smtClean="0"/>
              <a:t>表示される</a:t>
            </a:r>
            <a:r>
              <a:rPr kumimoji="1" lang="en-US" altLang="ja-JP" sz="2800" dirty="0" smtClean="0"/>
              <a:t>)</a:t>
            </a:r>
          </a:p>
          <a:p>
            <a:endParaRPr lang="en-US" altLang="ja-JP" sz="2800" dirty="0"/>
          </a:p>
          <a:p>
            <a:r>
              <a:rPr lang="en-US" altLang="ja-JP" sz="2800" b="1" dirty="0"/>
              <a:t>A means of attack is hand-held items</a:t>
            </a:r>
          </a:p>
          <a:p>
            <a:pPr marL="64008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(</a:t>
            </a:r>
            <a:r>
              <a:rPr lang="ja-JP" altLang="en-US" sz="2800" dirty="0"/>
              <a:t>攻撃手段は手持ちのアイテムである）</a:t>
            </a:r>
          </a:p>
          <a:p>
            <a:endParaRPr kumimoji="1" lang="en-US" altLang="ja-JP" sz="2800" dirty="0" smtClean="0"/>
          </a:p>
          <a:p>
            <a:pPr marL="64008" indent="0">
              <a:buNone/>
            </a:pPr>
            <a:endParaRPr kumimoji="1" lang="en-US" altLang="ja-JP" sz="2800" dirty="0" smtClean="0"/>
          </a:p>
          <a:p>
            <a:pPr marL="64008" indent="0">
              <a:buNone/>
            </a:pPr>
            <a:endParaRPr lang="en-US" altLang="ja-JP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25537" y="5842337"/>
            <a:ext cx="77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3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1641"/>
            <a:ext cx="6084168" cy="45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1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7170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16624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 player is not be </a:t>
            </a:r>
            <a:r>
              <a:rPr lang="en-US" altLang="ja-JP" dirty="0"/>
              <a:t>attack by entering the control field of the player's side, </a:t>
            </a:r>
            <a:r>
              <a:rPr lang="en-US" altLang="ja-JP" dirty="0" smtClean="0"/>
              <a:t>HP </a:t>
            </a:r>
            <a:r>
              <a:rPr lang="en-US" altLang="ja-JP" dirty="0"/>
              <a:t>also </a:t>
            </a:r>
            <a:r>
              <a:rPr lang="en-US" altLang="ja-JP" dirty="0" smtClean="0"/>
              <a:t>can be recovered</a:t>
            </a:r>
          </a:p>
          <a:p>
            <a:pPr marL="6400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自陣のコントロールフィールドに入ると攻撃</a:t>
            </a:r>
            <a:endParaRPr lang="en-US" altLang="ja-JP" sz="2800" dirty="0" smtClean="0"/>
          </a:p>
          <a:p>
            <a:pPr marL="64008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 </a:t>
            </a:r>
            <a:r>
              <a:rPr lang="ja-JP" altLang="en-US" sz="2800" dirty="0" smtClean="0"/>
              <a:t>を受けなくなり、同時に</a:t>
            </a:r>
            <a:r>
              <a:rPr lang="en-US" altLang="ja-JP" sz="2800" dirty="0" smtClean="0"/>
              <a:t>HP</a:t>
            </a:r>
            <a:r>
              <a:rPr lang="ja-JP" altLang="en-US" sz="2800" dirty="0" smtClean="0"/>
              <a:t>も回復する</a:t>
            </a:r>
            <a:r>
              <a:rPr lang="en-US" altLang="ja-JP" sz="2800" dirty="0" smtClean="0"/>
              <a:t>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</a:t>
            </a:r>
            <a:r>
              <a:rPr lang="en-US" altLang="ja-JP" dirty="0"/>
              <a:t>get more experience when defeat an </a:t>
            </a:r>
            <a:r>
              <a:rPr lang="en-US" altLang="ja-JP" dirty="0" smtClean="0"/>
              <a:t>opponent</a:t>
            </a:r>
          </a:p>
          <a:p>
            <a:pPr marL="6400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相手を倒すとより多くの経験値が手に入る）</a:t>
            </a:r>
            <a:endParaRPr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21" y="73246"/>
            <a:ext cx="3816424" cy="67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0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122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6088"/>
          </a:xfrm>
        </p:spPr>
        <p:txBody>
          <a:bodyPr/>
          <a:lstStyle/>
          <a:p>
            <a:r>
              <a:rPr kumimoji="1" lang="en-US" altLang="ja-JP" dirty="0" smtClean="0"/>
              <a:t>The player can ask help to </a:t>
            </a:r>
            <a:r>
              <a:rPr lang="en-US" altLang="ja-JP" dirty="0" smtClean="0"/>
              <a:t>other players around you by tap the HELP icon</a:t>
            </a:r>
          </a:p>
          <a:p>
            <a:pPr marL="64008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</a:t>
            </a:r>
            <a:r>
              <a:rPr kumimoji="1" lang="en-US" altLang="ja-JP" sz="2800" dirty="0" smtClean="0"/>
              <a:t>(HELP</a:t>
            </a:r>
            <a:r>
              <a:rPr kumimoji="1" lang="ja-JP" altLang="en-US" sz="2800" dirty="0" smtClean="0"/>
              <a:t>のアイコンをタップすると周囲の人に助</a:t>
            </a:r>
            <a:endParaRPr kumimoji="1" lang="en-US" altLang="ja-JP" sz="2800" dirty="0" smtClean="0"/>
          </a:p>
          <a:p>
            <a:pPr marL="64008" indent="0">
              <a:buNone/>
            </a:pPr>
            <a:r>
              <a:rPr lang="ja-JP" altLang="en-US" sz="2800" dirty="0"/>
              <a:t>　</a:t>
            </a:r>
            <a:r>
              <a:rPr kumimoji="1" lang="ja-JP" altLang="en-US" sz="2800" dirty="0" err="1" smtClean="0"/>
              <a:t>けを</a:t>
            </a:r>
            <a:r>
              <a:rPr kumimoji="1" lang="ja-JP" altLang="en-US" sz="2800" dirty="0" smtClean="0"/>
              <a:t>求められる）</a:t>
            </a:r>
            <a:endParaRPr kumimoji="1" lang="en-US" altLang="ja-JP" sz="2800" dirty="0" smtClean="0"/>
          </a:p>
          <a:p>
            <a:pPr marL="64008" indent="0">
              <a:buNone/>
            </a:pPr>
            <a:endParaRPr lang="en-US" altLang="ja-JP" sz="2800" dirty="0"/>
          </a:p>
          <a:p>
            <a:r>
              <a:rPr kumimoji="1" lang="en-US" altLang="ja-JP" sz="2800" dirty="0" smtClean="0"/>
              <a:t>You can chose “Peaceful Mode” if you don’t want to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do battle</a:t>
            </a:r>
          </a:p>
          <a:p>
            <a:pPr marL="64008" indent="0">
              <a:buNone/>
            </a:pPr>
            <a:r>
              <a:rPr kumimoji="1" lang="ja-JP" altLang="en-US" sz="2800" dirty="0"/>
              <a:t>　</a:t>
            </a:r>
            <a:r>
              <a:rPr kumimoji="1" lang="en-US" altLang="ja-JP" sz="2800" dirty="0" smtClean="0"/>
              <a:t>(Peaceful Mode</a:t>
            </a:r>
            <a:r>
              <a:rPr kumimoji="1" lang="ja-JP" altLang="en-US" sz="2800" dirty="0" smtClean="0"/>
              <a:t>を選べばバトル機能を消して</a:t>
            </a:r>
            <a:endParaRPr kumimoji="1" lang="en-US" altLang="ja-JP" sz="2800" dirty="0" smtClean="0"/>
          </a:p>
          <a:p>
            <a:pPr marL="64008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 </a:t>
            </a:r>
            <a:r>
              <a:rPr kumimoji="1" lang="ja-JP" altLang="en-US" sz="2800" dirty="0" smtClean="0"/>
              <a:t>遊ぶことができる</a:t>
            </a:r>
            <a:r>
              <a:rPr kumimoji="1" lang="en-US" altLang="ja-JP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24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b="1" dirty="0" smtClean="0">
                <a:latin typeface="HGP平成明朝体W9" panose="02020A00000000000000" pitchFamily="18" charset="-128"/>
                <a:ea typeface="HGP平成明朝体W9" panose="02020A00000000000000" pitchFamily="18" charset="-128"/>
              </a:rPr>
              <a:t>What is the effect?</a:t>
            </a:r>
            <a:endParaRPr kumimoji="1" lang="ja-JP" altLang="en-US" sz="4800" b="1" dirty="0">
              <a:latin typeface="HGP平成明朝体W9" panose="02020A00000000000000" pitchFamily="18" charset="-128"/>
              <a:ea typeface="HGP平成明朝体W9" panose="02020A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12776"/>
            <a:ext cx="8568952" cy="5445224"/>
          </a:xfrm>
        </p:spPr>
        <p:txBody>
          <a:bodyPr/>
          <a:lstStyle/>
          <a:p>
            <a:r>
              <a:rPr lang="en-US" altLang="ja-JP" dirty="0"/>
              <a:t>By using the 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/>
              <a:t> </a:t>
            </a:r>
            <a:r>
              <a:rPr lang="en-US" altLang="ja-JP" dirty="0" smtClean="0"/>
              <a:t>ingress, </a:t>
            </a:r>
            <a:r>
              <a:rPr lang="en-US" altLang="ja-JP" dirty="0"/>
              <a:t>more </a:t>
            </a:r>
            <a:r>
              <a:rPr lang="en-US" altLang="ja-JP" dirty="0" smtClean="0"/>
              <a:t>users</a:t>
            </a:r>
            <a:r>
              <a:rPr lang="ja-JP" altLang="en-US" dirty="0"/>
              <a:t> </a:t>
            </a:r>
            <a:r>
              <a:rPr lang="en-US" altLang="ja-JP" dirty="0" smtClean="0"/>
              <a:t>enjoy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 game</a:t>
            </a:r>
            <a:endParaRPr lang="en-US" altLang="ja-JP" dirty="0"/>
          </a:p>
          <a:p>
            <a:pPr marL="64008" indent="0">
              <a:buNone/>
            </a:pPr>
            <a:r>
              <a:rPr lang="en-US" altLang="ja-JP" sz="2800" dirty="0" smtClean="0"/>
              <a:t>    (</a:t>
            </a:r>
            <a:r>
              <a:rPr lang="ja-JP" altLang="en-US" sz="2800" dirty="0" smtClean="0"/>
              <a:t>イングレスの機能を利用し、より多くのユー　</a:t>
            </a:r>
            <a:endParaRPr lang="en-US" altLang="ja-JP" sz="2800" dirty="0" smtClean="0"/>
          </a:p>
          <a:p>
            <a:pPr marL="64008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ザーがゲームを楽しめる</a:t>
            </a:r>
            <a:r>
              <a:rPr lang="en-US" altLang="ja-JP" sz="2800" dirty="0" smtClean="0"/>
              <a:t>)</a:t>
            </a:r>
          </a:p>
          <a:p>
            <a:pPr marL="64008" indent="0">
              <a:buNone/>
            </a:pPr>
            <a:endParaRPr kumimoji="1" lang="en-US" altLang="ja-JP" sz="2800" dirty="0"/>
          </a:p>
          <a:p>
            <a:r>
              <a:rPr lang="en-US" altLang="ja-JP" dirty="0" smtClean="0"/>
              <a:t>Proposing </a:t>
            </a:r>
            <a:r>
              <a:rPr lang="en-US" altLang="ja-JP" dirty="0"/>
              <a:t>a new use of the control </a:t>
            </a:r>
            <a:r>
              <a:rPr lang="en-US" altLang="ja-JP" dirty="0" smtClean="0"/>
              <a:t>field</a:t>
            </a:r>
          </a:p>
          <a:p>
            <a:pPr marL="64008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コントロールフィールドの新しい使い方</a:t>
            </a:r>
            <a:r>
              <a:rPr kumimoji="1" lang="en-US" altLang="ja-JP" sz="2800" dirty="0" smtClean="0"/>
              <a:t>)</a:t>
            </a:r>
          </a:p>
          <a:p>
            <a:pPr marL="64008" indent="0">
              <a:buNone/>
            </a:pPr>
            <a:endParaRPr lang="en-US" altLang="ja-JP" sz="2800" dirty="0"/>
          </a:p>
          <a:p>
            <a:r>
              <a:rPr lang="en-US" altLang="ja-JP" dirty="0"/>
              <a:t>Cooperation with the surrounding </a:t>
            </a:r>
            <a:r>
              <a:rPr lang="en-US" altLang="ja-JP" dirty="0" smtClean="0"/>
              <a:t>people</a:t>
            </a:r>
          </a:p>
          <a:p>
            <a:pPr marL="64008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周囲の人と協力プレイが楽しめる</a:t>
            </a:r>
            <a:r>
              <a:rPr kumimoji="1" lang="en-US" altLang="ja-JP" sz="2800" dirty="0" smtClean="0"/>
              <a:t>)</a:t>
            </a:r>
          </a:p>
          <a:p>
            <a:pPr marL="64008" indent="0">
              <a:buNone/>
            </a:pPr>
            <a:endParaRPr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52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399032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0751" y="2492896"/>
            <a:ext cx="8712968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kumimoji="1" lang="en-US" altLang="ja-JP" sz="4000" dirty="0" smtClean="0">
                <a:solidFill>
                  <a:schemeClr val="accent1">
                    <a:lumMod val="75000"/>
                  </a:schemeClr>
                </a:solidFill>
                <a:latin typeface="HGP平成明朝体W9" panose="02020A00000000000000" pitchFamily="18" charset="-128"/>
                <a:ea typeface="HGP平成明朝体W9" panose="02020A00000000000000" pitchFamily="18" charset="-128"/>
              </a:rPr>
              <a:t>Get more experience</a:t>
            </a:r>
          </a:p>
          <a:p>
            <a:pPr marL="64008" indent="0">
              <a:buNone/>
            </a:pPr>
            <a:r>
              <a:rPr lang="en-US" altLang="ja-JP" sz="4000" dirty="0">
                <a:solidFill>
                  <a:schemeClr val="accent1">
                    <a:lumMod val="75000"/>
                  </a:schemeClr>
                </a:solidFill>
                <a:latin typeface="HGP平成明朝体W9" panose="02020A00000000000000" pitchFamily="18" charset="-128"/>
                <a:ea typeface="HGP平成明朝体W9" panose="02020A00000000000000" pitchFamily="18" charset="-128"/>
              </a:rPr>
              <a:t> </a:t>
            </a:r>
            <a:r>
              <a:rPr lang="en-US" altLang="ja-JP" sz="4000" dirty="0" smtClean="0">
                <a:solidFill>
                  <a:schemeClr val="accent1">
                    <a:lumMod val="75000"/>
                  </a:schemeClr>
                </a:solidFill>
                <a:latin typeface="HGP平成明朝体W9" panose="02020A00000000000000" pitchFamily="18" charset="-128"/>
                <a:ea typeface="HGP平成明朝体W9" panose="02020A00000000000000" pitchFamily="18" charset="-128"/>
              </a:rPr>
              <a:t>                 </a:t>
            </a:r>
            <a:r>
              <a:rPr kumimoji="1" lang="en-US" altLang="ja-JP" sz="4000" dirty="0" smtClean="0">
                <a:solidFill>
                  <a:schemeClr val="accent1">
                    <a:lumMod val="75000"/>
                  </a:schemeClr>
                </a:solidFill>
                <a:latin typeface="HGP平成明朝体W9" panose="02020A00000000000000" pitchFamily="18" charset="-128"/>
                <a:ea typeface="HGP平成明朝体W9" panose="02020A00000000000000" pitchFamily="18" charset="-128"/>
              </a:rPr>
              <a:t> by attacking others</a:t>
            </a: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  <a:latin typeface="HGP平成明朝体W9" panose="02020A00000000000000" pitchFamily="18" charset="-128"/>
                <a:ea typeface="HGP平成明朝体W9" panose="02020A00000000000000" pitchFamily="18" charset="-128"/>
              </a:rPr>
              <a:t>！</a:t>
            </a:r>
            <a:endParaRPr kumimoji="1" lang="ja-JP" altLang="en-US" sz="4000" dirty="0">
              <a:solidFill>
                <a:schemeClr val="accent1">
                  <a:lumMod val="75000"/>
                </a:schemeClr>
              </a:solidFill>
              <a:latin typeface="HGP平成明朝体W9" panose="02020A00000000000000" pitchFamily="18" charset="-128"/>
              <a:ea typeface="HGP平成明朝体W9" panose="02020A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1226"/>
            <a:ext cx="10944786" cy="684049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-180528" y="306896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ネオン">
  <a:themeElements>
    <a:clrScheme name="ネオン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ネオン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ネオン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246</TotalTime>
  <Words>206</Words>
  <Application>Microsoft Office PowerPoint</Application>
  <PresentationFormat>画面に合わせる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ネオン</vt:lpstr>
      <vt:lpstr>PowerPoint プレゼンテーション</vt:lpstr>
      <vt:lpstr>Battle in Ingress</vt:lpstr>
      <vt:lpstr>How does it start?</vt:lpstr>
      <vt:lpstr>Battle System</vt:lpstr>
      <vt:lpstr>PowerPoint プレゼンテーション</vt:lpstr>
      <vt:lpstr>PowerPoint プレゼンテーション</vt:lpstr>
      <vt:lpstr>What is the effect?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saki Hosoda</dc:creator>
  <cp:lastModifiedBy>saki Hosoda</cp:lastModifiedBy>
  <cp:revision>16</cp:revision>
  <dcterms:created xsi:type="dcterms:W3CDTF">2016-01-15T04:35:36Z</dcterms:created>
  <dcterms:modified xsi:type="dcterms:W3CDTF">2016-01-15T21:27:13Z</dcterms:modified>
</cp:coreProperties>
</file>