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0" r:id="rId1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8" autoAdjust="0"/>
    <p:restoredTop sz="94660"/>
  </p:normalViewPr>
  <p:slideViewPr>
    <p:cSldViewPr>
      <p:cViewPr varScale="1">
        <p:scale>
          <a:sx n="69" d="100"/>
          <a:sy n="69" d="100"/>
        </p:scale>
        <p:origin x="-15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2E95-E37C-4763-BB90-7ABC7D687BCD}" type="datetimeFigureOut">
              <a:rPr lang="th-TH" smtClean="0"/>
              <a:t>15/01/59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FF2-F157-45BC-ABA7-3E0207340771}" type="slidenum">
              <a:rPr lang="th-TH" smtClean="0"/>
              <a:t>‹#›</a:t>
            </a:fld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2E95-E37C-4763-BB90-7ABC7D687BCD}" type="datetimeFigureOut">
              <a:rPr lang="th-TH" smtClean="0"/>
              <a:t>15/01/59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FF2-F157-45BC-ABA7-3E020734077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2E95-E37C-4763-BB90-7ABC7D687BCD}" type="datetimeFigureOut">
              <a:rPr lang="th-TH" smtClean="0"/>
              <a:t>15/01/59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FF2-F157-45BC-ABA7-3E020734077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2E95-E37C-4763-BB90-7ABC7D687BCD}" type="datetimeFigureOut">
              <a:rPr lang="th-TH" smtClean="0"/>
              <a:t>15/01/59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FF2-F157-45BC-ABA7-3E0207340771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2E95-E37C-4763-BB90-7ABC7D687BCD}" type="datetimeFigureOut">
              <a:rPr lang="th-TH" smtClean="0"/>
              <a:t>15/01/59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FF2-F157-45BC-ABA7-3E020734077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2E95-E37C-4763-BB90-7ABC7D687BCD}" type="datetimeFigureOut">
              <a:rPr lang="th-TH" smtClean="0"/>
              <a:t>15/01/59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FF2-F157-45BC-ABA7-3E020734077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2E95-E37C-4763-BB90-7ABC7D687BCD}" type="datetimeFigureOut">
              <a:rPr lang="th-TH" smtClean="0"/>
              <a:t>15/01/59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FF2-F157-45BC-ABA7-3E020734077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2E95-E37C-4763-BB90-7ABC7D687BCD}" type="datetimeFigureOut">
              <a:rPr lang="th-TH" smtClean="0"/>
              <a:t>15/01/59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FF2-F157-45BC-ABA7-3E020734077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2E95-E37C-4763-BB90-7ABC7D687BCD}" type="datetimeFigureOut">
              <a:rPr lang="th-TH" smtClean="0"/>
              <a:t>15/01/59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FF2-F157-45BC-ABA7-3E020734077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2E95-E37C-4763-BB90-7ABC7D687BCD}" type="datetimeFigureOut">
              <a:rPr lang="th-TH" smtClean="0"/>
              <a:t>15/01/59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FF2-F157-45BC-ABA7-3E020734077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2E95-E37C-4763-BB90-7ABC7D687BCD}" type="datetimeFigureOut">
              <a:rPr lang="th-TH" smtClean="0"/>
              <a:t>15/01/59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CFF2-F157-45BC-ABA7-3E020734077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29472E95-E37C-4763-BB90-7ABC7D687BCD}" type="datetimeFigureOut">
              <a:rPr lang="th-TH" smtClean="0"/>
              <a:t>15/01/59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3A0CFF2-F157-45BC-ABA7-3E0207340771}" type="slidenum">
              <a:rPr lang="th-TH" smtClean="0"/>
              <a:t>‹#›</a:t>
            </a:fld>
            <a:endParaRPr lang="th-T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2411760" y="4581128"/>
            <a:ext cx="6400800" cy="1752600"/>
          </a:xfrm>
        </p:spPr>
        <p:txBody>
          <a:bodyPr>
            <a:noAutofit/>
          </a:bodyPr>
          <a:lstStyle/>
          <a:p>
            <a:pPr algn="r"/>
            <a:r>
              <a:rPr lang="en-US" altLang="ja-JP" sz="3600" dirty="0" smtClean="0">
                <a:latin typeface="Cordia New" pitchFamily="34" charset="-34"/>
                <a:cs typeface="Cordia New" pitchFamily="34" charset="-34"/>
              </a:rPr>
              <a:t>Global</a:t>
            </a:r>
            <a:r>
              <a:rPr lang="ja-JP" altLang="en-US" sz="36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altLang="ja-JP" sz="3600" dirty="0" smtClean="0">
                <a:latin typeface="Cordia New" pitchFamily="34" charset="-34"/>
                <a:cs typeface="Cordia New" pitchFamily="34" charset="-34"/>
              </a:rPr>
              <a:t>S</a:t>
            </a:r>
            <a:r>
              <a:rPr lang="en-US" altLang="ja-JP" sz="3600" dirty="0" smtClean="0">
                <a:latin typeface="Cordia New" pitchFamily="34" charset="-34"/>
                <a:cs typeface="Cordia New" pitchFamily="34" charset="-34"/>
              </a:rPr>
              <a:t>tudies </a:t>
            </a:r>
            <a:r>
              <a:rPr lang="en-US" altLang="ja-JP" sz="3600" dirty="0" smtClean="0">
                <a:latin typeface="Cordia New" pitchFamily="34" charset="-34"/>
                <a:cs typeface="Cordia New" pitchFamily="34" charset="-34"/>
              </a:rPr>
              <a:t>and </a:t>
            </a:r>
            <a:r>
              <a:rPr lang="en-US" altLang="ja-JP" sz="3600" dirty="0" smtClean="0">
                <a:latin typeface="Cordia New" pitchFamily="34" charset="-34"/>
                <a:cs typeface="Cordia New" pitchFamily="34" charset="-34"/>
              </a:rPr>
              <a:t>Collaboration</a:t>
            </a:r>
            <a:endParaRPr lang="en-US" altLang="ja-JP" sz="3600" dirty="0" smtClean="0">
              <a:latin typeface="Cordia New" pitchFamily="34" charset="-34"/>
              <a:cs typeface="Cordia New" pitchFamily="34" charset="-34"/>
            </a:endParaRPr>
          </a:p>
          <a:p>
            <a:pPr algn="r"/>
            <a:r>
              <a:rPr lang="en-US" altLang="ja-JP" sz="3600" b="0" dirty="0" err="1" smtClean="0">
                <a:latin typeface="Cordia New" pitchFamily="34" charset="-34"/>
                <a:cs typeface="Cordia New" pitchFamily="34" charset="-34"/>
              </a:rPr>
              <a:t>Kaewmanee</a:t>
            </a:r>
            <a:r>
              <a:rPr lang="en-US" altLang="ja-JP" sz="3600" b="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altLang="ja-JP" sz="3600" b="0" dirty="0" err="1" smtClean="0">
                <a:latin typeface="Cordia New" pitchFamily="34" charset="-34"/>
                <a:cs typeface="Cordia New" pitchFamily="34" charset="-34"/>
              </a:rPr>
              <a:t>Rapeepan</a:t>
            </a:r>
            <a:r>
              <a:rPr lang="en-US" altLang="ja-JP" sz="3600" b="0" dirty="0" smtClean="0">
                <a:latin typeface="Cordia New" pitchFamily="34" charset="-34"/>
                <a:cs typeface="Cordia New" pitchFamily="34" charset="-34"/>
              </a:rPr>
              <a:t> 1AY15006</a:t>
            </a:r>
          </a:p>
          <a:p>
            <a:pPr algn="r"/>
            <a:r>
              <a:rPr lang="en-US" sz="3600" b="0" dirty="0" err="1" smtClean="0">
                <a:latin typeface="Cordia New" pitchFamily="34" charset="-34"/>
                <a:cs typeface="Cordia New" pitchFamily="34" charset="-34"/>
              </a:rPr>
              <a:t>Sathitirat</a:t>
            </a:r>
            <a:r>
              <a:rPr lang="en-US" sz="3600" b="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3600" b="0" dirty="0" err="1" smtClean="0">
                <a:latin typeface="Cordia New" pitchFamily="34" charset="-34"/>
                <a:cs typeface="Cordia New" pitchFamily="34" charset="-34"/>
              </a:rPr>
              <a:t>Radamanee</a:t>
            </a:r>
            <a:r>
              <a:rPr lang="en-US" sz="3600" b="0" dirty="0" smtClean="0">
                <a:latin typeface="Cordia New" pitchFamily="34" charset="-34"/>
                <a:cs typeface="Cordia New" pitchFamily="34" charset="-34"/>
              </a:rPr>
              <a:t> 1AY15022</a:t>
            </a:r>
            <a:endParaRPr lang="th-TH" sz="3600" b="0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475656" y="1484784"/>
            <a:ext cx="6172200" cy="189436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Give and Take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20333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347864" y="476672"/>
            <a:ext cx="3674368" cy="724942"/>
          </a:xfrm>
        </p:spPr>
        <p:txBody>
          <a:bodyPr/>
          <a:lstStyle/>
          <a:p>
            <a:r>
              <a:rPr lang="en-US" dirty="0" err="1" smtClean="0"/>
              <a:t>Tonkotsu</a:t>
            </a:r>
            <a:r>
              <a:rPr lang="en-US" dirty="0" smtClean="0"/>
              <a:t> </a:t>
            </a:r>
            <a:r>
              <a:rPr lang="en-US" dirty="0" err="1" smtClean="0"/>
              <a:t>butta</a:t>
            </a:r>
            <a:r>
              <a:rPr lang="en-US" dirty="0" smtClean="0"/>
              <a:t> </a:t>
            </a:r>
            <a:endParaRPr lang="th-TH" dirty="0"/>
          </a:p>
        </p:txBody>
      </p:sp>
      <p:pic>
        <p:nvPicPr>
          <p:cNvPr id="6146" name="Picture 2" descr="C:\Users\sathitiratPC\Desktop\JP WORK\12570903_961128713974195_1821841465_n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6264696" cy="480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สี่เหลี่ยมผืนผ้า 3"/>
          <p:cNvSpPr/>
          <p:nvPr/>
        </p:nvSpPr>
        <p:spPr>
          <a:xfrm>
            <a:off x="770931" y="476672"/>
            <a:ext cx="2150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Point 5</a:t>
            </a:r>
            <a:endParaRPr lang="th-TH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8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Mission start </a:t>
            </a:r>
            <a:r>
              <a:rPr lang="en-US" sz="3200" dirty="0" smtClean="0"/>
              <a:t>at Aoyama </a:t>
            </a:r>
            <a:r>
              <a:rPr lang="en-US" sz="3200" dirty="0" err="1"/>
              <a:t>G</a:t>
            </a:r>
            <a:r>
              <a:rPr lang="en-US" sz="3200" dirty="0" err="1" smtClean="0"/>
              <a:t>akuin</a:t>
            </a:r>
            <a:r>
              <a:rPr lang="en-US" sz="3200" dirty="0" smtClean="0"/>
              <a:t> University.</a:t>
            </a:r>
          </a:p>
          <a:p>
            <a:r>
              <a:rPr lang="en-US" sz="3200" dirty="0" smtClean="0"/>
              <a:t>We give checkpoint card for participants.</a:t>
            </a:r>
            <a:endParaRPr lang="en-US" sz="3200" dirty="0" smtClean="0"/>
          </a:p>
          <a:p>
            <a:r>
              <a:rPr lang="en-US" sz="3200" dirty="0" smtClean="0"/>
              <a:t>We </a:t>
            </a:r>
            <a:r>
              <a:rPr lang="en-US" sz="3200" dirty="0" smtClean="0"/>
              <a:t>don’t fix route. So, </a:t>
            </a:r>
            <a:r>
              <a:rPr lang="en-US" sz="3200" dirty="0" smtClean="0"/>
              <a:t>you </a:t>
            </a:r>
            <a:r>
              <a:rPr lang="en-US" sz="3200" dirty="0" smtClean="0"/>
              <a:t>can choose the </a:t>
            </a:r>
            <a:r>
              <a:rPr lang="en-US" sz="3200" dirty="0" smtClean="0"/>
              <a:t>portal you want </a:t>
            </a:r>
            <a:r>
              <a:rPr lang="en-US" sz="3200" dirty="0" smtClean="0"/>
              <a:t>to go.</a:t>
            </a:r>
          </a:p>
          <a:p>
            <a:r>
              <a:rPr lang="en-US" sz="3200" dirty="0"/>
              <a:t>Every portal it’s have some game or </a:t>
            </a:r>
            <a:r>
              <a:rPr lang="en-US" sz="3200" dirty="0" smtClean="0"/>
              <a:t>quiz. </a:t>
            </a:r>
          </a:p>
          <a:p>
            <a:r>
              <a:rPr lang="en-US" sz="3200" dirty="0" smtClean="0"/>
              <a:t>You have to complete 5 all of portal in 1 hour.</a:t>
            </a:r>
          </a:p>
          <a:p>
            <a:r>
              <a:rPr lang="en-US" sz="3200" dirty="0" smtClean="0"/>
              <a:t>The winner will get </a:t>
            </a:r>
            <a:r>
              <a:rPr lang="en-US" sz="3200" dirty="0" smtClean="0"/>
              <a:t>prize.</a:t>
            </a:r>
            <a:endParaRPr lang="en-US" sz="32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th-TH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027419" y="454580"/>
            <a:ext cx="1353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Rule</a:t>
            </a:r>
            <a:endParaRPr lang="th-TH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205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08920"/>
            <a:ext cx="89395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Thank you!!</a:t>
            </a:r>
            <a:endParaRPr lang="th-TH" sz="8800" dirty="0"/>
          </a:p>
        </p:txBody>
      </p:sp>
    </p:spTree>
    <p:extLst>
      <p:ext uri="{BB962C8B-B14F-4D97-AF65-F5344CB8AC3E}">
        <p14:creationId xmlns:p14="http://schemas.microsoft.com/office/powerpoint/2010/main" val="133115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24744"/>
            <a:ext cx="75608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3200" dirty="0" smtClean="0">
                <a:latin typeface="Calibri" pitchFamily="34" charset="0"/>
              </a:rPr>
              <a:t>Nowadays, </a:t>
            </a:r>
            <a:r>
              <a:rPr lang="en-US" sz="3200" dirty="0" smtClean="0">
                <a:latin typeface="Calibri" pitchFamily="34" charset="0"/>
              </a:rPr>
              <a:t>Around </a:t>
            </a:r>
            <a:r>
              <a:rPr lang="en-US" sz="3200" dirty="0" smtClean="0">
                <a:latin typeface="Calibri" pitchFamily="34" charset="0"/>
              </a:rPr>
              <a:t>the world have many problems in children. Such as disadvantaged child. So we think we want to do  this campaign for them.</a:t>
            </a:r>
          </a:p>
        </p:txBody>
      </p:sp>
    </p:spTree>
    <p:extLst>
      <p:ext uri="{BB962C8B-B14F-4D97-AF65-F5344CB8AC3E}">
        <p14:creationId xmlns:p14="http://schemas.microsoft.com/office/powerpoint/2010/main" val="409653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406210" y="1772816"/>
            <a:ext cx="8331580" cy="439248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</a:rPr>
              <a:t>D</a:t>
            </a:r>
            <a:r>
              <a:rPr lang="en-US" sz="3200" dirty="0" smtClean="0">
                <a:latin typeface="Calibri" pitchFamily="34" charset="0"/>
              </a:rPr>
              <a:t>onate cloths </a:t>
            </a:r>
            <a:r>
              <a:rPr lang="en-US" sz="3200" dirty="0" smtClean="0">
                <a:latin typeface="Calibri" pitchFamily="34" charset="0"/>
              </a:rPr>
              <a:t>and books to disadvantaged </a:t>
            </a:r>
            <a:r>
              <a:rPr lang="en-US" sz="3200" dirty="0" smtClean="0">
                <a:latin typeface="Calibri" pitchFamily="34" charset="0"/>
              </a:rPr>
              <a:t>child.</a:t>
            </a:r>
          </a:p>
          <a:p>
            <a:endParaRPr lang="en-US" sz="3200" dirty="0" smtClean="0">
              <a:latin typeface="Calibri" pitchFamily="34" charset="0"/>
            </a:endParaRPr>
          </a:p>
          <a:p>
            <a:r>
              <a:rPr lang="en-US" sz="3200" dirty="0" smtClean="0">
                <a:latin typeface="Calibri" pitchFamily="34" charset="0"/>
              </a:rPr>
              <a:t>Encourage </a:t>
            </a:r>
            <a:r>
              <a:rPr lang="en-US" sz="3200" dirty="0">
                <a:latin typeface="Calibri" pitchFamily="34" charset="0"/>
              </a:rPr>
              <a:t>people to make use of the time wisely</a:t>
            </a:r>
            <a:r>
              <a:rPr lang="en-US" sz="3200" dirty="0" smtClean="0">
                <a:latin typeface="Calibri" pitchFamily="34" charset="0"/>
              </a:rPr>
              <a:t>.</a:t>
            </a:r>
          </a:p>
          <a:p>
            <a:endParaRPr lang="en-US" sz="3200" dirty="0" smtClean="0">
              <a:latin typeface="Calibri" pitchFamily="34" charset="0"/>
            </a:endParaRPr>
          </a:p>
          <a:p>
            <a:r>
              <a:rPr lang="en-US" sz="3200" dirty="0">
                <a:latin typeface="Calibri" pitchFamily="34" charset="0"/>
              </a:rPr>
              <a:t>For promote application (</a:t>
            </a:r>
            <a:r>
              <a:rPr lang="en-US" sz="3200" dirty="0" smtClean="0">
                <a:latin typeface="Calibri" pitchFamily="34" charset="0"/>
              </a:rPr>
              <a:t>Ingress) </a:t>
            </a:r>
            <a:endParaRPr lang="en-US" sz="32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724318" y="548680"/>
            <a:ext cx="22990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</a:t>
            </a:r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urpose</a:t>
            </a:r>
            <a:endParaRPr lang="th-TH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55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493096"/>
          </a:xfrm>
        </p:spPr>
        <p:txBody>
          <a:bodyPr>
            <a:noAutofit/>
          </a:bodyPr>
          <a:lstStyle/>
          <a:p>
            <a:r>
              <a:rPr lang="en-US" sz="3200" dirty="0" smtClean="0"/>
              <a:t>We’ll Meet-up at Aoyama </a:t>
            </a:r>
            <a:r>
              <a:rPr lang="en-US" sz="3200" dirty="0" err="1"/>
              <a:t>G</a:t>
            </a:r>
            <a:r>
              <a:rPr lang="en-US" sz="3200" dirty="0" err="1" smtClean="0"/>
              <a:t>akuin</a:t>
            </a:r>
            <a:r>
              <a:rPr lang="en-US" sz="3200" dirty="0" smtClean="0"/>
              <a:t> </a:t>
            </a:r>
            <a:r>
              <a:rPr lang="en-US" sz="3200" dirty="0" smtClean="0"/>
              <a:t>University main </a:t>
            </a:r>
            <a:r>
              <a:rPr lang="en-US" sz="3200" dirty="0" smtClean="0"/>
              <a:t>gate.</a:t>
            </a:r>
          </a:p>
          <a:p>
            <a:endParaRPr lang="en-US" sz="3200" dirty="0"/>
          </a:p>
          <a:p>
            <a:r>
              <a:rPr lang="en-US" sz="3200" dirty="0" smtClean="0"/>
              <a:t>Please donate something(cloth or book).</a:t>
            </a:r>
          </a:p>
          <a:p>
            <a:endParaRPr lang="en-US" sz="3200" dirty="0" smtClean="0"/>
          </a:p>
          <a:p>
            <a:r>
              <a:rPr lang="en-US" sz="3200" dirty="0" smtClean="0"/>
              <a:t>After </a:t>
            </a:r>
            <a:r>
              <a:rPr lang="en-US" sz="3200" dirty="0" smtClean="0"/>
              <a:t>registered we’ll give some Ingress’s souvenir to you. </a:t>
            </a:r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953700" y="375959"/>
            <a:ext cx="3565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About activity</a:t>
            </a:r>
            <a:endParaRPr lang="th-TH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84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476700" y="5313523"/>
            <a:ext cx="8352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This campaign we’ll walk </a:t>
            </a:r>
            <a:r>
              <a:rPr lang="en-US" sz="3200" dirty="0" smtClean="0"/>
              <a:t>around </a:t>
            </a:r>
            <a:r>
              <a:rPr lang="en-US" sz="3200" dirty="0" err="1"/>
              <a:t>F</a:t>
            </a:r>
            <a:r>
              <a:rPr lang="en-US" sz="3200" dirty="0" err="1" smtClean="0"/>
              <a:t>uchinobe</a:t>
            </a:r>
            <a:r>
              <a:rPr lang="en-US" sz="3200" dirty="0" smtClean="0"/>
              <a:t> city </a:t>
            </a:r>
            <a:r>
              <a:rPr lang="en-US" sz="3200" dirty="0" smtClean="0"/>
              <a:t>and </a:t>
            </a:r>
            <a:r>
              <a:rPr lang="en-US" sz="3200" dirty="0" smtClean="0"/>
              <a:t>complete </a:t>
            </a:r>
            <a:r>
              <a:rPr lang="en-US" sz="3200" dirty="0" smtClean="0"/>
              <a:t>5 missions</a:t>
            </a:r>
            <a:r>
              <a:rPr lang="en-US" sz="3200" dirty="0" smtClean="0"/>
              <a:t>.</a:t>
            </a:r>
            <a:endParaRPr lang="en-US" sz="3200" dirty="0" smtClean="0"/>
          </a:p>
        </p:txBody>
      </p:sp>
      <p:pic>
        <p:nvPicPr>
          <p:cNvPr id="1026" name="Picture 2" descr="C:\Users\sathitiratPC\Desktop\JP WORK\12557112_961121500641583_1197327842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25" y="209422"/>
            <a:ext cx="8644544" cy="486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059832" y="476672"/>
            <a:ext cx="5330552" cy="79695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 Aoyama </a:t>
            </a:r>
            <a:r>
              <a:rPr lang="en-US" dirty="0" err="1" smtClean="0">
                <a:latin typeface="Calibri" pitchFamily="34" charset="0"/>
              </a:rPr>
              <a:t>gakuin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University</a:t>
            </a:r>
            <a:endParaRPr lang="th-TH" dirty="0">
              <a:latin typeface="Calibri" pitchFamily="34" charset="0"/>
            </a:endParaRPr>
          </a:p>
        </p:txBody>
      </p:sp>
      <p:pic>
        <p:nvPicPr>
          <p:cNvPr id="2050" name="Picture 2" descr="C:\Users\sathitiratPC\Desktop\JP WORK\12540411_10201032407089443_376964889_n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87" y="1484784"/>
            <a:ext cx="6120680" cy="483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สี่เหลี่ยมผืนผ้า 3"/>
          <p:cNvSpPr/>
          <p:nvPr/>
        </p:nvSpPr>
        <p:spPr>
          <a:xfrm>
            <a:off x="755576" y="476672"/>
            <a:ext cx="2150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Point 1</a:t>
            </a:r>
            <a:endParaRPr lang="th-TH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48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347864" y="476672"/>
            <a:ext cx="3386336" cy="724942"/>
          </a:xfrm>
        </p:spPr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Shoubu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kuga</a:t>
            </a:r>
            <a:endParaRPr lang="th-TH" dirty="0">
              <a:latin typeface="Calibri" pitchFamily="34" charset="0"/>
            </a:endParaRPr>
          </a:p>
        </p:txBody>
      </p:sp>
      <p:pic>
        <p:nvPicPr>
          <p:cNvPr id="3074" name="Picture 2" descr="C:\Users\sathitiratPC\Desktop\JP WORK\12570835_961128710640862_528092520_n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92" y="1628800"/>
            <a:ext cx="6120680" cy="464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สี่เหลี่ยมผืนผ้า 3"/>
          <p:cNvSpPr/>
          <p:nvPr/>
        </p:nvSpPr>
        <p:spPr>
          <a:xfrm>
            <a:off x="755576" y="476672"/>
            <a:ext cx="21505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Point 2</a:t>
            </a:r>
            <a:endParaRPr lang="th-TH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2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347864" y="404664"/>
            <a:ext cx="3962400" cy="796950"/>
          </a:xfrm>
        </p:spPr>
        <p:txBody>
          <a:bodyPr/>
          <a:lstStyle/>
          <a:p>
            <a:r>
              <a:rPr lang="en-US" dirty="0" err="1" smtClean="0"/>
              <a:t>Fuchinobe</a:t>
            </a:r>
            <a:r>
              <a:rPr lang="en-US" dirty="0" smtClean="0"/>
              <a:t> </a:t>
            </a:r>
            <a:r>
              <a:rPr lang="en-US" dirty="0" smtClean="0"/>
              <a:t>Station</a:t>
            </a:r>
            <a:endParaRPr lang="th-TH" dirty="0"/>
          </a:p>
        </p:txBody>
      </p:sp>
      <p:pic>
        <p:nvPicPr>
          <p:cNvPr id="4098" name="Picture 2" descr="C:\Users\sathitiratPC\Desktop\JP WORK\12576262_10201032407249447_1033728544_n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178" y="1628800"/>
            <a:ext cx="5976664" cy="465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สี่เหลี่ยมผืนผ้า 3"/>
          <p:cNvSpPr/>
          <p:nvPr/>
        </p:nvSpPr>
        <p:spPr>
          <a:xfrm>
            <a:off x="755576" y="476672"/>
            <a:ext cx="21505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Point 3</a:t>
            </a:r>
            <a:endParaRPr lang="th-TH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8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203848" y="611870"/>
            <a:ext cx="3026296" cy="652934"/>
          </a:xfrm>
        </p:spPr>
        <p:txBody>
          <a:bodyPr/>
          <a:lstStyle/>
          <a:p>
            <a:r>
              <a:rPr lang="en-US" dirty="0" err="1" smtClean="0"/>
              <a:t>Sumu</a:t>
            </a:r>
            <a:r>
              <a:rPr lang="en-US" dirty="0" smtClean="0"/>
              <a:t> </a:t>
            </a:r>
            <a:r>
              <a:rPr lang="en-US" dirty="0" err="1" smtClean="0"/>
              <a:t>zoukun</a:t>
            </a:r>
            <a:endParaRPr lang="th-TH" dirty="0"/>
          </a:p>
        </p:txBody>
      </p:sp>
      <p:pic>
        <p:nvPicPr>
          <p:cNvPr id="5122" name="Picture 2" descr="C:\Users\sathitiratPC\Desktop\JP WORK\12576063_10201032407129444_31705003_n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92" y="1556792"/>
            <a:ext cx="6048672" cy="473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สี่เหลี่ยมผืนผ้า 3"/>
          <p:cNvSpPr/>
          <p:nvPr/>
        </p:nvSpPr>
        <p:spPr>
          <a:xfrm>
            <a:off x="755576" y="476672"/>
            <a:ext cx="21505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Point 4</a:t>
            </a:r>
            <a:endParaRPr lang="th-TH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34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ขอบฟ้า">
  <a:themeElements>
    <a:clrScheme name="ขอบฟ้า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ขอบฟ้า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ขอบฟ้า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190</Words>
  <Application>Microsoft Office PowerPoint</Application>
  <PresentationFormat>นำเสนอทางหน้าจอ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12</vt:i4>
      </vt:variant>
    </vt:vector>
  </HeadingPairs>
  <TitlesOfParts>
    <vt:vector size="13" baseType="lpstr">
      <vt:lpstr>ขอบฟ้า</vt:lpstr>
      <vt:lpstr>Give and Take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 Aoyama gakuin University</vt:lpstr>
      <vt:lpstr>Shoubu kuga</vt:lpstr>
      <vt:lpstr>Fuchinobe Station</vt:lpstr>
      <vt:lpstr>Sumu zoukun</vt:lpstr>
      <vt:lpstr>Tonkotsu butta 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Tell your traffic</dc:title>
  <dc:creator>sathitiratPC</dc:creator>
  <cp:lastModifiedBy>sathitiratPC</cp:lastModifiedBy>
  <cp:revision>56</cp:revision>
  <dcterms:created xsi:type="dcterms:W3CDTF">2016-01-14T05:27:24Z</dcterms:created>
  <dcterms:modified xsi:type="dcterms:W3CDTF">2016-01-15T13:06:22Z</dcterms:modified>
</cp:coreProperties>
</file>