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2" r:id="rId8"/>
    <p:sldId id="264" r:id="rId9"/>
    <p:sldId id="259" r:id="rId10"/>
    <p:sldId id="265" r:id="rId11"/>
    <p:sldId id="269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B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118" autoAdjust="0"/>
  </p:normalViewPr>
  <p:slideViewPr>
    <p:cSldViewPr snapToGrid="0">
      <p:cViewPr>
        <p:scale>
          <a:sx n="70" d="100"/>
          <a:sy n="70" d="100"/>
        </p:scale>
        <p:origin x="-522" y="-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BAFBC6-2608-4D50-95FC-7419116BA170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5AC306-EEFC-43F1-9A96-3339AE709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37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FBC6-2608-4D50-95FC-7419116BA170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C306-EEFC-43F1-9A96-3339AE709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6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FBC6-2608-4D50-95FC-7419116BA170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C306-EEFC-43F1-9A96-3339AE709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883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FBC6-2608-4D50-95FC-7419116BA170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C306-EEFC-43F1-9A96-3339AE709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175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FBC6-2608-4D50-95FC-7419116BA170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C306-EEFC-43F1-9A96-3339AE709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417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FBC6-2608-4D50-95FC-7419116BA170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C306-EEFC-43F1-9A96-3339AE709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28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FBC6-2608-4D50-95FC-7419116BA170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C306-EEFC-43F1-9A96-3339AE709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685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FBC6-2608-4D50-95FC-7419116BA170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C306-EEFC-43F1-9A96-3339AE709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231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FBC6-2608-4D50-95FC-7419116BA170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C306-EEFC-43F1-9A96-3339AE709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57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FBC6-2608-4D50-95FC-7419116BA170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C306-EEFC-43F1-9A96-3339AE709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27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FBC6-2608-4D50-95FC-7419116BA170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C306-EEFC-43F1-9A96-3339AE709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90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FBC6-2608-4D50-95FC-7419116BA170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C306-EEFC-43F1-9A96-3339AE709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25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FBC6-2608-4D50-95FC-7419116BA170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C306-EEFC-43F1-9A96-3339AE709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08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FBC6-2608-4D50-95FC-7419116BA170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C306-EEFC-43F1-9A96-3339AE709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9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FBC6-2608-4D50-95FC-7419116BA170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C306-EEFC-43F1-9A96-3339AE709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57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FBC6-2608-4D50-95FC-7419116BA170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C306-EEFC-43F1-9A96-3339AE709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70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FBC6-2608-4D50-95FC-7419116BA170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C306-EEFC-43F1-9A96-3339AE709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27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AFBC6-2608-4D50-95FC-7419116BA170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AC306-EEFC-43F1-9A96-3339AE709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521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entury" panose="02040604050505020304" pitchFamily="18" charset="0"/>
              </a:rPr>
              <a:t>ingress</a:t>
            </a:r>
            <a:endParaRPr kumimoji="1" lang="ja-JP" altLang="en-US" dirty="0">
              <a:latin typeface="Century" panose="020406040505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394118" y="6444734"/>
            <a:ext cx="279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Michiki</a:t>
            </a:r>
            <a:r>
              <a:rPr kumimoji="1" lang="en-US" altLang="ja-JP" dirty="0" smtClean="0"/>
              <a:t> Hara </a:t>
            </a:r>
            <a:r>
              <a:rPr kumimoji="1" lang="en-US" altLang="ja-JP" dirty="0" err="1" smtClean="0"/>
              <a:t>Tsukito</a:t>
            </a:r>
            <a:r>
              <a:rPr kumimoji="1" lang="en-US" altLang="ja-JP" dirty="0" smtClean="0"/>
              <a:t> Nakano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49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4400" dirty="0" smtClean="0">
                <a:latin typeface="Century" panose="02040604050505020304" pitchFamily="18" charset="0"/>
              </a:rPr>
              <a:t>3.Ranking</a:t>
            </a:r>
            <a:endParaRPr kumimoji="1" lang="ja-JP" altLang="en-US" sz="4400" dirty="0">
              <a:latin typeface="Century" panose="02040604050505020304" pitchFamily="18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altLang="ja-JP" dirty="0" smtClean="0">
                <a:latin typeface="Century" panose="02040604050505020304" pitchFamily="18" charset="0"/>
              </a:rPr>
              <a:t>Specific EFEECT</a:t>
            </a:r>
            <a:endParaRPr kumimoji="1" lang="ja-JP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39" y="-232012"/>
            <a:ext cx="4300322" cy="7560860"/>
          </a:xfr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394583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246161" y="0"/>
            <a:ext cx="394583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899546" y="1487606"/>
            <a:ext cx="532263" cy="177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07740" y="2772770"/>
            <a:ext cx="1315873" cy="377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570826" y="2772769"/>
            <a:ext cx="1315873" cy="377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kumimoji="1" lang="en-US" altLang="ja-JP" dirty="0" smtClean="0">
                <a:latin typeface="Century" panose="02040604050505020304" pitchFamily="18" charset="0"/>
              </a:rPr>
              <a:t>Propose</a:t>
            </a:r>
            <a:endParaRPr kumimoji="1" lang="ja-JP" altLang="en-US" dirty="0">
              <a:latin typeface="Century" panose="02040604050505020304" pitchFamily="18" charset="0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6600" dirty="0" smtClean="0">
                <a:latin typeface="Century" panose="02040604050505020304" pitchFamily="18" charset="0"/>
              </a:rPr>
              <a:t>4.EVENT</a:t>
            </a:r>
            <a:endParaRPr kumimoji="1" lang="ja-JP" altLang="en-US" sz="66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9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5815076\AppData\Local\Microsoft\Windows\Temporary Internet Files\Content.IE5\MA0GE2EX\gi01a2013080714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58" y="-31748"/>
            <a:ext cx="3000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064525" y="2150840"/>
            <a:ext cx="34612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Century" panose="02040604050505020304" pitchFamily="18" charset="0"/>
              </a:rPr>
              <a:t>Playing ingress</a:t>
            </a:r>
          </a:p>
          <a:p>
            <a:r>
              <a:rPr kumimoji="1" lang="en-US" altLang="ja-JP" sz="3200" dirty="0" smtClean="0">
                <a:latin typeface="Century" panose="02040604050505020304" pitchFamily="18" charset="0"/>
              </a:rPr>
              <a:t>with your friends</a:t>
            </a:r>
            <a:endParaRPr kumimoji="1" lang="ja-JP" altLang="en-US" sz="3200" dirty="0">
              <a:latin typeface="Century" panose="02040604050505020304" pitchFamily="18" charset="0"/>
            </a:endParaRPr>
          </a:p>
        </p:txBody>
      </p:sp>
      <p:pic>
        <p:nvPicPr>
          <p:cNvPr id="1031" name="Picture 7" descr="C:\Users\a5815076\AppData\Local\Microsoft\Windows\Temporary Internet Files\Content.IE5\9HMTI7TO\gi01d20130807120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533" y="0"/>
            <a:ext cx="24199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7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5815076\AppData\Local\Microsoft\Windows\Temporary Internet Files\Content.IE5\QV0QX69U\gatag-0000805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50" y="0"/>
            <a:ext cx="57252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5815076\AppData\Local\Microsoft\Windows\Temporary Internet Files\Content.IE5\9HMTI7TO\Fairytale_Trash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021" y="330617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5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4400" dirty="0" smtClean="0">
                <a:latin typeface="Century" panose="02040604050505020304" pitchFamily="18" charset="0"/>
              </a:rPr>
              <a:t>THANK YOU FOR LISTENING</a:t>
            </a:r>
            <a:endParaRPr kumimoji="1" lang="ja-JP" altLang="en-US" sz="4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55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37" y="0"/>
            <a:ext cx="4285749" cy="6858000"/>
          </a:xfr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3951537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947626" y="0"/>
            <a:ext cx="424437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5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entury" panose="02040604050505020304" pitchFamily="18" charset="0"/>
              </a:rPr>
              <a:t>proposal</a:t>
            </a:r>
            <a:endParaRPr kumimoji="1" lang="ja-JP" altLang="en-US" dirty="0">
              <a:latin typeface="Century" panose="020406040505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1412" y="1792287"/>
            <a:ext cx="9905999" cy="35417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ja-JP" sz="3600" dirty="0" smtClean="0">
                <a:latin typeface="Century" panose="02040604050505020304" pitchFamily="18" charset="0"/>
              </a:rPr>
              <a:t>Why there is  no cooperative play to the functions of the Ingress?</a:t>
            </a:r>
          </a:p>
          <a:p>
            <a:pPr marL="0" indent="0" algn="ctr">
              <a:buNone/>
            </a:pPr>
            <a:endParaRPr lang="en-US" altLang="ja-JP" sz="3600" dirty="0" smtClean="0">
              <a:latin typeface="Century" panose="02040604050505020304" pitchFamily="18" charset="0"/>
            </a:endParaRPr>
          </a:p>
          <a:p>
            <a:pPr marL="0" indent="0" algn="ctr">
              <a:buNone/>
            </a:pPr>
            <a:r>
              <a:rPr lang="ja-JP" altLang="en-US" sz="3600" dirty="0" smtClean="0">
                <a:latin typeface="Century" panose="02040604050505020304" pitchFamily="18" charset="0"/>
              </a:rPr>
              <a:t>↓</a:t>
            </a:r>
            <a:endParaRPr lang="en-US" altLang="ja-JP" sz="3600" dirty="0" smtClean="0">
              <a:latin typeface="Century" panose="02040604050505020304" pitchFamily="18" charset="0"/>
            </a:endParaRPr>
          </a:p>
          <a:p>
            <a:pPr marL="0" indent="0" algn="ctr">
              <a:buNone/>
            </a:pPr>
            <a:endParaRPr kumimoji="1" lang="en-US" altLang="ja-JP" sz="3600" dirty="0">
              <a:latin typeface="Century" panose="02040604050505020304" pitchFamily="18" charset="0"/>
            </a:endParaRPr>
          </a:p>
          <a:p>
            <a:pPr marL="0" indent="0" algn="ctr">
              <a:buNone/>
            </a:pPr>
            <a:r>
              <a:rPr lang="en-US" altLang="ja-JP" sz="3600" dirty="0" smtClean="0">
                <a:latin typeface="Century" panose="02040604050505020304" pitchFamily="18" charset="0"/>
              </a:rPr>
              <a:t>We want a function of cooperative!</a:t>
            </a:r>
            <a:endParaRPr kumimoji="1" lang="ja-JP" altLang="en-US" sz="36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1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Century" panose="02040604050505020304" pitchFamily="18" charset="0"/>
              </a:rPr>
              <a:t>Specific function</a:t>
            </a:r>
            <a:endParaRPr kumimoji="1" lang="ja-JP" altLang="en-US" dirty="0">
              <a:latin typeface="Century" panose="020406040505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 algn="ctr">
              <a:buNone/>
            </a:pPr>
            <a:endParaRPr lang="en-US" altLang="ja-JP" sz="4400" dirty="0" smtClean="0">
              <a:latin typeface="Century" panose="02040604050505020304" pitchFamily="18" charset="0"/>
            </a:endParaRPr>
          </a:p>
          <a:p>
            <a:pPr marL="0" indent="0" algn="ctr">
              <a:buNone/>
            </a:pPr>
            <a:r>
              <a:rPr lang="en-US" altLang="ja-JP" sz="4400" dirty="0" smtClean="0">
                <a:latin typeface="Century" panose="02040604050505020304" pitchFamily="18" charset="0"/>
              </a:rPr>
              <a:t>1. Friend function</a:t>
            </a:r>
            <a:endParaRPr lang="en-US" altLang="ja-JP" sz="4000" dirty="0" smtClean="0">
              <a:latin typeface="Century" panose="02040604050505020304" pitchFamily="18" charset="0"/>
            </a:endParaRPr>
          </a:p>
          <a:p>
            <a:pPr marL="457200" lvl="1" indent="0" algn="ctr">
              <a:buNone/>
            </a:pPr>
            <a:endParaRPr lang="en-US" altLang="ja-JP" sz="4000" dirty="0">
              <a:latin typeface="Century" panose="02040604050505020304" pitchFamily="18" charset="0"/>
            </a:endParaRPr>
          </a:p>
          <a:p>
            <a:pPr marL="457200" lvl="1" indent="0" algn="ctr">
              <a:buNone/>
            </a:pPr>
            <a:endParaRPr lang="en-US" altLang="ja-JP" sz="4000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0" y="0"/>
            <a:ext cx="394583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223646" y="-2868"/>
            <a:ext cx="394583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コンテンツ プレースホルダー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39" y="0"/>
            <a:ext cx="4277807" cy="6892026"/>
          </a:xfrm>
        </p:spPr>
      </p:pic>
      <p:sp>
        <p:nvSpPr>
          <p:cNvPr id="3" name="左矢印 2"/>
          <p:cNvSpPr/>
          <p:nvPr/>
        </p:nvSpPr>
        <p:spPr>
          <a:xfrm rot="2415211">
            <a:off x="7026819" y="547114"/>
            <a:ext cx="978408" cy="484632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1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コンテンツ プレースホルダー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642678"/>
          </a:xfrm>
        </p:spPr>
      </p:pic>
      <p:sp>
        <p:nvSpPr>
          <p:cNvPr id="5" name="左矢印 4"/>
          <p:cNvSpPr/>
          <p:nvPr/>
        </p:nvSpPr>
        <p:spPr>
          <a:xfrm rot="3647121">
            <a:off x="7606778" y="1861971"/>
            <a:ext cx="4201094" cy="2728544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394583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229535" y="0"/>
            <a:ext cx="394583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" y="0"/>
            <a:ext cx="12122928" cy="68580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141413" y="265176"/>
            <a:ext cx="669099" cy="353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0588246" y="801624"/>
            <a:ext cx="1161794" cy="5882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5176" y="1020556"/>
            <a:ext cx="295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DDB748"/>
                </a:solidFill>
                <a:latin typeface="Century" panose="02040604050505020304" pitchFamily="18" charset="0"/>
              </a:rPr>
              <a:t>ID:	Temporary Agent</a:t>
            </a:r>
            <a:endParaRPr kumimoji="1" lang="ja-JP" altLang="en-US" dirty="0">
              <a:solidFill>
                <a:srgbClr val="DDB748"/>
              </a:solidFill>
              <a:latin typeface="Century" panose="02040604050505020304" pitchFamily="18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0793568" y="1545432"/>
            <a:ext cx="672024" cy="603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8563" y="172775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DDB748"/>
                </a:solidFill>
                <a:latin typeface="Century" panose="02040604050505020304" pitchFamily="18" charset="0"/>
              </a:rPr>
              <a:t>Agent Level</a:t>
            </a:r>
            <a:endParaRPr kumimoji="1" lang="ja-JP" altLang="en-US" b="1" dirty="0">
              <a:solidFill>
                <a:srgbClr val="DDB748"/>
              </a:solidFill>
              <a:latin typeface="Century" panose="02040604050505020304" pitchFamily="18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3197" y="231446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DDB748"/>
                </a:solidFill>
                <a:latin typeface="Century" panose="02040604050505020304" pitchFamily="18" charset="0"/>
              </a:rPr>
              <a:t>Control Fields Created</a:t>
            </a:r>
            <a:endParaRPr kumimoji="1" lang="ja-JP" altLang="en-US" b="1" dirty="0">
              <a:solidFill>
                <a:srgbClr val="DDB748"/>
              </a:solidFill>
              <a:latin typeface="Century" panose="020406040505050203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13197" y="287756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DDB748"/>
                </a:solidFill>
                <a:latin typeface="Century" panose="02040604050505020304" pitchFamily="18" charset="0"/>
              </a:rPr>
              <a:t>Mind Units Captured</a:t>
            </a:r>
            <a:endParaRPr kumimoji="1" lang="ja-JP" altLang="en-US" b="1" dirty="0">
              <a:solidFill>
                <a:srgbClr val="DDB748"/>
              </a:solidFill>
              <a:latin typeface="Century" panose="02040604050505020304" pitchFamily="18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95564" y="3481851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DDB748"/>
                </a:solidFill>
                <a:latin typeface="Century" panose="02040604050505020304" pitchFamily="18" charset="0"/>
              </a:rPr>
              <a:t>Longest Ever Created</a:t>
            </a:r>
            <a:endParaRPr kumimoji="1" lang="ja-JP" altLang="en-US" b="1" dirty="0">
              <a:solidFill>
                <a:srgbClr val="DDB748"/>
              </a:solidFill>
              <a:latin typeface="Century" panose="02040604050505020304" pitchFamily="18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3197" y="4189051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DDB748"/>
                </a:solidFill>
                <a:latin typeface="Century" panose="02040604050505020304" pitchFamily="18" charset="0"/>
              </a:rPr>
              <a:t>Largest Control Field</a:t>
            </a:r>
            <a:endParaRPr kumimoji="1" lang="ja-JP" altLang="en-US" b="1" dirty="0">
              <a:solidFill>
                <a:srgbClr val="DDB748"/>
              </a:solidFill>
              <a:latin typeface="Century" panose="02040604050505020304" pitchFamily="18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13197" y="4896251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DDB748"/>
                </a:solidFill>
                <a:latin typeface="Century" panose="02040604050505020304" pitchFamily="18" charset="0"/>
              </a:rPr>
              <a:t>XM Recharged</a:t>
            </a:r>
            <a:endParaRPr kumimoji="1" lang="ja-JP" altLang="en-US" b="1" dirty="0">
              <a:solidFill>
                <a:srgbClr val="DDB748"/>
              </a:solidFill>
              <a:latin typeface="Century" panose="02040604050505020304" pitchFamily="18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95564" y="5507793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DDB748"/>
                </a:solidFill>
                <a:latin typeface="Century" panose="02040604050505020304" pitchFamily="18" charset="0"/>
              </a:rPr>
              <a:t>Portals Captured</a:t>
            </a:r>
            <a:endParaRPr kumimoji="1" lang="ja-JP" altLang="en-US" b="1" dirty="0">
              <a:solidFill>
                <a:srgbClr val="DDB748"/>
              </a:solidFill>
              <a:latin typeface="Century" panose="02040604050505020304" pitchFamily="18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13197" y="611933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DDB748"/>
                </a:solidFill>
                <a:latin typeface="Century" panose="02040604050505020304" pitchFamily="18" charset="0"/>
              </a:rPr>
              <a:t>Unique Portals Captured</a:t>
            </a:r>
            <a:endParaRPr kumimoji="1" lang="ja-JP" altLang="en-US" b="1" dirty="0">
              <a:solidFill>
                <a:srgbClr val="DDB748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9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4400" dirty="0" smtClean="0">
                <a:latin typeface="Century" panose="02040604050505020304" pitchFamily="18" charset="0"/>
              </a:rPr>
              <a:t>2. Attack with friends</a:t>
            </a:r>
            <a:endParaRPr kumimoji="1" lang="ja-JP" altLang="en-US" sz="4400" dirty="0">
              <a:latin typeface="Century" panose="02040604050505020304" pitchFamily="18" charset="0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altLang="ja-JP" dirty="0" smtClean="0">
                <a:latin typeface="Century" panose="02040604050505020304" pitchFamily="18" charset="0"/>
              </a:rPr>
              <a:t>Specific function</a:t>
            </a:r>
            <a:endParaRPr kumimoji="1" lang="ja-JP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39" y="4930"/>
            <a:ext cx="4297145" cy="6853070"/>
          </a:xfrm>
        </p:spPr>
      </p:pic>
      <p:sp>
        <p:nvSpPr>
          <p:cNvPr id="7" name="正方形/長方形 6"/>
          <p:cNvSpPr/>
          <p:nvPr/>
        </p:nvSpPr>
        <p:spPr>
          <a:xfrm>
            <a:off x="0" y="0"/>
            <a:ext cx="394583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242984" y="0"/>
            <a:ext cx="394583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0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回路</Template>
  <TotalTime>221</TotalTime>
  <Words>77</Words>
  <Application>Microsoft Office PowerPoint</Application>
  <PresentationFormat>ユーザー設定</PresentationFormat>
  <Paragraphs>29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回路</vt:lpstr>
      <vt:lpstr>ingress</vt:lpstr>
      <vt:lpstr>PowerPoint プレゼンテーション</vt:lpstr>
      <vt:lpstr>proposal</vt:lpstr>
      <vt:lpstr>Specific function</vt:lpstr>
      <vt:lpstr>PowerPoint プレゼンテーション</vt:lpstr>
      <vt:lpstr>PowerPoint プレゼンテーション</vt:lpstr>
      <vt:lpstr>PowerPoint プレゼンテーション</vt:lpstr>
      <vt:lpstr>Specific function</vt:lpstr>
      <vt:lpstr>PowerPoint プレゼンテーション</vt:lpstr>
      <vt:lpstr>Specific EFEECT</vt:lpstr>
      <vt:lpstr>PowerPoint プレゼンテーション</vt:lpstr>
      <vt:lpstr>Propose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原道樹</dc:creator>
  <cp:lastModifiedBy>情報メディアセンター</cp:lastModifiedBy>
  <cp:revision>28</cp:revision>
  <dcterms:created xsi:type="dcterms:W3CDTF">2016-01-11T05:37:48Z</dcterms:created>
  <dcterms:modified xsi:type="dcterms:W3CDTF">2016-01-15T05:31:35Z</dcterms:modified>
</cp:coreProperties>
</file>