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0" r:id="rId6"/>
    <p:sldId id="261" r:id="rId7"/>
    <p:sldId id="259" r:id="rId8"/>
    <p:sldId id="262" r:id="rId9"/>
    <p:sldId id="263" r:id="rId10"/>
    <p:sldId id="265" r:id="rId11"/>
    <p:sldId id="266" r:id="rId12"/>
    <p:sldId id="26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9" r:id="rId25"/>
    <p:sldId id="278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10" autoAdjust="0"/>
  </p:normalViewPr>
  <p:slideViewPr>
    <p:cSldViewPr>
      <p:cViewPr varScale="1">
        <p:scale>
          <a:sx n="92" d="100"/>
          <a:sy n="92" d="100"/>
        </p:scale>
        <p:origin x="-2022" y="-102"/>
      </p:cViewPr>
      <p:guideLst>
        <p:guide orient="horz" pos="214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Android</a:t>
            </a:r>
            <a:r>
              <a:rPr lang="zh-CN" altLang="en-US" dirty="0" smtClean="0">
                <a:latin typeface="+mj-ea"/>
              </a:rPr>
              <a:t>应用性能优化实践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2613" y="2759581"/>
            <a:ext cx="6100534" cy="174098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马培羽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2016.12.1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lALOi1qmBczwzNU_213_240.png_620x10000q90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0" y="2366010"/>
            <a:ext cx="3949700" cy="414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内存问题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内存消耗过大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内存抖动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+mj-ea"/>
              </a:rPr>
              <a:t>内存分析工具</a:t>
            </a:r>
            <a:r>
              <a:rPr lang="en-US" altLang="en-US" dirty="0" smtClean="0">
                <a:latin typeface="+mj-ea"/>
              </a:rPr>
              <a:t>-</a:t>
            </a:r>
            <a:r>
              <a:rPr lang="en-US" b="1" dirty="0" smtClean="0">
                <a:latin typeface="+mj-ea"/>
              </a:rPr>
              <a:t>Memory Monitor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内存泄漏（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Allocated Size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变大）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内存抖动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0" name="Picture 2" descr="C:\Documents and Settings\马培羽\桌面\ssss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57422" y="1428736"/>
            <a:ext cx="4214842" cy="1843993"/>
          </a:xfrm>
          <a:prstGeom prst="rect">
            <a:avLst/>
          </a:prstGeom>
          <a:noFill/>
        </p:spPr>
      </p:pic>
      <p:pic>
        <p:nvPicPr>
          <p:cNvPr id="7171" name="Picture 3" descr="E:\桌面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572008"/>
            <a:ext cx="616152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latin typeface="+mj-ea"/>
                <a:sym typeface="+mn-ea"/>
              </a:rPr>
              <a:t>内存分析工具</a:t>
            </a:r>
            <a:r>
              <a:rPr lang="en-US" altLang="zh-CN" smtClean="0">
                <a:latin typeface="+mj-ea"/>
                <a:sym typeface="+mn-ea"/>
              </a:rPr>
              <a:t>-dumpsys</a:t>
            </a:r>
            <a:endParaRPr lang="en-US" altLang="zh-CN" smtClean="0">
              <a:latin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adb shell dumpsys meminfo xxxx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2141220"/>
            <a:ext cx="7856220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+mj-ea"/>
              </a:rPr>
              <a:t>内存分析工具</a:t>
            </a:r>
            <a:r>
              <a:rPr lang="en-US" dirty="0" smtClean="0">
                <a:latin typeface="+mj-ea"/>
              </a:rPr>
              <a:t>-</a:t>
            </a:r>
            <a:r>
              <a:rPr lang="en-US" b="1" dirty="0" smtClean="0">
                <a:latin typeface="+mj-ea"/>
              </a:rPr>
              <a:t>HPROF Viewer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C:\Documents and Settings\马培羽\桌面\bbbbb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1571612"/>
            <a:ext cx="8756157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+mj-ea"/>
              </a:rPr>
              <a:t>内存分析工具</a:t>
            </a:r>
            <a:r>
              <a:rPr lang="en-US" dirty="0" smtClean="0">
                <a:latin typeface="+mj-ea"/>
              </a:rPr>
              <a:t>-</a:t>
            </a:r>
            <a:r>
              <a:rPr lang="en-US" b="1" dirty="0" smtClean="0">
                <a:latin typeface="+mj-ea"/>
              </a:rPr>
              <a:t>HPROF Viewer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C:\Documents and Settings\马培羽\桌面\aaa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1643050"/>
            <a:ext cx="8578851" cy="4046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+mj-ea"/>
              </a:rPr>
              <a:t>内存分析工具</a:t>
            </a:r>
            <a:r>
              <a:rPr lang="en-US" dirty="0" smtClean="0">
                <a:latin typeface="+mj-ea"/>
              </a:rPr>
              <a:t>-MAT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Memory Monitor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进行捕获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hprof-conv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3" name="Picture 3" descr="E:\桌面\Screenshot-Eclipse Memory Analyzer 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2857496"/>
            <a:ext cx="6643734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943215" cy="1143000"/>
          </a:xfrm>
        </p:spPr>
        <p:txBody>
          <a:bodyPr>
            <a:normAutofit fontScale="90000"/>
          </a:bodyPr>
          <a:lstStyle/>
          <a:p>
            <a:r>
              <a:rPr altLang="en-US" dirty="0" smtClean="0">
                <a:latin typeface="+mj-ea"/>
              </a:rPr>
              <a:t>内存分析工具</a:t>
            </a:r>
            <a:r>
              <a:rPr lang="en-US" altLang="zh-CN" dirty="0" smtClean="0">
                <a:latin typeface="+mj-ea"/>
              </a:rPr>
              <a:t>-</a:t>
            </a:r>
            <a:r>
              <a:rPr lang="en-US" b="1" dirty="0" smtClean="0">
                <a:latin typeface="+mj-ea"/>
              </a:rPr>
              <a:t> AllocationTracker</a:t>
            </a:r>
            <a:endParaRPr lang="zh-CN" altLang="en-US" dirty="0">
              <a:latin typeface="+mj-ea"/>
            </a:endParaRPr>
          </a:p>
        </p:txBody>
      </p:sp>
      <p:pic>
        <p:nvPicPr>
          <p:cNvPr id="11266" name="Picture 2" descr="C:\Documents and Settings\马培羽\桌面\ccc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1428736"/>
            <a:ext cx="6899720" cy="1500198"/>
          </a:xfrm>
          <a:prstGeom prst="rect">
            <a:avLst/>
          </a:prstGeom>
          <a:noFill/>
        </p:spPr>
      </p:pic>
      <p:pic>
        <p:nvPicPr>
          <p:cNvPr id="11267" name="Picture 3" descr="C:\Documents and Settings\马培羽\桌面\ddddd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7143800" cy="338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内存优化的关键点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MemoryMonitor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观察内存概要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HPROF viewer/MAT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分析内存状态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Allocation Tracker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分析瞬时内存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内存泄漏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context, handler, static object, register, cursor, bitmap, file, stream .etc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内存占用问题：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onTrimMemory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 cache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内存抖动：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onDraw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loop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中避免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对象，重用机制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卡顿原因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线程耗时操作</a:t>
            </a:r>
            <a:endParaRPr lang="zh-CN" altLang="en-US" dirty="0"/>
          </a:p>
        </p:txBody>
      </p:sp>
      <p:pic>
        <p:nvPicPr>
          <p:cNvPr id="7" name="Picture 2" descr="C:\Documents and Settings\马培羽\桌面\aa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4" y="1785926"/>
            <a:ext cx="3643338" cy="1349895"/>
          </a:xfrm>
          <a:prstGeom prst="rect">
            <a:avLst/>
          </a:prstGeom>
          <a:noFill/>
        </p:spPr>
      </p:pic>
      <p:pic>
        <p:nvPicPr>
          <p:cNvPr id="8" name="Picture 3" descr="C:\Documents and Settings\马培羽\桌面\bbb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85926"/>
            <a:ext cx="2928958" cy="141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145780" cy="1143000"/>
          </a:xfrm>
        </p:spPr>
        <p:txBody>
          <a:bodyPr>
            <a:normAutofit fontScale="90000"/>
          </a:bodyPr>
          <a:lstStyle/>
          <a:p>
            <a:r>
              <a:rPr dirty="0" smtClean="0">
                <a:latin typeface="+mj-ea"/>
              </a:rPr>
              <a:t>布局分析</a:t>
            </a:r>
            <a:r>
              <a:rPr lang="en-US" dirty="0" smtClean="0">
                <a:latin typeface="+mj-ea"/>
              </a:rPr>
              <a:t>- GPU</a:t>
            </a:r>
            <a:r>
              <a:rPr dirty="0" smtClean="0">
                <a:latin typeface="+mj-ea"/>
              </a:rPr>
              <a:t>呈现模式</a:t>
            </a:r>
            <a:r>
              <a:rPr lang="en-US" dirty="0" smtClean="0">
                <a:latin typeface="+mj-ea"/>
              </a:rPr>
              <a:t>,</a:t>
            </a:r>
            <a:r>
              <a:rPr dirty="0" smtClean="0">
                <a:latin typeface="+mj-ea"/>
              </a:rPr>
              <a:t>过度绘制</a:t>
            </a:r>
            <a:endParaRPr lang="zh-CN" altLang="en-US" dirty="0">
              <a:latin typeface="+mj-ea"/>
            </a:endParaRPr>
          </a:p>
        </p:txBody>
      </p:sp>
      <p:pic>
        <p:nvPicPr>
          <p:cNvPr id="13315" name="Picture 3" descr="C:\Documents and Settings\马培羽\桌面\bbbb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1785926"/>
            <a:ext cx="2208898" cy="3786214"/>
          </a:xfrm>
          <a:prstGeom prst="rect">
            <a:avLst/>
          </a:prstGeom>
          <a:noFill/>
        </p:spPr>
      </p:pic>
      <p:pic>
        <p:nvPicPr>
          <p:cNvPr id="13316" name="Picture 4" descr="E:\桌面\S61123-17584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785926"/>
            <a:ext cx="2071702" cy="3786214"/>
          </a:xfrm>
          <a:prstGeom prst="rect">
            <a:avLst/>
          </a:prstGeom>
          <a:noFill/>
        </p:spPr>
      </p:pic>
      <p:pic>
        <p:nvPicPr>
          <p:cNvPr id="13317" name="Picture 5" descr="E:\桌面\S61123-1802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1785926"/>
            <a:ext cx="2071702" cy="3714776"/>
          </a:xfrm>
          <a:prstGeom prst="rect">
            <a:avLst/>
          </a:prstGeom>
          <a:noFill/>
        </p:spPr>
      </p:pic>
      <p:pic>
        <p:nvPicPr>
          <p:cNvPr id="13318" name="Picture 6" descr="C:\Documents and Settings\马培羽\桌面\ccc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785926"/>
            <a:ext cx="214314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启动优化</a:t>
            </a:r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r>
              <a:rPr lang="zh-CN" altLang="en-US" dirty="0" smtClean="0"/>
              <a:t>卡顿优化</a:t>
            </a:r>
            <a:endParaRPr lang="en-US" altLang="zh-CN" dirty="0" smtClean="0"/>
          </a:p>
          <a:p>
            <a:r>
              <a:rPr lang="zh-CN" altLang="en-US" dirty="0" smtClean="0"/>
              <a:t>反射优化</a:t>
            </a:r>
            <a:endParaRPr lang="en-US" altLang="zh-CN" dirty="0" smtClean="0"/>
          </a:p>
          <a:p>
            <a:r>
              <a:rPr lang="zh-CN" altLang="en-US" dirty="0" smtClean="0"/>
              <a:t>其它优化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+mj-ea"/>
              </a:rPr>
              <a:t>布局分析</a:t>
            </a:r>
            <a:r>
              <a:rPr lang="en-US" altLang="en-US" dirty="0" smtClean="0">
                <a:latin typeface="+mj-ea"/>
              </a:rPr>
              <a:t>-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HierarchyViewer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:  5.0</a:t>
            </a:r>
            <a:r>
              <a:rPr lang="zh-CN" altLang="en-US" dirty="0" smtClean="0">
                <a:latin typeface="+mn-ea"/>
              </a:rPr>
              <a:t>以上设环境变理　</a:t>
            </a:r>
            <a:r>
              <a:rPr lang="en-US" altLang="zh-CN" sz="2400" dirty="0" smtClean="0">
                <a:latin typeface="+mn-ea"/>
              </a:rPr>
              <a:t>ANDROID_HVPROTO=</a:t>
            </a:r>
            <a:r>
              <a:rPr lang="en-US" altLang="zh-CN" sz="2400" dirty="0" err="1" smtClean="0">
                <a:latin typeface="+mn-ea"/>
              </a:rPr>
              <a:t>ddm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关注</a:t>
            </a:r>
            <a:r>
              <a:rPr lang="en-US" altLang="zh-CN" dirty="0" smtClean="0">
                <a:latin typeface="+mn-ea"/>
              </a:rPr>
              <a:t>: </a:t>
            </a:r>
            <a:r>
              <a:rPr lang="zh-CN" altLang="en-US" dirty="0" smtClean="0">
                <a:latin typeface="+mn-ea"/>
              </a:rPr>
              <a:t>层级，</a:t>
            </a:r>
            <a:r>
              <a:rPr lang="en-US" altLang="zh-CN" dirty="0" smtClean="0">
                <a:latin typeface="+mn-ea"/>
              </a:rPr>
              <a:t>Measure/Layout/Draw</a:t>
            </a:r>
            <a:r>
              <a:rPr lang="zh-CN" altLang="en-US" dirty="0" smtClean="0">
                <a:latin typeface="+mn-ea"/>
              </a:rPr>
              <a:t>的表现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26" name="Picture 2" descr="E:\桌面\Screenshot-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3286124"/>
            <a:ext cx="7929618" cy="3296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卡顿优化的关键点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主线程耗时操作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减少过度绘制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GC,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内存稳定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Merge,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ViewStub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GridLayout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layout_weight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反射优化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检查代码有相关反射方法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–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rns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forName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getDeclaredField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getMethod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getField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getDeclaredMethod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运行时检查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log: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setprop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persist.sys.perf.reflect_check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true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log: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logcat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-v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threadtime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|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AppReflectCheck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反射优化关键点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尽量避免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Level)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使用工具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https://github.com/masonTool/reflect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2" name="Picture 4" descr="E:\桌面\Screensho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7731" y="3339147"/>
            <a:ext cx="5929354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其它优化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Gzip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Protocol Buffer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Cache(304)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Bitmap Size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重复请求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电量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Intent.ACTION_BATTERY_CHANGED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WakeLock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JobScheduler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VS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j-ea"/>
              </a:rPr>
              <a:t>Performance Tips</a:t>
            </a:r>
            <a:endParaRPr lang="en-US" altLang="zh-CN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避免创建不必要的对象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静态方法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避免内部的Getters/Setters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对常量使用Static Final修饰符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for-each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Auto Boxing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SparseArray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Documents and Settings\马培羽\桌面\1471966545741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71612"/>
            <a:ext cx="8215370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冷热启动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shell am start -W -S  [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]/[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 descr="E:\桌面\Screenshot-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2896" y="2859399"/>
            <a:ext cx="8143932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TraceView</a:t>
            </a:r>
            <a:r>
              <a:rPr dirty="0" smtClean="0">
                <a:latin typeface="+mj-ea"/>
              </a:rPr>
              <a:t>工具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android.os.Debug.startMethodTracing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(“tag");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android.os.Debug.stopMethodTracing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();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sdcard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en-US" altLang="zh-CN" dirty="0" err="1" smtClean="0">
                <a:latin typeface="仿宋" panose="02010609060101010101" charset="-122"/>
                <a:ea typeface="仿宋" panose="02010609060101010101" charset="-122"/>
              </a:rPr>
              <a:t>tag.trace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 descr="E:\桌面\Screenshot-Music - [~-WorkSpace-MEIZU-MusicGroup-CCC-Music] - ~-dmtrace.trace - Android Studio 2.2.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571480"/>
            <a:ext cx="8358310" cy="5681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启动优化的关键点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Lazy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类中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标识的代码块，变量需要注意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的初始化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IntentService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简化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Main Activity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数据缓存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内存相关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Stack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GC Root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2" descr="C:\Documents and Settings\马培羽\桌面\1476369630785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6248" y="1428736"/>
            <a:ext cx="3643338" cy="1821669"/>
          </a:xfrm>
          <a:prstGeom prst="rect">
            <a:avLst/>
          </a:prstGeom>
          <a:noFill/>
        </p:spPr>
      </p:pic>
      <p:pic>
        <p:nvPicPr>
          <p:cNvPr id="5123" name="Picture 3" descr="C:\Documents and Settings\马培羽\桌面\147636978033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571876"/>
            <a:ext cx="3643338" cy="2072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Android</a:t>
            </a:r>
            <a:r>
              <a:rPr dirty="0" smtClean="0">
                <a:latin typeface="+mj-ea"/>
              </a:rPr>
              <a:t>内存管理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进程级别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前台进程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可见进程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服务进程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后台进程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e.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空进程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 descr="C:\Documents and Settings\马培羽\桌面\222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4184" y="1810055"/>
            <a:ext cx="4640126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1536</Words>
  <Application>WPS 演示</Application>
  <PresentationFormat>全屏显示(4:3)</PresentationFormat>
  <Paragraphs>178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Wingdings 2</vt:lpstr>
      <vt:lpstr>Arial</vt:lpstr>
      <vt:lpstr>仿宋</vt:lpstr>
      <vt:lpstr>华文新魏</vt:lpstr>
      <vt:lpstr>微软雅黑</vt:lpstr>
      <vt:lpstr>Footlight MT Light</vt:lpstr>
      <vt:lpstr>Segoe Print</vt:lpstr>
      <vt:lpstr>Wingdings</vt:lpstr>
      <vt:lpstr>Goudy Old Style</vt:lpstr>
      <vt:lpstr>Calibri</vt:lpstr>
      <vt:lpstr>华文新魏</vt:lpstr>
      <vt:lpstr>凤舞九天</vt:lpstr>
      <vt:lpstr>Android应用性能优化实践</vt:lpstr>
      <vt:lpstr>概要</vt:lpstr>
      <vt:lpstr>启动流程</vt:lpstr>
      <vt:lpstr>冷热启动</vt:lpstr>
      <vt:lpstr>TraceView工具</vt:lpstr>
      <vt:lpstr>PowerPoint 演示文稿</vt:lpstr>
      <vt:lpstr>启动优化的关键点</vt:lpstr>
      <vt:lpstr>内存相关</vt:lpstr>
      <vt:lpstr>Android内存管理</vt:lpstr>
      <vt:lpstr>内存问题</vt:lpstr>
      <vt:lpstr>内存分析工具-Memory Monitor</vt:lpstr>
      <vt:lpstr>PowerPoint 演示文稿</vt:lpstr>
      <vt:lpstr>内存分析工具-HPROF Viewer</vt:lpstr>
      <vt:lpstr>内存分析工具-HPROF Viewer</vt:lpstr>
      <vt:lpstr>内存分析工具-MAT</vt:lpstr>
      <vt:lpstr>内存分析工具- AllocationTracker</vt:lpstr>
      <vt:lpstr>内存优化的关键点</vt:lpstr>
      <vt:lpstr>卡顿原因</vt:lpstr>
      <vt:lpstr>布局分析- GPU呈现模式,过度绘制</vt:lpstr>
      <vt:lpstr>布局分析- HierarchyViewer</vt:lpstr>
      <vt:lpstr>卡顿优化的关键点</vt:lpstr>
      <vt:lpstr>反射优化</vt:lpstr>
      <vt:lpstr>反射优化关键点</vt:lpstr>
      <vt:lpstr>其它优化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Android应用性能优化实践</dc:title>
  <dc:creator/>
  <cp:lastModifiedBy>shiqu</cp:lastModifiedBy>
  <cp:revision>291</cp:revision>
  <dcterms:created xsi:type="dcterms:W3CDTF">2016-11-29T06:45:00Z</dcterms:created>
  <dcterms:modified xsi:type="dcterms:W3CDTF">2016-12-01T10:23:44Z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