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sldIdLst>
    <p:sldId id="256" r:id="rId2"/>
    <p:sldId id="257" r:id="rId3"/>
    <p:sldId id="264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9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10" autoAdjust="0"/>
  </p:normalViewPr>
  <p:slideViewPr>
    <p:cSldViewPr>
      <p:cViewPr varScale="1">
        <p:scale>
          <a:sx n="92" d="100"/>
          <a:sy n="92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应用性能优化实践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马培羽　</a:t>
            </a:r>
            <a:endParaRPr lang="en-US" altLang="zh-CN" dirty="0" smtClean="0"/>
          </a:p>
          <a:p>
            <a:r>
              <a:rPr lang="en-US" altLang="zh-CN" dirty="0" smtClean="0"/>
              <a:t>2016.11.23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内存问题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内存泄漏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内存消耗过大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内存抖动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/>
              <a:t>内存分析工具</a:t>
            </a:r>
            <a:r>
              <a:rPr lang="en-US" altLang="en-US" dirty="0" smtClean="0"/>
              <a:t>-</a:t>
            </a:r>
            <a:r>
              <a:rPr lang="en-US" b="1" dirty="0" smtClean="0"/>
              <a:t>Memory 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内存泄漏（</a:t>
            </a:r>
            <a:r>
              <a:rPr lang="en-US" altLang="zh-CN" dirty="0" smtClean="0"/>
              <a:t>Allocated Size </a:t>
            </a:r>
            <a:r>
              <a:rPr lang="zh-CN" altLang="en-US" dirty="0" smtClean="0"/>
              <a:t>变大）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内存抖动</a:t>
            </a:r>
            <a:endParaRPr lang="en-US" altLang="zh-CN" dirty="0" smtClean="0"/>
          </a:p>
        </p:txBody>
      </p:sp>
      <p:pic>
        <p:nvPicPr>
          <p:cNvPr id="7170" name="Picture 2" descr="C:\Documents and Settings\马培羽\桌面\sss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428736"/>
            <a:ext cx="4214842" cy="1843993"/>
          </a:xfrm>
          <a:prstGeom prst="rect">
            <a:avLst/>
          </a:prstGeom>
          <a:noFill/>
        </p:spPr>
      </p:pic>
      <p:pic>
        <p:nvPicPr>
          <p:cNvPr id="7171" name="Picture 3" descr="E:\桌面\Screensh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4572008"/>
            <a:ext cx="616152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内存分析工具</a:t>
            </a:r>
            <a:r>
              <a:rPr lang="en-US" dirty="0" smtClean="0"/>
              <a:t>-</a:t>
            </a:r>
            <a:r>
              <a:rPr lang="en-US" b="1" dirty="0" smtClean="0"/>
              <a:t>HPROF Viewer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 descr="C:\Documents and Settings\马培羽\桌面\bbbb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56157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内存分析工具</a:t>
            </a:r>
            <a:r>
              <a:rPr lang="en-US" dirty="0" smtClean="0"/>
              <a:t>-</a:t>
            </a:r>
            <a:r>
              <a:rPr lang="en-US" b="1" dirty="0" smtClean="0"/>
              <a:t>HPROF Viewer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C:\Documents and Settings\马培羽\桌面\aaa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578851" cy="4046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内存分析工具</a:t>
            </a:r>
            <a:r>
              <a:rPr lang="en-US" dirty="0" smtClean="0"/>
              <a:t>-MAT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Memory Monitor </a:t>
            </a:r>
            <a:r>
              <a:rPr lang="zh-CN" altLang="en-US" dirty="0" smtClean="0"/>
              <a:t>进行捕获</a:t>
            </a:r>
            <a:endParaRPr lang="en-US" altLang="zh-CN" dirty="0" smtClean="0"/>
          </a:p>
          <a:p>
            <a:r>
              <a:rPr lang="en-US" altLang="zh-CN" dirty="0" err="1" smtClean="0"/>
              <a:t>hprof-conv</a:t>
            </a:r>
            <a:r>
              <a:rPr lang="en-US" altLang="zh-CN" dirty="0" smtClean="0"/>
              <a:t> </a:t>
            </a:r>
            <a:r>
              <a:rPr lang="zh-CN" altLang="en-US" dirty="0" smtClean="0"/>
              <a:t>转化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3" name="Picture 3" descr="E:\桌面\Screenshot-Eclipse Memory Analyzer 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857496"/>
            <a:ext cx="6643734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/>
              <a:t>内存分析工具</a:t>
            </a:r>
            <a:r>
              <a:rPr lang="en-US" altLang="en-US" dirty="0" smtClean="0"/>
              <a:t>-</a:t>
            </a:r>
            <a:r>
              <a:rPr lang="en-US" b="1" dirty="0" smtClean="0"/>
              <a:t> Allocation Tracker</a:t>
            </a:r>
            <a:endParaRPr lang="zh-CN" altLang="en-US" dirty="0"/>
          </a:p>
        </p:txBody>
      </p:sp>
      <p:pic>
        <p:nvPicPr>
          <p:cNvPr id="11266" name="Picture 2" descr="C:\Documents and Settings\马培羽\桌面\ccc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428736"/>
            <a:ext cx="6899720" cy="1500198"/>
          </a:xfrm>
          <a:prstGeom prst="rect">
            <a:avLst/>
          </a:prstGeom>
          <a:noFill/>
        </p:spPr>
      </p:pic>
      <p:pic>
        <p:nvPicPr>
          <p:cNvPr id="11267" name="Picture 3" descr="C:\Documents and Settings\马培羽\桌面\dddddd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286124"/>
            <a:ext cx="7143800" cy="3387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内存优化的关键点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MemoryMonitor</a:t>
            </a:r>
            <a:r>
              <a:rPr lang="zh-CN" altLang="en-US" dirty="0" smtClean="0"/>
              <a:t>观察内存概要</a:t>
            </a:r>
            <a:endParaRPr lang="en-US" altLang="zh-CN" dirty="0" smtClean="0"/>
          </a:p>
          <a:p>
            <a:r>
              <a:rPr lang="en-US" altLang="zh-CN" dirty="0" smtClean="0"/>
              <a:t>HPROF viewer/MAT</a:t>
            </a:r>
            <a:r>
              <a:rPr lang="zh-CN" altLang="en-US" dirty="0" smtClean="0"/>
              <a:t>分析内存状态</a:t>
            </a:r>
            <a:endParaRPr lang="en-US" altLang="zh-CN" dirty="0" smtClean="0"/>
          </a:p>
          <a:p>
            <a:r>
              <a:rPr lang="en-US" altLang="zh-CN" dirty="0" smtClean="0"/>
              <a:t>Allocation Tracker</a:t>
            </a:r>
            <a:r>
              <a:rPr lang="zh-CN" altLang="en-US" dirty="0" smtClean="0"/>
              <a:t>分析瞬时内存</a:t>
            </a:r>
            <a:endParaRPr lang="en-US" altLang="zh-CN" dirty="0" smtClean="0"/>
          </a:p>
          <a:p>
            <a:r>
              <a:rPr lang="zh-CN" altLang="en-US" dirty="0" smtClean="0"/>
              <a:t>内存泄漏</a:t>
            </a:r>
            <a:r>
              <a:rPr lang="en-US" altLang="zh-CN" dirty="0" smtClean="0"/>
              <a:t>: context, handler, static object, register, cursor, bitmap, file, stream .etc</a:t>
            </a:r>
          </a:p>
          <a:p>
            <a:r>
              <a:rPr lang="zh-CN" altLang="en-US" dirty="0" smtClean="0"/>
              <a:t>内存占用问题：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onTrimMemory</a:t>
            </a:r>
            <a:r>
              <a:rPr lang="en-US" altLang="zh-CN" dirty="0" smtClean="0"/>
              <a:t>,  cache</a:t>
            </a:r>
          </a:p>
          <a:p>
            <a:r>
              <a:rPr lang="zh-CN" altLang="en-US" dirty="0" smtClean="0"/>
              <a:t>内存抖动：</a:t>
            </a:r>
            <a:r>
              <a:rPr lang="en-US" altLang="zh-CN" dirty="0" err="1" smtClean="0"/>
              <a:t>onDraw</a:t>
            </a:r>
            <a:r>
              <a:rPr lang="en-US" altLang="zh-CN" dirty="0" smtClean="0"/>
              <a:t>, loop</a:t>
            </a:r>
            <a:r>
              <a:rPr lang="zh-CN" altLang="en-US" dirty="0" smtClean="0"/>
              <a:t>中避免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对象，重用机制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卡顿原因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线程耗时操作</a:t>
            </a:r>
            <a:endParaRPr lang="zh-CN" altLang="en-US" dirty="0"/>
          </a:p>
        </p:txBody>
      </p:sp>
      <p:pic>
        <p:nvPicPr>
          <p:cNvPr id="7" name="Picture 2" descr="C:\Documents and Settings\马培羽\桌面\aa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3643338" cy="1349895"/>
          </a:xfrm>
          <a:prstGeom prst="rect">
            <a:avLst/>
          </a:prstGeom>
          <a:noFill/>
        </p:spPr>
      </p:pic>
      <p:pic>
        <p:nvPicPr>
          <p:cNvPr id="8" name="Picture 3" descr="C:\Documents and Settings\马培羽\桌面\bbb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785926"/>
            <a:ext cx="2928958" cy="1411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布局分析</a:t>
            </a:r>
            <a:r>
              <a:rPr lang="en-US" dirty="0" smtClean="0"/>
              <a:t>- GPU</a:t>
            </a:r>
            <a:r>
              <a:rPr dirty="0" smtClean="0"/>
              <a:t>呈现模式</a:t>
            </a:r>
            <a:r>
              <a:rPr lang="en-US" dirty="0" smtClean="0"/>
              <a:t>,</a:t>
            </a:r>
            <a:r>
              <a:rPr dirty="0" smtClean="0"/>
              <a:t>过度绘制</a:t>
            </a:r>
            <a:endParaRPr lang="zh-CN" altLang="en-US" dirty="0"/>
          </a:p>
        </p:txBody>
      </p:sp>
      <p:pic>
        <p:nvPicPr>
          <p:cNvPr id="13315" name="Picture 3" descr="C:\Documents and Settings\马培羽\桌面\bbb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2208898" cy="3786214"/>
          </a:xfrm>
          <a:prstGeom prst="rect">
            <a:avLst/>
          </a:prstGeom>
          <a:noFill/>
        </p:spPr>
      </p:pic>
      <p:pic>
        <p:nvPicPr>
          <p:cNvPr id="13316" name="Picture 4" descr="E:\桌面\S61123-17584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785926"/>
            <a:ext cx="2071702" cy="3786214"/>
          </a:xfrm>
          <a:prstGeom prst="rect">
            <a:avLst/>
          </a:prstGeom>
          <a:noFill/>
        </p:spPr>
      </p:pic>
      <p:pic>
        <p:nvPicPr>
          <p:cNvPr id="13317" name="Picture 5" descr="E:\桌面\S61123-18022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1785926"/>
            <a:ext cx="2071702" cy="3714776"/>
          </a:xfrm>
          <a:prstGeom prst="rect">
            <a:avLst/>
          </a:prstGeom>
          <a:noFill/>
        </p:spPr>
      </p:pic>
      <p:pic>
        <p:nvPicPr>
          <p:cNvPr id="13318" name="Picture 6" descr="C:\Documents and Settings\马培羽\桌面\ccc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785926"/>
            <a:ext cx="2143140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布局分析</a:t>
            </a:r>
            <a:r>
              <a:rPr lang="en-US" altLang="en-US" dirty="0" smtClean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HierarchyViewer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:  5.0</a:t>
            </a:r>
            <a:r>
              <a:rPr lang="zh-CN" altLang="en-US" dirty="0" smtClean="0"/>
              <a:t>以上设</a:t>
            </a:r>
            <a:r>
              <a:rPr lang="zh-CN" altLang="en-US" dirty="0" smtClean="0"/>
              <a:t>环境变理</a:t>
            </a:r>
            <a:r>
              <a:rPr lang="zh-CN" altLang="en-US" dirty="0" smtClean="0"/>
              <a:t>　</a:t>
            </a:r>
            <a:r>
              <a:rPr lang="en-US" altLang="zh-CN" sz="2400" dirty="0" smtClean="0"/>
              <a:t>ANDROID_HVPROTO=</a:t>
            </a:r>
            <a:r>
              <a:rPr lang="en-US" altLang="zh-CN" sz="2400" dirty="0" err="1" smtClean="0"/>
              <a:t>ddm</a:t>
            </a:r>
            <a:endParaRPr lang="en-US" altLang="zh-CN" sz="2400" dirty="0" smtClean="0"/>
          </a:p>
          <a:p>
            <a:r>
              <a:rPr lang="zh-CN" altLang="en-US" dirty="0" smtClean="0"/>
              <a:t>关注点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层级，</a:t>
            </a:r>
            <a:r>
              <a:rPr lang="en-US" altLang="zh-CN" dirty="0" smtClean="0"/>
              <a:t>Measure/Layout/Draw</a:t>
            </a:r>
            <a:r>
              <a:rPr lang="zh-CN" altLang="en-US" dirty="0" smtClean="0"/>
              <a:t>的表现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E:\桌面\Screenshot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86124"/>
            <a:ext cx="7929618" cy="3296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启动优化</a:t>
            </a:r>
            <a:endParaRPr lang="en-US" altLang="zh-CN" dirty="0" smtClean="0"/>
          </a:p>
          <a:p>
            <a:r>
              <a:rPr lang="zh-CN" altLang="en-US" dirty="0" smtClean="0"/>
              <a:t>内存优化</a:t>
            </a:r>
            <a:endParaRPr lang="en-US" altLang="zh-CN" dirty="0" smtClean="0"/>
          </a:p>
          <a:p>
            <a:r>
              <a:rPr lang="zh-CN" altLang="en-US" dirty="0" smtClean="0"/>
              <a:t>卡顿优化</a:t>
            </a:r>
            <a:endParaRPr lang="en-US" altLang="zh-CN" dirty="0" smtClean="0"/>
          </a:p>
          <a:p>
            <a:r>
              <a:rPr lang="zh-CN" altLang="en-US" dirty="0" smtClean="0"/>
              <a:t>反射优化</a:t>
            </a:r>
            <a:endParaRPr lang="en-US" altLang="zh-CN" dirty="0" smtClean="0"/>
          </a:p>
          <a:p>
            <a:r>
              <a:rPr lang="zh-CN" altLang="en-US" dirty="0" smtClean="0"/>
              <a:t>其它优化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卡顿优化的关键点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主线程耗时操作</a:t>
            </a:r>
            <a:endParaRPr lang="en-US" altLang="zh-CN" dirty="0" smtClean="0"/>
          </a:p>
          <a:p>
            <a:r>
              <a:rPr lang="zh-CN" altLang="en-US" dirty="0" smtClean="0"/>
              <a:t>减少过度绘制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smtClean="0"/>
              <a:t>GC, </a:t>
            </a:r>
            <a:r>
              <a:rPr lang="zh-CN" altLang="en-US" dirty="0" smtClean="0"/>
              <a:t>内存稳定</a:t>
            </a:r>
            <a:endParaRPr lang="en-US" altLang="zh-CN" dirty="0" smtClean="0"/>
          </a:p>
          <a:p>
            <a:r>
              <a:rPr lang="en-US" altLang="zh-CN" dirty="0" smtClean="0"/>
              <a:t>Merge, </a:t>
            </a:r>
            <a:r>
              <a:rPr lang="en-US" altLang="zh-CN" dirty="0" err="1" smtClean="0"/>
              <a:t>ViewStub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RelativeLayout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GridLayout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layout_weight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反射优化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检查代码有相关反射方法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err="1" smtClean="0"/>
              <a:t>grep</a:t>
            </a:r>
            <a:r>
              <a:rPr lang="en-US" altLang="zh-CN" sz="2800" dirty="0" smtClean="0"/>
              <a:t> –</a:t>
            </a:r>
            <a:r>
              <a:rPr lang="en-US" altLang="zh-CN" sz="2800" dirty="0" err="1" smtClean="0"/>
              <a:t>rns</a:t>
            </a:r>
            <a:r>
              <a:rPr lang="en-US" altLang="zh-CN" sz="2800" dirty="0" smtClean="0"/>
              <a:t> [</a:t>
            </a:r>
            <a:r>
              <a:rPr lang="en-US" altLang="zh-CN" sz="2800" dirty="0" err="1" smtClean="0"/>
              <a:t>forName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getDeclaredField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getMethod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getField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getDeclaredMethod</a:t>
            </a:r>
            <a:r>
              <a:rPr lang="en-US" altLang="zh-CN" sz="2800" dirty="0" smtClean="0"/>
              <a:t>]</a:t>
            </a:r>
            <a:endParaRPr lang="en-US" altLang="zh-CN" sz="2800" dirty="0" smtClean="0"/>
          </a:p>
          <a:p>
            <a:r>
              <a:rPr lang="zh-CN" altLang="en-US" dirty="0" smtClean="0"/>
              <a:t>运行时检查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开启</a:t>
            </a:r>
            <a:r>
              <a:rPr lang="en-US" altLang="zh-CN" dirty="0" smtClean="0"/>
              <a:t>log: </a:t>
            </a:r>
          </a:p>
          <a:p>
            <a:pPr>
              <a:buNone/>
            </a:pPr>
            <a:r>
              <a:rPr lang="en-US" altLang="zh-CN" sz="2800" dirty="0" err="1" smtClean="0"/>
              <a:t>adb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shell </a:t>
            </a:r>
            <a:r>
              <a:rPr lang="en-US" altLang="zh-CN" sz="2800" dirty="0" err="1" smtClean="0"/>
              <a:t>setprop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persist.sys.perf.reflect_check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true</a:t>
            </a:r>
          </a:p>
          <a:p>
            <a:pPr>
              <a:buNone/>
            </a:pPr>
            <a:r>
              <a:rPr lang="zh-CN" altLang="en-US" dirty="0" smtClean="0"/>
              <a:t>过滤</a:t>
            </a:r>
            <a:r>
              <a:rPr lang="en-US" altLang="zh-CN" dirty="0" smtClean="0"/>
              <a:t>log: </a:t>
            </a:r>
          </a:p>
          <a:p>
            <a:pPr>
              <a:buNone/>
            </a:pPr>
            <a:r>
              <a:rPr lang="en-US" altLang="zh-CN" sz="2800" dirty="0" err="1" smtClean="0"/>
              <a:t>adb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shell </a:t>
            </a:r>
            <a:r>
              <a:rPr lang="en-US" altLang="zh-CN" sz="2800" dirty="0" err="1" smtClean="0"/>
              <a:t>logcat</a:t>
            </a:r>
            <a:r>
              <a:rPr lang="en-US" altLang="zh-CN" sz="2800" dirty="0" smtClean="0"/>
              <a:t> -v </a:t>
            </a:r>
            <a:r>
              <a:rPr lang="en-US" altLang="zh-CN" sz="2800" dirty="0" err="1" smtClean="0"/>
              <a:t>threadtime</a:t>
            </a:r>
            <a:r>
              <a:rPr lang="en-US" altLang="zh-CN" sz="2800" dirty="0" smtClean="0"/>
              <a:t> |</a:t>
            </a:r>
            <a:r>
              <a:rPr lang="en-US" altLang="zh-CN" sz="2800" dirty="0" err="1" smtClean="0"/>
              <a:t>grep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AppReflectCheck</a:t>
            </a:r>
            <a:endParaRPr lang="en-US" altLang="zh-CN" sz="28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反射优化关键点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尽量避免</a:t>
            </a:r>
            <a:r>
              <a:rPr lang="en-US" altLang="zh-CN" dirty="0" smtClean="0"/>
              <a:t>(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A</a:t>
            </a:r>
            <a:r>
              <a:rPr lang="en-US" altLang="zh-CN" dirty="0" err="1" smtClean="0"/>
              <a:t>pi</a:t>
            </a:r>
            <a:r>
              <a:rPr lang="en-US" altLang="zh-CN" dirty="0" smtClean="0"/>
              <a:t> Level)</a:t>
            </a:r>
          </a:p>
          <a:p>
            <a:r>
              <a:rPr lang="zh-CN" altLang="en-US" dirty="0" smtClean="0"/>
              <a:t>加</a:t>
            </a:r>
            <a:r>
              <a:rPr lang="en-US" altLang="zh-CN" dirty="0" smtClean="0"/>
              <a:t>Cache</a:t>
            </a:r>
          </a:p>
          <a:p>
            <a:r>
              <a:rPr lang="zh-CN" altLang="en-US" dirty="0" smtClean="0"/>
              <a:t>使用工具  </a:t>
            </a:r>
            <a:r>
              <a:rPr lang="en-US" altLang="zh-CN" sz="2800" dirty="0" smtClean="0"/>
              <a:t>https</a:t>
            </a:r>
            <a:r>
              <a:rPr lang="en-US" altLang="zh-CN" sz="2800" dirty="0" smtClean="0"/>
              <a:t>://github.com/masonTool/reflect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2" name="Picture 4" descr="E:\桌面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357562"/>
            <a:ext cx="5929354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其它优化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混淆</a:t>
            </a:r>
            <a:endParaRPr lang="en-US" altLang="zh-CN" dirty="0" smtClean="0"/>
          </a:p>
          <a:p>
            <a:r>
              <a:rPr lang="zh-CN" altLang="en-US" dirty="0" smtClean="0"/>
              <a:t>网络 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err="1" smtClean="0"/>
              <a:t>Gzip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Protocol Buffer</a:t>
            </a:r>
          </a:p>
          <a:p>
            <a:pPr>
              <a:buNone/>
            </a:pPr>
            <a:r>
              <a:rPr lang="en-US" altLang="zh-CN" sz="2000" dirty="0" smtClean="0"/>
              <a:t>Cache(304)</a:t>
            </a:r>
          </a:p>
          <a:p>
            <a:pPr>
              <a:buNone/>
            </a:pPr>
            <a:r>
              <a:rPr lang="en-US" altLang="zh-CN" sz="2000" dirty="0" smtClean="0"/>
              <a:t>Bitmap Size</a:t>
            </a:r>
          </a:p>
          <a:p>
            <a:pPr>
              <a:buNone/>
            </a:pPr>
            <a:r>
              <a:rPr lang="zh-CN" altLang="en-US" sz="2000" dirty="0" smtClean="0"/>
              <a:t>重复请求</a:t>
            </a:r>
            <a:endParaRPr lang="en-US" altLang="zh-CN" sz="2000" dirty="0" smtClean="0"/>
          </a:p>
          <a:p>
            <a:r>
              <a:rPr lang="zh-CN" altLang="en-US" dirty="0" smtClean="0"/>
              <a:t>电量 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err="1" smtClean="0"/>
              <a:t>Intent.ACTION_BATTERY_CHANGED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WakeLock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JobScheduler</a:t>
            </a:r>
            <a:r>
              <a:rPr lang="en-US" altLang="zh-CN" sz="2000" dirty="0" smtClean="0"/>
              <a:t>  VS </a:t>
            </a:r>
            <a:r>
              <a:rPr lang="en-US" altLang="zh-CN" sz="2000" dirty="0" err="1" smtClean="0"/>
              <a:t>alarmManager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Documents and Settings\马培羽\桌面\147196654574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15370" cy="444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冷热启动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shell am start -W -S  [</a:t>
            </a:r>
            <a:r>
              <a:rPr lang="zh-CN" altLang="en-US" dirty="0" smtClean="0"/>
              <a:t>包名</a:t>
            </a:r>
            <a:r>
              <a:rPr lang="en-US" altLang="zh-CN" dirty="0" smtClean="0"/>
              <a:t>]/[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8" name="Picture 2" descr="E:\桌面\Screenshot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71744"/>
            <a:ext cx="8143932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TraceView</a:t>
            </a:r>
            <a:r>
              <a:rPr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android.os.Debug.startMethodTracing</a:t>
            </a:r>
            <a:r>
              <a:rPr lang="en-US" altLang="zh-CN" dirty="0" smtClean="0"/>
              <a:t>(“tag");</a:t>
            </a:r>
          </a:p>
          <a:p>
            <a:r>
              <a:rPr lang="en-US" altLang="zh-CN" dirty="0" err="1" smtClean="0"/>
              <a:t>android.os.Debug.stopMethodTracing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sdcard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tag.trace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2" name="Picture 4" descr="E:\桌面\Screenshot-Music - [~-WorkSpace-MEIZU-MusicGroup-CCC-Music] - ~-dmtrace.trace - Android Studio 2.2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8358310" cy="5681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启动优化的关键点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Lazy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.  </a:t>
            </a:r>
            <a:r>
              <a:rPr lang="zh-CN" altLang="en-US" dirty="0" smtClean="0"/>
              <a:t>类中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标识的代码块，变量需要注意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的初始化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IntentService</a:t>
            </a:r>
            <a:endParaRPr lang="en-US" altLang="zh-CN" dirty="0" smtClean="0"/>
          </a:p>
          <a:p>
            <a:r>
              <a:rPr lang="zh-CN" altLang="en-US" dirty="0" smtClean="0"/>
              <a:t>简化</a:t>
            </a:r>
            <a:r>
              <a:rPr lang="en-US" altLang="zh-CN" dirty="0" smtClean="0"/>
              <a:t>Main Activity</a:t>
            </a:r>
            <a:r>
              <a:rPr lang="zh-CN" altLang="en-US" dirty="0" smtClean="0"/>
              <a:t>复杂度</a:t>
            </a:r>
            <a:endParaRPr lang="en-US" altLang="zh-CN" dirty="0" smtClean="0"/>
          </a:p>
          <a:p>
            <a:r>
              <a:rPr lang="zh-CN" altLang="en-US" dirty="0" smtClean="0"/>
              <a:t>数据缓存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内存相关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Stack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GC Root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Picture 2" descr="C:\Documents and Settings\马培羽\桌面\1476369630785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428736"/>
            <a:ext cx="3643338" cy="1821669"/>
          </a:xfrm>
          <a:prstGeom prst="rect">
            <a:avLst/>
          </a:prstGeom>
          <a:noFill/>
        </p:spPr>
      </p:pic>
      <p:pic>
        <p:nvPicPr>
          <p:cNvPr id="5123" name="Picture 3" descr="C:\Documents and Settings\马培羽\桌面\1476369780339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571876"/>
            <a:ext cx="3643338" cy="20720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进程级别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 </a:t>
            </a:r>
            <a:r>
              <a:rPr lang="zh-CN" altLang="en-US" b="1" dirty="0" smtClean="0"/>
              <a:t>前台进程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b. </a:t>
            </a:r>
            <a:r>
              <a:rPr lang="zh-CN" altLang="en-US" b="1" dirty="0" smtClean="0"/>
              <a:t>可见进程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c. </a:t>
            </a:r>
            <a:r>
              <a:rPr lang="zh-CN" altLang="en-US" b="1" dirty="0" smtClean="0"/>
              <a:t>服务进程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d. </a:t>
            </a:r>
            <a:r>
              <a:rPr lang="zh-CN" altLang="en-US" b="1" dirty="0" smtClean="0"/>
              <a:t>后台进程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e. </a:t>
            </a:r>
            <a:r>
              <a:rPr lang="zh-CN" altLang="en-US" b="1" dirty="0" smtClean="0"/>
              <a:t>空进程</a:t>
            </a:r>
            <a:endParaRPr lang="zh-CN" altLang="en-US" dirty="0"/>
          </a:p>
        </p:txBody>
      </p:sp>
      <p:pic>
        <p:nvPicPr>
          <p:cNvPr id="6146" name="Picture 2" descr="C:\Documents and Settings\马培羽\桌面\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643050"/>
            <a:ext cx="4640126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2271</TotalTime>
  <Words>332</Words>
  <PresentationFormat>全屏显示(4:3)</PresentationFormat>
  <Paragraphs>111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凤舞九天</vt:lpstr>
      <vt:lpstr>Android应用性能优化实践</vt:lpstr>
      <vt:lpstr>概要</vt:lpstr>
      <vt:lpstr>启动流程</vt:lpstr>
      <vt:lpstr>冷热启动</vt:lpstr>
      <vt:lpstr>TraceView工具</vt:lpstr>
      <vt:lpstr>幻灯片 6</vt:lpstr>
      <vt:lpstr>启动优化的关键点</vt:lpstr>
      <vt:lpstr>内存相关</vt:lpstr>
      <vt:lpstr>Android内存管理</vt:lpstr>
      <vt:lpstr>内存问题</vt:lpstr>
      <vt:lpstr>内存分析工具-Memory Monitor</vt:lpstr>
      <vt:lpstr>内存分析工具-HPROF Viewer</vt:lpstr>
      <vt:lpstr>内存分析工具-HPROF Viewer</vt:lpstr>
      <vt:lpstr>内存分析工具-MAT</vt:lpstr>
      <vt:lpstr>内存分析工具- Allocation Tracker</vt:lpstr>
      <vt:lpstr>内存优化的关键点</vt:lpstr>
      <vt:lpstr>卡顿原因</vt:lpstr>
      <vt:lpstr>布局分析- GPU呈现模式,过度绘制</vt:lpstr>
      <vt:lpstr>布局分析- HierarchyViewer</vt:lpstr>
      <vt:lpstr>卡顿优化的关键点</vt:lpstr>
      <vt:lpstr>反射优化</vt:lpstr>
      <vt:lpstr>反射优化关键点</vt:lpstr>
      <vt:lpstr>其它优化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Android应用性能优化实践</dc:title>
  <cp:lastModifiedBy>Mason</cp:lastModifiedBy>
  <cp:revision>280</cp:revision>
  <dcterms:modified xsi:type="dcterms:W3CDTF">2016-11-28T11:39:08Z</dcterms:modified>
</cp:coreProperties>
</file>