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67" r:id="rId3"/>
    <p:sldId id="268" r:id="rId4"/>
    <p:sldId id="270" r:id="rId5"/>
    <p:sldId id="276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78C"/>
    <a:srgbClr val="F2E6CC"/>
    <a:srgbClr val="E03A00"/>
    <a:srgbClr val="172B7E"/>
    <a:srgbClr val="2BA287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Reported crashes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Reported crashes in 2021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20-473F-8DC3-ED5ECAA0BAC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20-473F-8DC3-ED5ECAA0BACA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B1-49EE-9103-C712DBDDEBA1}"/>
              </c:ext>
            </c:extLst>
          </c:dPt>
          <c:dLbls>
            <c:dLbl>
              <c:idx val="2"/>
              <c:layout>
                <c:manualLayout>
                  <c:x val="0"/>
                  <c:y val="-9.7748469682876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B1-49EE-9103-C712DBDDEB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Non-fatal injuries</c:v>
                </c:pt>
                <c:pt idx="1">
                  <c:v>Injuries</c:v>
                </c:pt>
                <c:pt idx="2">
                  <c:v>Deaths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79.917000000000002</c:v>
                </c:pt>
                <c:pt idx="1">
                  <c:v>63.576999999999998</c:v>
                </c:pt>
                <c:pt idx="2">
                  <c:v>7.2380000000000004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1-49EE-9103-C712DBDDEB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Reported Deaths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467267135325132"/>
          <c:y val="0.28906697279916443"/>
          <c:w val="0.51601977540673971"/>
          <c:h val="0.6503153587060968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Reported Deaths in 2021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59-4CA7-B0BF-8D5781C836BF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59-4CA7-B0BF-8D5781C836BF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59-4CA7-B0BF-8D5781C836BF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59-4CA7-B0BF-8D5781C836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Motorcyclists</c:v>
                </c:pt>
                <c:pt idx="1">
                  <c:v>Pedestrians</c:v>
                </c:pt>
                <c:pt idx="2">
                  <c:v>Private vehicles</c:v>
                </c:pt>
                <c:pt idx="3">
                  <c:v>Cyclists</c:v>
                </c:pt>
              </c:strCache>
            </c:strRef>
          </c:cat>
          <c:val>
            <c:numRef>
              <c:f>Hoja1!$B$2:$B$5</c:f>
              <c:numCache>
                <c:formatCode>0.00%</c:formatCode>
                <c:ptCount val="4"/>
                <c:pt idx="0">
                  <c:v>0.59699999999999998</c:v>
                </c:pt>
                <c:pt idx="1">
                  <c:v>0.214</c:v>
                </c:pt>
                <c:pt idx="2">
                  <c:v>7.8E-2</c:v>
                </c:pt>
                <c:pt idx="3">
                  <c:v>6.4000000000000001E-2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02-419A-9F09-B4717F7BD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0083C-00E4-4CC2-8A64-6691ADDFB4B2}" type="doc">
      <dgm:prSet loTypeId="urn:microsoft.com/office/officeart/2005/8/layout/orgChart1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6228607-42A3-4B19-846C-2AB4B1C9E9F2}">
      <dgm:prSet phldrT="[Texto]"/>
      <dgm:spPr>
        <a:ln w="6350"/>
      </dgm:spPr>
      <dgm:t>
        <a:bodyPr/>
        <a:lstStyle/>
        <a:p>
          <a:r>
            <a:rPr lang="en-US" dirty="0"/>
            <a:t>Risk factors</a:t>
          </a:r>
        </a:p>
      </dgm:t>
    </dgm:pt>
    <dgm:pt modelId="{192B92DC-6BDD-48F6-9C3B-E05A8D6F0902}" type="parTrans" cxnId="{95C1404D-8199-48BF-939C-378A25A46D95}">
      <dgm:prSet/>
      <dgm:spPr/>
      <dgm:t>
        <a:bodyPr/>
        <a:lstStyle/>
        <a:p>
          <a:endParaRPr lang="en-US"/>
        </a:p>
      </dgm:t>
    </dgm:pt>
    <dgm:pt modelId="{2715540F-49BB-4561-A928-13BCAB11E6C2}" type="sibTrans" cxnId="{95C1404D-8199-48BF-939C-378A25A46D95}">
      <dgm:prSet/>
      <dgm:spPr/>
      <dgm:t>
        <a:bodyPr/>
        <a:lstStyle/>
        <a:p>
          <a:endParaRPr lang="en-US"/>
        </a:p>
      </dgm:t>
    </dgm:pt>
    <dgm:pt modelId="{16A15545-F217-416D-B831-24DEE0FD7768}">
      <dgm:prSet phldrT="[Texto]"/>
      <dgm:spPr>
        <a:ln w="6350"/>
      </dgm:spPr>
      <dgm:t>
        <a:bodyPr/>
        <a:lstStyle/>
        <a:p>
          <a:r>
            <a:rPr lang="en-US" dirty="0"/>
            <a:t>Road variables</a:t>
          </a:r>
        </a:p>
      </dgm:t>
    </dgm:pt>
    <dgm:pt modelId="{664C1BFB-86A1-459E-805C-4E4FAF9D4429}" type="parTrans" cxnId="{56F77182-718B-46E0-A7B6-9C15B27E93F0}">
      <dgm:prSet/>
      <dgm:spPr>
        <a:ln w="6350"/>
      </dgm:spPr>
      <dgm:t>
        <a:bodyPr/>
        <a:lstStyle/>
        <a:p>
          <a:endParaRPr lang="en-US"/>
        </a:p>
      </dgm:t>
    </dgm:pt>
    <dgm:pt modelId="{B4BEB5D3-F8CB-4456-9B9A-299F378B4596}" type="sibTrans" cxnId="{56F77182-718B-46E0-A7B6-9C15B27E93F0}">
      <dgm:prSet/>
      <dgm:spPr/>
      <dgm:t>
        <a:bodyPr/>
        <a:lstStyle/>
        <a:p>
          <a:endParaRPr lang="en-US"/>
        </a:p>
      </dgm:t>
    </dgm:pt>
    <dgm:pt modelId="{26BBFB44-C9C0-406E-8F3E-04025BC1EB5F}">
      <dgm:prSet phldrT="[Texto]"/>
      <dgm:spPr>
        <a:ln w="6350"/>
      </dgm:spPr>
      <dgm:t>
        <a:bodyPr/>
        <a:lstStyle/>
        <a:p>
          <a:r>
            <a:rPr lang="en-US" dirty="0"/>
            <a:t>Driver variables</a:t>
          </a:r>
        </a:p>
      </dgm:t>
    </dgm:pt>
    <dgm:pt modelId="{56916C13-B90C-4DE3-81F6-37C277A1D119}" type="parTrans" cxnId="{56A1958C-8C49-4212-A290-09E4E9D242AF}">
      <dgm:prSet/>
      <dgm:spPr>
        <a:ln w="6350"/>
      </dgm:spPr>
      <dgm:t>
        <a:bodyPr/>
        <a:lstStyle/>
        <a:p>
          <a:endParaRPr lang="en-US"/>
        </a:p>
      </dgm:t>
    </dgm:pt>
    <dgm:pt modelId="{5015952E-6FE2-4D71-A969-DCFE2645098E}" type="sibTrans" cxnId="{56A1958C-8C49-4212-A290-09E4E9D242AF}">
      <dgm:prSet/>
      <dgm:spPr/>
      <dgm:t>
        <a:bodyPr/>
        <a:lstStyle/>
        <a:p>
          <a:endParaRPr lang="en-US"/>
        </a:p>
      </dgm:t>
    </dgm:pt>
    <dgm:pt modelId="{FEDB5314-8896-41C3-B2FD-309B19ED6518}">
      <dgm:prSet phldrT="[Texto]"/>
      <dgm:spPr>
        <a:ln w="6350"/>
      </dgm:spPr>
      <dgm:t>
        <a:bodyPr/>
        <a:lstStyle/>
        <a:p>
          <a:r>
            <a:rPr lang="en-US" dirty="0"/>
            <a:t>Environmental variables</a:t>
          </a:r>
        </a:p>
      </dgm:t>
    </dgm:pt>
    <dgm:pt modelId="{C3987185-3249-4E86-B1F8-1730F93C5D33}" type="parTrans" cxnId="{B54EA036-3B3A-4E2A-B77D-84AD4F428056}">
      <dgm:prSet/>
      <dgm:spPr>
        <a:ln w="6350"/>
      </dgm:spPr>
      <dgm:t>
        <a:bodyPr/>
        <a:lstStyle/>
        <a:p>
          <a:endParaRPr lang="en-US"/>
        </a:p>
      </dgm:t>
    </dgm:pt>
    <dgm:pt modelId="{ACE0D5EC-260A-430C-9613-66C4AFAA1DBA}" type="sibTrans" cxnId="{B54EA036-3B3A-4E2A-B77D-84AD4F428056}">
      <dgm:prSet/>
      <dgm:spPr/>
      <dgm:t>
        <a:bodyPr/>
        <a:lstStyle/>
        <a:p>
          <a:endParaRPr lang="en-US"/>
        </a:p>
      </dgm:t>
    </dgm:pt>
    <dgm:pt modelId="{391A1815-52D0-42E5-B12C-6210DC9315C7}">
      <dgm:prSet phldrT="[Texto]"/>
      <dgm:spPr>
        <a:ln w="6350"/>
      </dgm:spPr>
      <dgm:t>
        <a:bodyPr/>
        <a:lstStyle/>
        <a:p>
          <a:r>
            <a:rPr lang="en-US" dirty="0"/>
            <a:t>Socioeconomic and land use</a:t>
          </a:r>
        </a:p>
      </dgm:t>
    </dgm:pt>
    <dgm:pt modelId="{8EE1E02A-E501-4233-A9EB-6B03DEBDD059}" type="parTrans" cxnId="{663BA285-E95A-440E-B1F1-8056A508063C}">
      <dgm:prSet/>
      <dgm:spPr>
        <a:ln w="3175"/>
      </dgm:spPr>
      <dgm:t>
        <a:bodyPr/>
        <a:lstStyle/>
        <a:p>
          <a:endParaRPr lang="en-US"/>
        </a:p>
      </dgm:t>
    </dgm:pt>
    <dgm:pt modelId="{57A66FE9-FF99-4F27-BFF0-2F2234455350}" type="sibTrans" cxnId="{663BA285-E95A-440E-B1F1-8056A508063C}">
      <dgm:prSet/>
      <dgm:spPr/>
      <dgm:t>
        <a:bodyPr/>
        <a:lstStyle/>
        <a:p>
          <a:endParaRPr lang="en-US"/>
        </a:p>
      </dgm:t>
    </dgm:pt>
    <dgm:pt modelId="{55E806FB-F821-4CB0-98D5-0695B1DC3F64}">
      <dgm:prSet phldrT="[Texto]"/>
      <dgm:spPr>
        <a:ln w="6350"/>
      </dgm:spPr>
      <dgm:t>
        <a:bodyPr/>
        <a:lstStyle/>
        <a:p>
          <a:r>
            <a:rPr lang="en-US" dirty="0"/>
            <a:t>Traffic volume, segment length, shoulder width, horizontal alignment</a:t>
          </a:r>
        </a:p>
      </dgm:t>
    </dgm:pt>
    <dgm:pt modelId="{C9DAB1EC-22DE-4CE5-8773-9831422A88D3}" type="parTrans" cxnId="{2D0BF5EC-67EF-4BD1-AE1D-F7B19C38D939}">
      <dgm:prSet/>
      <dgm:spPr>
        <a:ln w="6350"/>
      </dgm:spPr>
      <dgm:t>
        <a:bodyPr/>
        <a:lstStyle/>
        <a:p>
          <a:endParaRPr lang="en-US"/>
        </a:p>
      </dgm:t>
    </dgm:pt>
    <dgm:pt modelId="{F527381F-3FF8-43F4-BA50-50A224B5A5EB}" type="sibTrans" cxnId="{2D0BF5EC-67EF-4BD1-AE1D-F7B19C38D939}">
      <dgm:prSet/>
      <dgm:spPr/>
      <dgm:t>
        <a:bodyPr/>
        <a:lstStyle/>
        <a:p>
          <a:endParaRPr lang="en-US"/>
        </a:p>
      </dgm:t>
    </dgm:pt>
    <dgm:pt modelId="{91EFBECC-AD3A-41A1-A978-D21375EC8C09}">
      <dgm:prSet phldrT="[Texto]"/>
      <dgm:spPr>
        <a:ln w="6350"/>
      </dgm:spPr>
      <dgm:t>
        <a:bodyPr/>
        <a:lstStyle/>
        <a:p>
          <a:r>
            <a:rPr lang="en-US" dirty="0"/>
            <a:t>Sex, age, seat belt use, time pressure, lack of sleep</a:t>
          </a:r>
        </a:p>
      </dgm:t>
    </dgm:pt>
    <dgm:pt modelId="{A9AE7044-2615-4C48-A2B3-4AA793D1AE04}" type="parTrans" cxnId="{97A351F2-89CF-4E52-AE65-1151F7869ABA}">
      <dgm:prSet/>
      <dgm:spPr>
        <a:ln w="6350"/>
      </dgm:spPr>
      <dgm:t>
        <a:bodyPr/>
        <a:lstStyle/>
        <a:p>
          <a:endParaRPr lang="en-US"/>
        </a:p>
      </dgm:t>
    </dgm:pt>
    <dgm:pt modelId="{28EB0CE9-0116-4335-AC22-1D02A0302E86}" type="sibTrans" cxnId="{97A351F2-89CF-4E52-AE65-1151F7869ABA}">
      <dgm:prSet/>
      <dgm:spPr/>
      <dgm:t>
        <a:bodyPr/>
        <a:lstStyle/>
        <a:p>
          <a:endParaRPr lang="en-US"/>
        </a:p>
      </dgm:t>
    </dgm:pt>
    <dgm:pt modelId="{C79D21DB-B0DD-4A33-9E56-78CFC3E82202}">
      <dgm:prSet phldrT="[Texto]"/>
      <dgm:spPr>
        <a:ln w="6350"/>
      </dgm:spPr>
      <dgm:t>
        <a:bodyPr/>
        <a:lstStyle/>
        <a:p>
          <a:r>
            <a:rPr lang="en-US" dirty="0"/>
            <a:t>Rain, fog, illumination</a:t>
          </a:r>
        </a:p>
      </dgm:t>
    </dgm:pt>
    <dgm:pt modelId="{92F691F9-2449-4827-8290-652FDDD88DDB}" type="parTrans" cxnId="{DF876DB1-BF3B-42D2-9020-352291C0D3EA}">
      <dgm:prSet/>
      <dgm:spPr>
        <a:ln w="3175"/>
      </dgm:spPr>
      <dgm:t>
        <a:bodyPr/>
        <a:lstStyle/>
        <a:p>
          <a:endParaRPr lang="en-US"/>
        </a:p>
      </dgm:t>
    </dgm:pt>
    <dgm:pt modelId="{ADFFF62F-5B87-481F-83E8-966FDB1BA34D}" type="sibTrans" cxnId="{DF876DB1-BF3B-42D2-9020-352291C0D3EA}">
      <dgm:prSet/>
      <dgm:spPr/>
      <dgm:t>
        <a:bodyPr/>
        <a:lstStyle/>
        <a:p>
          <a:endParaRPr lang="en-US"/>
        </a:p>
      </dgm:t>
    </dgm:pt>
    <dgm:pt modelId="{86261F8F-8694-42E5-8859-E6806E489A86}" type="pres">
      <dgm:prSet presAssocID="{B600083C-00E4-4CC2-8A64-6691ADDFB4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BD6D8E-CD70-459A-A838-051AC6A1FE77}" type="pres">
      <dgm:prSet presAssocID="{26228607-42A3-4B19-846C-2AB4B1C9E9F2}" presName="hierRoot1" presStyleCnt="0">
        <dgm:presLayoutVars>
          <dgm:hierBranch val="init"/>
        </dgm:presLayoutVars>
      </dgm:prSet>
      <dgm:spPr/>
    </dgm:pt>
    <dgm:pt modelId="{94F0A2E6-3401-4DE0-9432-2F64D233CF32}" type="pres">
      <dgm:prSet presAssocID="{26228607-42A3-4B19-846C-2AB4B1C9E9F2}" presName="rootComposite1" presStyleCnt="0"/>
      <dgm:spPr/>
    </dgm:pt>
    <dgm:pt modelId="{32115BF0-307F-4A48-8705-90982CDD45B5}" type="pres">
      <dgm:prSet presAssocID="{26228607-42A3-4B19-846C-2AB4B1C9E9F2}" presName="rootText1" presStyleLbl="node0" presStyleIdx="0" presStyleCnt="1" custScaleY="50095">
        <dgm:presLayoutVars>
          <dgm:chPref val="3"/>
        </dgm:presLayoutVars>
      </dgm:prSet>
      <dgm:spPr/>
    </dgm:pt>
    <dgm:pt modelId="{18D80478-22FB-4D63-9A13-0EBDF176CC87}" type="pres">
      <dgm:prSet presAssocID="{26228607-42A3-4B19-846C-2AB4B1C9E9F2}" presName="rootConnector1" presStyleLbl="node1" presStyleIdx="0" presStyleCnt="0"/>
      <dgm:spPr/>
    </dgm:pt>
    <dgm:pt modelId="{7C96C315-71DE-41E9-8223-9AA1881F882F}" type="pres">
      <dgm:prSet presAssocID="{26228607-42A3-4B19-846C-2AB4B1C9E9F2}" presName="hierChild2" presStyleCnt="0"/>
      <dgm:spPr/>
    </dgm:pt>
    <dgm:pt modelId="{0EDAEDC0-175C-43C2-84AB-5B4367961092}" type="pres">
      <dgm:prSet presAssocID="{664C1BFB-86A1-459E-805C-4E4FAF9D4429}" presName="Name37" presStyleLbl="parChTrans1D2" presStyleIdx="0" presStyleCnt="4"/>
      <dgm:spPr/>
    </dgm:pt>
    <dgm:pt modelId="{B2A00757-C07B-49B2-BB7D-687E67D60529}" type="pres">
      <dgm:prSet presAssocID="{16A15545-F217-416D-B831-24DEE0FD7768}" presName="hierRoot2" presStyleCnt="0">
        <dgm:presLayoutVars>
          <dgm:hierBranch val="init"/>
        </dgm:presLayoutVars>
      </dgm:prSet>
      <dgm:spPr/>
    </dgm:pt>
    <dgm:pt modelId="{8C6F4CCD-83D7-4CAF-8D81-0C0464E67788}" type="pres">
      <dgm:prSet presAssocID="{16A15545-F217-416D-B831-24DEE0FD7768}" presName="rootComposite" presStyleCnt="0"/>
      <dgm:spPr/>
    </dgm:pt>
    <dgm:pt modelId="{813A1AD1-DF7B-4F51-A0C9-BF39D07B85C0}" type="pres">
      <dgm:prSet presAssocID="{16A15545-F217-416D-B831-24DEE0FD7768}" presName="rootText" presStyleLbl="node2" presStyleIdx="0" presStyleCnt="4">
        <dgm:presLayoutVars>
          <dgm:chPref val="3"/>
        </dgm:presLayoutVars>
      </dgm:prSet>
      <dgm:spPr/>
    </dgm:pt>
    <dgm:pt modelId="{A35DB163-B083-4BF8-830D-37DBAA362C31}" type="pres">
      <dgm:prSet presAssocID="{16A15545-F217-416D-B831-24DEE0FD7768}" presName="rootConnector" presStyleLbl="node2" presStyleIdx="0" presStyleCnt="4"/>
      <dgm:spPr/>
    </dgm:pt>
    <dgm:pt modelId="{B59782D0-E583-41FC-8CF0-FBA0F38B9710}" type="pres">
      <dgm:prSet presAssocID="{16A15545-F217-416D-B831-24DEE0FD7768}" presName="hierChild4" presStyleCnt="0"/>
      <dgm:spPr/>
    </dgm:pt>
    <dgm:pt modelId="{83E9A902-2595-4911-B575-3340ECE6A773}" type="pres">
      <dgm:prSet presAssocID="{C9DAB1EC-22DE-4CE5-8773-9831422A88D3}" presName="Name37" presStyleLbl="parChTrans1D3" presStyleIdx="0" presStyleCnt="3"/>
      <dgm:spPr/>
    </dgm:pt>
    <dgm:pt modelId="{8E48E497-0CB0-4F92-A3AF-AF7B2845BE35}" type="pres">
      <dgm:prSet presAssocID="{55E806FB-F821-4CB0-98D5-0695B1DC3F64}" presName="hierRoot2" presStyleCnt="0">
        <dgm:presLayoutVars>
          <dgm:hierBranch val="init"/>
        </dgm:presLayoutVars>
      </dgm:prSet>
      <dgm:spPr/>
    </dgm:pt>
    <dgm:pt modelId="{9EF47B0B-D40E-47FD-B08C-E06E66742CCA}" type="pres">
      <dgm:prSet presAssocID="{55E806FB-F821-4CB0-98D5-0695B1DC3F64}" presName="rootComposite" presStyleCnt="0"/>
      <dgm:spPr/>
    </dgm:pt>
    <dgm:pt modelId="{998257B8-150A-4085-8B47-613E95FB4746}" type="pres">
      <dgm:prSet presAssocID="{55E806FB-F821-4CB0-98D5-0695B1DC3F64}" presName="rootText" presStyleLbl="node3" presStyleIdx="0" presStyleCnt="3" custScaleY="198780">
        <dgm:presLayoutVars>
          <dgm:chPref val="3"/>
        </dgm:presLayoutVars>
      </dgm:prSet>
      <dgm:spPr/>
    </dgm:pt>
    <dgm:pt modelId="{D9826404-6245-4FF1-9C53-C7432F3F1A24}" type="pres">
      <dgm:prSet presAssocID="{55E806FB-F821-4CB0-98D5-0695B1DC3F64}" presName="rootConnector" presStyleLbl="node3" presStyleIdx="0" presStyleCnt="3"/>
      <dgm:spPr/>
    </dgm:pt>
    <dgm:pt modelId="{F721697C-D162-40F0-9757-52358F4DE2FC}" type="pres">
      <dgm:prSet presAssocID="{55E806FB-F821-4CB0-98D5-0695B1DC3F64}" presName="hierChild4" presStyleCnt="0"/>
      <dgm:spPr/>
    </dgm:pt>
    <dgm:pt modelId="{3B16FBE5-EE0E-4649-A6B4-ED3EAD12DE18}" type="pres">
      <dgm:prSet presAssocID="{55E806FB-F821-4CB0-98D5-0695B1DC3F64}" presName="hierChild5" presStyleCnt="0"/>
      <dgm:spPr/>
    </dgm:pt>
    <dgm:pt modelId="{2870DF68-6AC6-4307-8235-DEB75B7FC82B}" type="pres">
      <dgm:prSet presAssocID="{16A15545-F217-416D-B831-24DEE0FD7768}" presName="hierChild5" presStyleCnt="0"/>
      <dgm:spPr/>
    </dgm:pt>
    <dgm:pt modelId="{1726D085-6B1F-4DD6-BA31-C7B189EF8133}" type="pres">
      <dgm:prSet presAssocID="{56916C13-B90C-4DE3-81F6-37C277A1D119}" presName="Name37" presStyleLbl="parChTrans1D2" presStyleIdx="1" presStyleCnt="4"/>
      <dgm:spPr/>
    </dgm:pt>
    <dgm:pt modelId="{8B48FA76-58AC-491F-9240-6387A93073DD}" type="pres">
      <dgm:prSet presAssocID="{26BBFB44-C9C0-406E-8F3E-04025BC1EB5F}" presName="hierRoot2" presStyleCnt="0">
        <dgm:presLayoutVars>
          <dgm:hierBranch val="init"/>
        </dgm:presLayoutVars>
      </dgm:prSet>
      <dgm:spPr/>
    </dgm:pt>
    <dgm:pt modelId="{C232A7CB-5579-4F8C-9248-5C1B01827E4C}" type="pres">
      <dgm:prSet presAssocID="{26BBFB44-C9C0-406E-8F3E-04025BC1EB5F}" presName="rootComposite" presStyleCnt="0"/>
      <dgm:spPr/>
    </dgm:pt>
    <dgm:pt modelId="{F4C35790-49F7-4C7F-9431-4DE9BBEEAC69}" type="pres">
      <dgm:prSet presAssocID="{26BBFB44-C9C0-406E-8F3E-04025BC1EB5F}" presName="rootText" presStyleLbl="node2" presStyleIdx="1" presStyleCnt="4">
        <dgm:presLayoutVars>
          <dgm:chPref val="3"/>
        </dgm:presLayoutVars>
      </dgm:prSet>
      <dgm:spPr/>
    </dgm:pt>
    <dgm:pt modelId="{9CEE1D17-AFFA-492A-8606-B557F2765524}" type="pres">
      <dgm:prSet presAssocID="{26BBFB44-C9C0-406E-8F3E-04025BC1EB5F}" presName="rootConnector" presStyleLbl="node2" presStyleIdx="1" presStyleCnt="4"/>
      <dgm:spPr/>
    </dgm:pt>
    <dgm:pt modelId="{4BCE3D4B-2869-49B4-B890-D7EF2B73EAEA}" type="pres">
      <dgm:prSet presAssocID="{26BBFB44-C9C0-406E-8F3E-04025BC1EB5F}" presName="hierChild4" presStyleCnt="0"/>
      <dgm:spPr/>
    </dgm:pt>
    <dgm:pt modelId="{7CD6BF49-1D48-4118-953A-A6352C6F4DBB}" type="pres">
      <dgm:prSet presAssocID="{A9AE7044-2615-4C48-A2B3-4AA793D1AE04}" presName="Name37" presStyleLbl="parChTrans1D3" presStyleIdx="1" presStyleCnt="3"/>
      <dgm:spPr/>
    </dgm:pt>
    <dgm:pt modelId="{8F20ECD7-F602-4685-B118-FA42A4C4DE28}" type="pres">
      <dgm:prSet presAssocID="{91EFBECC-AD3A-41A1-A978-D21375EC8C09}" presName="hierRoot2" presStyleCnt="0">
        <dgm:presLayoutVars>
          <dgm:hierBranch val="init"/>
        </dgm:presLayoutVars>
      </dgm:prSet>
      <dgm:spPr/>
    </dgm:pt>
    <dgm:pt modelId="{661DB5C8-1138-44B5-9808-E550F21F803F}" type="pres">
      <dgm:prSet presAssocID="{91EFBECC-AD3A-41A1-A978-D21375EC8C09}" presName="rootComposite" presStyleCnt="0"/>
      <dgm:spPr/>
    </dgm:pt>
    <dgm:pt modelId="{33277D29-2122-4145-B3B6-9226AE34E5AC}" type="pres">
      <dgm:prSet presAssocID="{91EFBECC-AD3A-41A1-A978-D21375EC8C09}" presName="rootText" presStyleLbl="node3" presStyleIdx="1" presStyleCnt="3">
        <dgm:presLayoutVars>
          <dgm:chPref val="3"/>
        </dgm:presLayoutVars>
      </dgm:prSet>
      <dgm:spPr/>
    </dgm:pt>
    <dgm:pt modelId="{58132DEF-74F2-4F79-982F-9D8C128F6FAA}" type="pres">
      <dgm:prSet presAssocID="{91EFBECC-AD3A-41A1-A978-D21375EC8C09}" presName="rootConnector" presStyleLbl="node3" presStyleIdx="1" presStyleCnt="3"/>
      <dgm:spPr/>
    </dgm:pt>
    <dgm:pt modelId="{15C78F69-5B54-4BA5-A459-58B3E179464F}" type="pres">
      <dgm:prSet presAssocID="{91EFBECC-AD3A-41A1-A978-D21375EC8C09}" presName="hierChild4" presStyleCnt="0"/>
      <dgm:spPr/>
    </dgm:pt>
    <dgm:pt modelId="{87BC8E23-6C89-4013-A4D1-252EDFC6A17C}" type="pres">
      <dgm:prSet presAssocID="{91EFBECC-AD3A-41A1-A978-D21375EC8C09}" presName="hierChild5" presStyleCnt="0"/>
      <dgm:spPr/>
    </dgm:pt>
    <dgm:pt modelId="{786A1123-65C5-407A-86F1-48C8E4552414}" type="pres">
      <dgm:prSet presAssocID="{26BBFB44-C9C0-406E-8F3E-04025BC1EB5F}" presName="hierChild5" presStyleCnt="0"/>
      <dgm:spPr/>
    </dgm:pt>
    <dgm:pt modelId="{0BC621DB-3878-429E-BC87-B45565F183BE}" type="pres">
      <dgm:prSet presAssocID="{C3987185-3249-4E86-B1F8-1730F93C5D33}" presName="Name37" presStyleLbl="parChTrans1D2" presStyleIdx="2" presStyleCnt="4"/>
      <dgm:spPr/>
    </dgm:pt>
    <dgm:pt modelId="{6ECFB2E0-09FB-4D6C-A6CC-E5982BBF5CBA}" type="pres">
      <dgm:prSet presAssocID="{FEDB5314-8896-41C3-B2FD-309B19ED6518}" presName="hierRoot2" presStyleCnt="0">
        <dgm:presLayoutVars>
          <dgm:hierBranch val="init"/>
        </dgm:presLayoutVars>
      </dgm:prSet>
      <dgm:spPr/>
    </dgm:pt>
    <dgm:pt modelId="{20012CF9-60AF-4FBC-869A-D8019E7CC0F9}" type="pres">
      <dgm:prSet presAssocID="{FEDB5314-8896-41C3-B2FD-309B19ED6518}" presName="rootComposite" presStyleCnt="0"/>
      <dgm:spPr/>
    </dgm:pt>
    <dgm:pt modelId="{09F88424-ACEE-48FA-9237-2B5EA12537C4}" type="pres">
      <dgm:prSet presAssocID="{FEDB5314-8896-41C3-B2FD-309B19ED6518}" presName="rootText" presStyleLbl="node2" presStyleIdx="2" presStyleCnt="4">
        <dgm:presLayoutVars>
          <dgm:chPref val="3"/>
        </dgm:presLayoutVars>
      </dgm:prSet>
      <dgm:spPr/>
    </dgm:pt>
    <dgm:pt modelId="{C06D832F-2F70-4FF9-B327-4DC710923C90}" type="pres">
      <dgm:prSet presAssocID="{FEDB5314-8896-41C3-B2FD-309B19ED6518}" presName="rootConnector" presStyleLbl="node2" presStyleIdx="2" presStyleCnt="4"/>
      <dgm:spPr/>
    </dgm:pt>
    <dgm:pt modelId="{BDAC6192-B3D3-4CD0-AE02-9149FC9532F3}" type="pres">
      <dgm:prSet presAssocID="{FEDB5314-8896-41C3-B2FD-309B19ED6518}" presName="hierChild4" presStyleCnt="0"/>
      <dgm:spPr/>
    </dgm:pt>
    <dgm:pt modelId="{3B11295D-60E2-45E0-98E0-7CC273E18CA3}" type="pres">
      <dgm:prSet presAssocID="{92F691F9-2449-4827-8290-652FDDD88DDB}" presName="Name37" presStyleLbl="parChTrans1D3" presStyleIdx="2" presStyleCnt="3"/>
      <dgm:spPr/>
    </dgm:pt>
    <dgm:pt modelId="{97A4B038-E9F8-47A3-963E-C8403D79C655}" type="pres">
      <dgm:prSet presAssocID="{C79D21DB-B0DD-4A33-9E56-78CFC3E82202}" presName="hierRoot2" presStyleCnt="0">
        <dgm:presLayoutVars>
          <dgm:hierBranch val="init"/>
        </dgm:presLayoutVars>
      </dgm:prSet>
      <dgm:spPr/>
    </dgm:pt>
    <dgm:pt modelId="{1773EFA4-5CBF-425A-A77C-E40B557946B8}" type="pres">
      <dgm:prSet presAssocID="{C79D21DB-B0DD-4A33-9E56-78CFC3E82202}" presName="rootComposite" presStyleCnt="0"/>
      <dgm:spPr/>
    </dgm:pt>
    <dgm:pt modelId="{AEF3C8C2-AFBA-499E-B9BC-C52AF575F13C}" type="pres">
      <dgm:prSet presAssocID="{C79D21DB-B0DD-4A33-9E56-78CFC3E82202}" presName="rootText" presStyleLbl="node3" presStyleIdx="2" presStyleCnt="3">
        <dgm:presLayoutVars>
          <dgm:chPref val="3"/>
        </dgm:presLayoutVars>
      </dgm:prSet>
      <dgm:spPr/>
    </dgm:pt>
    <dgm:pt modelId="{E8A76FDD-4358-4B16-87D8-C10B47B15ECC}" type="pres">
      <dgm:prSet presAssocID="{C79D21DB-B0DD-4A33-9E56-78CFC3E82202}" presName="rootConnector" presStyleLbl="node3" presStyleIdx="2" presStyleCnt="3"/>
      <dgm:spPr/>
    </dgm:pt>
    <dgm:pt modelId="{0C237A7B-6074-4331-B4CA-2E217DFAD83E}" type="pres">
      <dgm:prSet presAssocID="{C79D21DB-B0DD-4A33-9E56-78CFC3E82202}" presName="hierChild4" presStyleCnt="0"/>
      <dgm:spPr/>
    </dgm:pt>
    <dgm:pt modelId="{C2F4FD0B-2598-4E2C-8F0E-7BEA42FEA2CA}" type="pres">
      <dgm:prSet presAssocID="{C79D21DB-B0DD-4A33-9E56-78CFC3E82202}" presName="hierChild5" presStyleCnt="0"/>
      <dgm:spPr/>
    </dgm:pt>
    <dgm:pt modelId="{B86B0C77-C9E4-4BC2-84CA-0E5B6A9D2B2C}" type="pres">
      <dgm:prSet presAssocID="{FEDB5314-8896-41C3-B2FD-309B19ED6518}" presName="hierChild5" presStyleCnt="0"/>
      <dgm:spPr/>
    </dgm:pt>
    <dgm:pt modelId="{E38B4687-C234-413D-B8B2-943B494C4AB9}" type="pres">
      <dgm:prSet presAssocID="{8EE1E02A-E501-4233-A9EB-6B03DEBDD059}" presName="Name37" presStyleLbl="parChTrans1D2" presStyleIdx="3" presStyleCnt="4"/>
      <dgm:spPr/>
    </dgm:pt>
    <dgm:pt modelId="{99E76F7E-C4B5-477B-B0BF-3D84C7B0E3C8}" type="pres">
      <dgm:prSet presAssocID="{391A1815-52D0-42E5-B12C-6210DC9315C7}" presName="hierRoot2" presStyleCnt="0">
        <dgm:presLayoutVars>
          <dgm:hierBranch val="init"/>
        </dgm:presLayoutVars>
      </dgm:prSet>
      <dgm:spPr/>
    </dgm:pt>
    <dgm:pt modelId="{9B8A6275-1A03-43DF-BACB-DA67F04EBF76}" type="pres">
      <dgm:prSet presAssocID="{391A1815-52D0-42E5-B12C-6210DC9315C7}" presName="rootComposite" presStyleCnt="0"/>
      <dgm:spPr/>
    </dgm:pt>
    <dgm:pt modelId="{B267AC73-E7ED-4ED5-9F42-B7F1A00AA01E}" type="pres">
      <dgm:prSet presAssocID="{391A1815-52D0-42E5-B12C-6210DC9315C7}" presName="rootText" presStyleLbl="node2" presStyleIdx="3" presStyleCnt="4">
        <dgm:presLayoutVars>
          <dgm:chPref val="3"/>
        </dgm:presLayoutVars>
      </dgm:prSet>
      <dgm:spPr/>
    </dgm:pt>
    <dgm:pt modelId="{D663D3D6-B51B-4A6A-B7FA-869ED657282E}" type="pres">
      <dgm:prSet presAssocID="{391A1815-52D0-42E5-B12C-6210DC9315C7}" presName="rootConnector" presStyleLbl="node2" presStyleIdx="3" presStyleCnt="4"/>
      <dgm:spPr/>
    </dgm:pt>
    <dgm:pt modelId="{66EA5E99-7F52-4852-ACA2-7AF0D1D873CB}" type="pres">
      <dgm:prSet presAssocID="{391A1815-52D0-42E5-B12C-6210DC9315C7}" presName="hierChild4" presStyleCnt="0"/>
      <dgm:spPr/>
    </dgm:pt>
    <dgm:pt modelId="{142D2C99-A917-4A1C-9755-2F9BD24D8BF8}" type="pres">
      <dgm:prSet presAssocID="{391A1815-52D0-42E5-B12C-6210DC9315C7}" presName="hierChild5" presStyleCnt="0"/>
      <dgm:spPr/>
    </dgm:pt>
    <dgm:pt modelId="{E6C43EF5-6EDB-42FA-B368-30D9D98BFCBD}" type="pres">
      <dgm:prSet presAssocID="{26228607-42A3-4B19-846C-2AB4B1C9E9F2}" presName="hierChild3" presStyleCnt="0"/>
      <dgm:spPr/>
    </dgm:pt>
  </dgm:ptLst>
  <dgm:cxnLst>
    <dgm:cxn modelId="{3137B205-CEEC-4834-BEC5-93EC5FF04F9D}" type="presOf" srcId="{664C1BFB-86A1-459E-805C-4E4FAF9D4429}" destId="{0EDAEDC0-175C-43C2-84AB-5B4367961092}" srcOrd="0" destOrd="0" presId="urn:microsoft.com/office/officeart/2005/8/layout/orgChart1"/>
    <dgm:cxn modelId="{97F0351C-E518-4804-8418-99A210526450}" type="presOf" srcId="{16A15545-F217-416D-B831-24DEE0FD7768}" destId="{813A1AD1-DF7B-4F51-A0C9-BF39D07B85C0}" srcOrd="0" destOrd="0" presId="urn:microsoft.com/office/officeart/2005/8/layout/orgChart1"/>
    <dgm:cxn modelId="{29279724-8F45-4BBD-8357-D563433C082B}" type="presOf" srcId="{C3987185-3249-4E86-B1F8-1730F93C5D33}" destId="{0BC621DB-3878-429E-BC87-B45565F183BE}" srcOrd="0" destOrd="0" presId="urn:microsoft.com/office/officeart/2005/8/layout/orgChart1"/>
    <dgm:cxn modelId="{3BCB3533-5CFC-486B-A78B-1EC365675237}" type="presOf" srcId="{92F691F9-2449-4827-8290-652FDDD88DDB}" destId="{3B11295D-60E2-45E0-98E0-7CC273E18CA3}" srcOrd="0" destOrd="0" presId="urn:microsoft.com/office/officeart/2005/8/layout/orgChart1"/>
    <dgm:cxn modelId="{82049833-B1F4-446C-83B8-EDF7BF24A4C7}" type="presOf" srcId="{391A1815-52D0-42E5-B12C-6210DC9315C7}" destId="{B267AC73-E7ED-4ED5-9F42-B7F1A00AA01E}" srcOrd="0" destOrd="0" presId="urn:microsoft.com/office/officeart/2005/8/layout/orgChart1"/>
    <dgm:cxn modelId="{B54EA036-3B3A-4E2A-B77D-84AD4F428056}" srcId="{26228607-42A3-4B19-846C-2AB4B1C9E9F2}" destId="{FEDB5314-8896-41C3-B2FD-309B19ED6518}" srcOrd="2" destOrd="0" parTransId="{C3987185-3249-4E86-B1F8-1730F93C5D33}" sibTransId="{ACE0D5EC-260A-430C-9613-66C4AFAA1DBA}"/>
    <dgm:cxn modelId="{27BACE60-9F23-4AD0-95BE-F353DB7610F5}" type="presOf" srcId="{FEDB5314-8896-41C3-B2FD-309B19ED6518}" destId="{C06D832F-2F70-4FF9-B327-4DC710923C90}" srcOrd="1" destOrd="0" presId="urn:microsoft.com/office/officeart/2005/8/layout/orgChart1"/>
    <dgm:cxn modelId="{2817C943-BC0D-4D88-995A-CD4129174412}" type="presOf" srcId="{55E806FB-F821-4CB0-98D5-0695B1DC3F64}" destId="{998257B8-150A-4085-8B47-613E95FB4746}" srcOrd="0" destOrd="0" presId="urn:microsoft.com/office/officeart/2005/8/layout/orgChart1"/>
    <dgm:cxn modelId="{3E606F47-7837-4CFB-B8F7-4009697A150B}" type="presOf" srcId="{26BBFB44-C9C0-406E-8F3E-04025BC1EB5F}" destId="{F4C35790-49F7-4C7F-9431-4DE9BBEEAC69}" srcOrd="0" destOrd="0" presId="urn:microsoft.com/office/officeart/2005/8/layout/orgChart1"/>
    <dgm:cxn modelId="{132EE04C-3BE1-4D4B-8F9D-B4BB0A46710B}" type="presOf" srcId="{26228607-42A3-4B19-846C-2AB4B1C9E9F2}" destId="{18D80478-22FB-4D63-9A13-0EBDF176CC87}" srcOrd="1" destOrd="0" presId="urn:microsoft.com/office/officeart/2005/8/layout/orgChart1"/>
    <dgm:cxn modelId="{95C1404D-8199-48BF-939C-378A25A46D95}" srcId="{B600083C-00E4-4CC2-8A64-6691ADDFB4B2}" destId="{26228607-42A3-4B19-846C-2AB4B1C9E9F2}" srcOrd="0" destOrd="0" parTransId="{192B92DC-6BDD-48F6-9C3B-E05A8D6F0902}" sibTransId="{2715540F-49BB-4561-A928-13BCAB11E6C2}"/>
    <dgm:cxn modelId="{5BFDD16D-8082-4118-957F-AE90427435B4}" type="presOf" srcId="{16A15545-F217-416D-B831-24DEE0FD7768}" destId="{A35DB163-B083-4BF8-830D-37DBAA362C31}" srcOrd="1" destOrd="0" presId="urn:microsoft.com/office/officeart/2005/8/layout/orgChart1"/>
    <dgm:cxn modelId="{3EC03774-1BAD-4B4B-ACFB-5E233FD30746}" type="presOf" srcId="{C79D21DB-B0DD-4A33-9E56-78CFC3E82202}" destId="{E8A76FDD-4358-4B16-87D8-C10B47B15ECC}" srcOrd="1" destOrd="0" presId="urn:microsoft.com/office/officeart/2005/8/layout/orgChart1"/>
    <dgm:cxn modelId="{97123D74-089D-4C4F-AED1-51A3E0AFE0FC}" type="presOf" srcId="{91EFBECC-AD3A-41A1-A978-D21375EC8C09}" destId="{33277D29-2122-4145-B3B6-9226AE34E5AC}" srcOrd="0" destOrd="0" presId="urn:microsoft.com/office/officeart/2005/8/layout/orgChart1"/>
    <dgm:cxn modelId="{B6D1907C-4BAA-45F4-AF67-B2A373F62854}" type="presOf" srcId="{26228607-42A3-4B19-846C-2AB4B1C9E9F2}" destId="{32115BF0-307F-4A48-8705-90982CDD45B5}" srcOrd="0" destOrd="0" presId="urn:microsoft.com/office/officeart/2005/8/layout/orgChart1"/>
    <dgm:cxn modelId="{56F77182-718B-46E0-A7B6-9C15B27E93F0}" srcId="{26228607-42A3-4B19-846C-2AB4B1C9E9F2}" destId="{16A15545-F217-416D-B831-24DEE0FD7768}" srcOrd="0" destOrd="0" parTransId="{664C1BFB-86A1-459E-805C-4E4FAF9D4429}" sibTransId="{B4BEB5D3-F8CB-4456-9B9A-299F378B4596}"/>
    <dgm:cxn modelId="{663BA285-E95A-440E-B1F1-8056A508063C}" srcId="{26228607-42A3-4B19-846C-2AB4B1C9E9F2}" destId="{391A1815-52D0-42E5-B12C-6210DC9315C7}" srcOrd="3" destOrd="0" parTransId="{8EE1E02A-E501-4233-A9EB-6B03DEBDD059}" sibTransId="{57A66FE9-FF99-4F27-BFF0-2F2234455350}"/>
    <dgm:cxn modelId="{56A1958C-8C49-4212-A290-09E4E9D242AF}" srcId="{26228607-42A3-4B19-846C-2AB4B1C9E9F2}" destId="{26BBFB44-C9C0-406E-8F3E-04025BC1EB5F}" srcOrd="1" destOrd="0" parTransId="{56916C13-B90C-4DE3-81F6-37C277A1D119}" sibTransId="{5015952E-6FE2-4D71-A969-DCFE2645098E}"/>
    <dgm:cxn modelId="{EBA18193-C241-44A2-B635-90FC3620D328}" type="presOf" srcId="{B600083C-00E4-4CC2-8A64-6691ADDFB4B2}" destId="{86261F8F-8694-42E5-8859-E6806E489A86}" srcOrd="0" destOrd="0" presId="urn:microsoft.com/office/officeart/2005/8/layout/orgChart1"/>
    <dgm:cxn modelId="{D3E27697-BE82-4D7D-942C-9F1ED79BAA83}" type="presOf" srcId="{56916C13-B90C-4DE3-81F6-37C277A1D119}" destId="{1726D085-6B1F-4DD6-BA31-C7B189EF8133}" srcOrd="0" destOrd="0" presId="urn:microsoft.com/office/officeart/2005/8/layout/orgChart1"/>
    <dgm:cxn modelId="{16D5C3A3-5F94-457A-9A17-1842B2ECC6AF}" type="presOf" srcId="{26BBFB44-C9C0-406E-8F3E-04025BC1EB5F}" destId="{9CEE1D17-AFFA-492A-8606-B557F2765524}" srcOrd="1" destOrd="0" presId="urn:microsoft.com/office/officeart/2005/8/layout/orgChart1"/>
    <dgm:cxn modelId="{ADDBD5A7-3BBF-444F-AF4D-593670ECBE20}" type="presOf" srcId="{8EE1E02A-E501-4233-A9EB-6B03DEBDD059}" destId="{E38B4687-C234-413D-B8B2-943B494C4AB9}" srcOrd="0" destOrd="0" presId="urn:microsoft.com/office/officeart/2005/8/layout/orgChart1"/>
    <dgm:cxn modelId="{DAEE78A9-DB50-4D89-B8A8-BD91A9F8E771}" type="presOf" srcId="{91EFBECC-AD3A-41A1-A978-D21375EC8C09}" destId="{58132DEF-74F2-4F79-982F-9D8C128F6FAA}" srcOrd="1" destOrd="0" presId="urn:microsoft.com/office/officeart/2005/8/layout/orgChart1"/>
    <dgm:cxn modelId="{DF876DB1-BF3B-42D2-9020-352291C0D3EA}" srcId="{FEDB5314-8896-41C3-B2FD-309B19ED6518}" destId="{C79D21DB-B0DD-4A33-9E56-78CFC3E82202}" srcOrd="0" destOrd="0" parTransId="{92F691F9-2449-4827-8290-652FDDD88DDB}" sibTransId="{ADFFF62F-5B87-481F-83E8-966FDB1BA34D}"/>
    <dgm:cxn modelId="{A245ABC6-6F7D-4EB6-BE8A-033AA4B56298}" type="presOf" srcId="{55E806FB-F821-4CB0-98D5-0695B1DC3F64}" destId="{D9826404-6245-4FF1-9C53-C7432F3F1A24}" srcOrd="1" destOrd="0" presId="urn:microsoft.com/office/officeart/2005/8/layout/orgChart1"/>
    <dgm:cxn modelId="{6BF0CCD3-14E2-4527-982E-9BFCEA5B3AA7}" type="presOf" srcId="{C79D21DB-B0DD-4A33-9E56-78CFC3E82202}" destId="{AEF3C8C2-AFBA-499E-B9BC-C52AF575F13C}" srcOrd="0" destOrd="0" presId="urn:microsoft.com/office/officeart/2005/8/layout/orgChart1"/>
    <dgm:cxn modelId="{B5A09CE2-5087-42E2-A03C-D0D4BCC9AFB3}" type="presOf" srcId="{391A1815-52D0-42E5-B12C-6210DC9315C7}" destId="{D663D3D6-B51B-4A6A-B7FA-869ED657282E}" srcOrd="1" destOrd="0" presId="urn:microsoft.com/office/officeart/2005/8/layout/orgChart1"/>
    <dgm:cxn modelId="{CBE5F4E8-C098-49F8-8A7A-A573EE10906A}" type="presOf" srcId="{FEDB5314-8896-41C3-B2FD-309B19ED6518}" destId="{09F88424-ACEE-48FA-9237-2B5EA12537C4}" srcOrd="0" destOrd="0" presId="urn:microsoft.com/office/officeart/2005/8/layout/orgChart1"/>
    <dgm:cxn modelId="{2D0BF5EC-67EF-4BD1-AE1D-F7B19C38D939}" srcId="{16A15545-F217-416D-B831-24DEE0FD7768}" destId="{55E806FB-F821-4CB0-98D5-0695B1DC3F64}" srcOrd="0" destOrd="0" parTransId="{C9DAB1EC-22DE-4CE5-8773-9831422A88D3}" sibTransId="{F527381F-3FF8-43F4-BA50-50A224B5A5EB}"/>
    <dgm:cxn modelId="{483BFEEF-C86F-427D-87FA-53AF4DE0451B}" type="presOf" srcId="{A9AE7044-2615-4C48-A2B3-4AA793D1AE04}" destId="{7CD6BF49-1D48-4118-953A-A6352C6F4DBB}" srcOrd="0" destOrd="0" presId="urn:microsoft.com/office/officeart/2005/8/layout/orgChart1"/>
    <dgm:cxn modelId="{97A351F2-89CF-4E52-AE65-1151F7869ABA}" srcId="{26BBFB44-C9C0-406E-8F3E-04025BC1EB5F}" destId="{91EFBECC-AD3A-41A1-A978-D21375EC8C09}" srcOrd="0" destOrd="0" parTransId="{A9AE7044-2615-4C48-A2B3-4AA793D1AE04}" sibTransId="{28EB0CE9-0116-4335-AC22-1D02A0302E86}"/>
    <dgm:cxn modelId="{65D755FD-8168-43B6-97BB-AC61A03EE121}" type="presOf" srcId="{C9DAB1EC-22DE-4CE5-8773-9831422A88D3}" destId="{83E9A902-2595-4911-B575-3340ECE6A773}" srcOrd="0" destOrd="0" presId="urn:microsoft.com/office/officeart/2005/8/layout/orgChart1"/>
    <dgm:cxn modelId="{2F96B884-3220-433F-922D-494112554620}" type="presParOf" srcId="{86261F8F-8694-42E5-8859-E6806E489A86}" destId="{5BBD6D8E-CD70-459A-A838-051AC6A1FE77}" srcOrd="0" destOrd="0" presId="urn:microsoft.com/office/officeart/2005/8/layout/orgChart1"/>
    <dgm:cxn modelId="{68FA64A0-4C01-48DA-885F-51002C2F3508}" type="presParOf" srcId="{5BBD6D8E-CD70-459A-A838-051AC6A1FE77}" destId="{94F0A2E6-3401-4DE0-9432-2F64D233CF32}" srcOrd="0" destOrd="0" presId="urn:microsoft.com/office/officeart/2005/8/layout/orgChart1"/>
    <dgm:cxn modelId="{2474ABF1-D9A6-4C88-8ED6-66D5BFACFEC9}" type="presParOf" srcId="{94F0A2E6-3401-4DE0-9432-2F64D233CF32}" destId="{32115BF0-307F-4A48-8705-90982CDD45B5}" srcOrd="0" destOrd="0" presId="urn:microsoft.com/office/officeart/2005/8/layout/orgChart1"/>
    <dgm:cxn modelId="{8771C3B3-17DF-4694-8C76-6A0F88F82BED}" type="presParOf" srcId="{94F0A2E6-3401-4DE0-9432-2F64D233CF32}" destId="{18D80478-22FB-4D63-9A13-0EBDF176CC87}" srcOrd="1" destOrd="0" presId="urn:microsoft.com/office/officeart/2005/8/layout/orgChart1"/>
    <dgm:cxn modelId="{C9F3FA32-C5DB-4193-BDF4-C85F0A5FFD30}" type="presParOf" srcId="{5BBD6D8E-CD70-459A-A838-051AC6A1FE77}" destId="{7C96C315-71DE-41E9-8223-9AA1881F882F}" srcOrd="1" destOrd="0" presId="urn:microsoft.com/office/officeart/2005/8/layout/orgChart1"/>
    <dgm:cxn modelId="{E13C90BF-6238-42C1-AE73-4D3218894CE6}" type="presParOf" srcId="{7C96C315-71DE-41E9-8223-9AA1881F882F}" destId="{0EDAEDC0-175C-43C2-84AB-5B4367961092}" srcOrd="0" destOrd="0" presId="urn:microsoft.com/office/officeart/2005/8/layout/orgChart1"/>
    <dgm:cxn modelId="{01AFBCE2-8026-4772-9AF8-4141F537AADE}" type="presParOf" srcId="{7C96C315-71DE-41E9-8223-9AA1881F882F}" destId="{B2A00757-C07B-49B2-BB7D-687E67D60529}" srcOrd="1" destOrd="0" presId="urn:microsoft.com/office/officeart/2005/8/layout/orgChart1"/>
    <dgm:cxn modelId="{DA04E394-F206-4238-89A5-13D5CDFD6777}" type="presParOf" srcId="{B2A00757-C07B-49B2-BB7D-687E67D60529}" destId="{8C6F4CCD-83D7-4CAF-8D81-0C0464E67788}" srcOrd="0" destOrd="0" presId="urn:microsoft.com/office/officeart/2005/8/layout/orgChart1"/>
    <dgm:cxn modelId="{405FC526-6BF5-486D-88EA-7325CE08FD53}" type="presParOf" srcId="{8C6F4CCD-83D7-4CAF-8D81-0C0464E67788}" destId="{813A1AD1-DF7B-4F51-A0C9-BF39D07B85C0}" srcOrd="0" destOrd="0" presId="urn:microsoft.com/office/officeart/2005/8/layout/orgChart1"/>
    <dgm:cxn modelId="{7573D2D0-0CAC-4300-852B-4C03402056A9}" type="presParOf" srcId="{8C6F4CCD-83D7-4CAF-8D81-0C0464E67788}" destId="{A35DB163-B083-4BF8-830D-37DBAA362C31}" srcOrd="1" destOrd="0" presId="urn:microsoft.com/office/officeart/2005/8/layout/orgChart1"/>
    <dgm:cxn modelId="{0A373761-337F-4351-877B-415B076ECF80}" type="presParOf" srcId="{B2A00757-C07B-49B2-BB7D-687E67D60529}" destId="{B59782D0-E583-41FC-8CF0-FBA0F38B9710}" srcOrd="1" destOrd="0" presId="urn:microsoft.com/office/officeart/2005/8/layout/orgChart1"/>
    <dgm:cxn modelId="{52358D32-7155-4F01-9A03-2441A3C5C5B1}" type="presParOf" srcId="{B59782D0-E583-41FC-8CF0-FBA0F38B9710}" destId="{83E9A902-2595-4911-B575-3340ECE6A773}" srcOrd="0" destOrd="0" presId="urn:microsoft.com/office/officeart/2005/8/layout/orgChart1"/>
    <dgm:cxn modelId="{F33A77E3-C26B-447E-82FD-BE9343653F28}" type="presParOf" srcId="{B59782D0-E583-41FC-8CF0-FBA0F38B9710}" destId="{8E48E497-0CB0-4F92-A3AF-AF7B2845BE35}" srcOrd="1" destOrd="0" presId="urn:microsoft.com/office/officeart/2005/8/layout/orgChart1"/>
    <dgm:cxn modelId="{3896D5E9-4160-468D-B9F5-A35A2EA8215B}" type="presParOf" srcId="{8E48E497-0CB0-4F92-A3AF-AF7B2845BE35}" destId="{9EF47B0B-D40E-47FD-B08C-E06E66742CCA}" srcOrd="0" destOrd="0" presId="urn:microsoft.com/office/officeart/2005/8/layout/orgChart1"/>
    <dgm:cxn modelId="{908220C4-809B-481B-987A-DF9C4A4598BB}" type="presParOf" srcId="{9EF47B0B-D40E-47FD-B08C-E06E66742CCA}" destId="{998257B8-150A-4085-8B47-613E95FB4746}" srcOrd="0" destOrd="0" presId="urn:microsoft.com/office/officeart/2005/8/layout/orgChart1"/>
    <dgm:cxn modelId="{E686D9B2-E91F-4FB7-9008-34C2F291A4E3}" type="presParOf" srcId="{9EF47B0B-D40E-47FD-B08C-E06E66742CCA}" destId="{D9826404-6245-4FF1-9C53-C7432F3F1A24}" srcOrd="1" destOrd="0" presId="urn:microsoft.com/office/officeart/2005/8/layout/orgChart1"/>
    <dgm:cxn modelId="{6AF4CE10-BCEE-482D-9E5B-1C450B66978B}" type="presParOf" srcId="{8E48E497-0CB0-4F92-A3AF-AF7B2845BE35}" destId="{F721697C-D162-40F0-9757-52358F4DE2FC}" srcOrd="1" destOrd="0" presId="urn:microsoft.com/office/officeart/2005/8/layout/orgChart1"/>
    <dgm:cxn modelId="{EB2E4F35-0B96-476C-AFAF-5EA5EC66219F}" type="presParOf" srcId="{8E48E497-0CB0-4F92-A3AF-AF7B2845BE35}" destId="{3B16FBE5-EE0E-4649-A6B4-ED3EAD12DE18}" srcOrd="2" destOrd="0" presId="urn:microsoft.com/office/officeart/2005/8/layout/orgChart1"/>
    <dgm:cxn modelId="{35F98304-0C1D-4679-8419-CE02AA455321}" type="presParOf" srcId="{B2A00757-C07B-49B2-BB7D-687E67D60529}" destId="{2870DF68-6AC6-4307-8235-DEB75B7FC82B}" srcOrd="2" destOrd="0" presId="urn:microsoft.com/office/officeart/2005/8/layout/orgChart1"/>
    <dgm:cxn modelId="{BC76A322-C212-4FB4-AD7A-D6D8E3ED976A}" type="presParOf" srcId="{7C96C315-71DE-41E9-8223-9AA1881F882F}" destId="{1726D085-6B1F-4DD6-BA31-C7B189EF8133}" srcOrd="2" destOrd="0" presId="urn:microsoft.com/office/officeart/2005/8/layout/orgChart1"/>
    <dgm:cxn modelId="{52CF6DF2-1DF5-4EE6-8AEB-CA897EC76671}" type="presParOf" srcId="{7C96C315-71DE-41E9-8223-9AA1881F882F}" destId="{8B48FA76-58AC-491F-9240-6387A93073DD}" srcOrd="3" destOrd="0" presId="urn:microsoft.com/office/officeart/2005/8/layout/orgChart1"/>
    <dgm:cxn modelId="{20802B9A-E434-49F2-8EB9-4A25E380481E}" type="presParOf" srcId="{8B48FA76-58AC-491F-9240-6387A93073DD}" destId="{C232A7CB-5579-4F8C-9248-5C1B01827E4C}" srcOrd="0" destOrd="0" presId="urn:microsoft.com/office/officeart/2005/8/layout/orgChart1"/>
    <dgm:cxn modelId="{6D758D1D-1AD2-4066-BDD7-8DE49AC2B05D}" type="presParOf" srcId="{C232A7CB-5579-4F8C-9248-5C1B01827E4C}" destId="{F4C35790-49F7-4C7F-9431-4DE9BBEEAC69}" srcOrd="0" destOrd="0" presId="urn:microsoft.com/office/officeart/2005/8/layout/orgChart1"/>
    <dgm:cxn modelId="{419A2BB0-56BD-404E-9BE1-49662DC29D11}" type="presParOf" srcId="{C232A7CB-5579-4F8C-9248-5C1B01827E4C}" destId="{9CEE1D17-AFFA-492A-8606-B557F2765524}" srcOrd="1" destOrd="0" presId="urn:microsoft.com/office/officeart/2005/8/layout/orgChart1"/>
    <dgm:cxn modelId="{5F8A2D3A-E7C2-4E51-95FA-20F6EFA479EF}" type="presParOf" srcId="{8B48FA76-58AC-491F-9240-6387A93073DD}" destId="{4BCE3D4B-2869-49B4-B890-D7EF2B73EAEA}" srcOrd="1" destOrd="0" presId="urn:microsoft.com/office/officeart/2005/8/layout/orgChart1"/>
    <dgm:cxn modelId="{3F64ABE2-9DE7-45AC-AE11-A4565A737F5E}" type="presParOf" srcId="{4BCE3D4B-2869-49B4-B890-D7EF2B73EAEA}" destId="{7CD6BF49-1D48-4118-953A-A6352C6F4DBB}" srcOrd="0" destOrd="0" presId="urn:microsoft.com/office/officeart/2005/8/layout/orgChart1"/>
    <dgm:cxn modelId="{2E9FD924-6AED-4393-95DE-E2DE238EAC35}" type="presParOf" srcId="{4BCE3D4B-2869-49B4-B890-D7EF2B73EAEA}" destId="{8F20ECD7-F602-4685-B118-FA42A4C4DE28}" srcOrd="1" destOrd="0" presId="urn:microsoft.com/office/officeart/2005/8/layout/orgChart1"/>
    <dgm:cxn modelId="{4C225674-952E-4AC3-97F0-4749BABB1D82}" type="presParOf" srcId="{8F20ECD7-F602-4685-B118-FA42A4C4DE28}" destId="{661DB5C8-1138-44B5-9808-E550F21F803F}" srcOrd="0" destOrd="0" presId="urn:microsoft.com/office/officeart/2005/8/layout/orgChart1"/>
    <dgm:cxn modelId="{06DD9082-9D9F-4366-81BC-6C7262218DD2}" type="presParOf" srcId="{661DB5C8-1138-44B5-9808-E550F21F803F}" destId="{33277D29-2122-4145-B3B6-9226AE34E5AC}" srcOrd="0" destOrd="0" presId="urn:microsoft.com/office/officeart/2005/8/layout/orgChart1"/>
    <dgm:cxn modelId="{98DF3558-937A-457B-94E5-32D99BFDE519}" type="presParOf" srcId="{661DB5C8-1138-44B5-9808-E550F21F803F}" destId="{58132DEF-74F2-4F79-982F-9D8C128F6FAA}" srcOrd="1" destOrd="0" presId="urn:microsoft.com/office/officeart/2005/8/layout/orgChart1"/>
    <dgm:cxn modelId="{090C5F5B-A3CD-42C0-89B8-E19FB125513F}" type="presParOf" srcId="{8F20ECD7-F602-4685-B118-FA42A4C4DE28}" destId="{15C78F69-5B54-4BA5-A459-58B3E179464F}" srcOrd="1" destOrd="0" presId="urn:microsoft.com/office/officeart/2005/8/layout/orgChart1"/>
    <dgm:cxn modelId="{0422B1DF-7A59-4500-B507-A4FEF68BB233}" type="presParOf" srcId="{8F20ECD7-F602-4685-B118-FA42A4C4DE28}" destId="{87BC8E23-6C89-4013-A4D1-252EDFC6A17C}" srcOrd="2" destOrd="0" presId="urn:microsoft.com/office/officeart/2005/8/layout/orgChart1"/>
    <dgm:cxn modelId="{96424D74-88A3-44A2-B963-D7276952CC3A}" type="presParOf" srcId="{8B48FA76-58AC-491F-9240-6387A93073DD}" destId="{786A1123-65C5-407A-86F1-48C8E4552414}" srcOrd="2" destOrd="0" presId="urn:microsoft.com/office/officeart/2005/8/layout/orgChart1"/>
    <dgm:cxn modelId="{7774BBCF-AD14-478F-BCE7-69C972DC23FB}" type="presParOf" srcId="{7C96C315-71DE-41E9-8223-9AA1881F882F}" destId="{0BC621DB-3878-429E-BC87-B45565F183BE}" srcOrd="4" destOrd="0" presId="urn:microsoft.com/office/officeart/2005/8/layout/orgChart1"/>
    <dgm:cxn modelId="{E2543105-3707-40FE-8141-F0D69D4AF23E}" type="presParOf" srcId="{7C96C315-71DE-41E9-8223-9AA1881F882F}" destId="{6ECFB2E0-09FB-4D6C-A6CC-E5982BBF5CBA}" srcOrd="5" destOrd="0" presId="urn:microsoft.com/office/officeart/2005/8/layout/orgChart1"/>
    <dgm:cxn modelId="{0728B91F-AD7C-4C06-B9A9-EB0582E34035}" type="presParOf" srcId="{6ECFB2E0-09FB-4D6C-A6CC-E5982BBF5CBA}" destId="{20012CF9-60AF-4FBC-869A-D8019E7CC0F9}" srcOrd="0" destOrd="0" presId="urn:microsoft.com/office/officeart/2005/8/layout/orgChart1"/>
    <dgm:cxn modelId="{CF5CB70E-4DFA-4B5B-A913-5984D85C220B}" type="presParOf" srcId="{20012CF9-60AF-4FBC-869A-D8019E7CC0F9}" destId="{09F88424-ACEE-48FA-9237-2B5EA12537C4}" srcOrd="0" destOrd="0" presId="urn:microsoft.com/office/officeart/2005/8/layout/orgChart1"/>
    <dgm:cxn modelId="{8F2F940D-1364-49FE-94BB-357A69A3FFDA}" type="presParOf" srcId="{20012CF9-60AF-4FBC-869A-D8019E7CC0F9}" destId="{C06D832F-2F70-4FF9-B327-4DC710923C90}" srcOrd="1" destOrd="0" presId="urn:microsoft.com/office/officeart/2005/8/layout/orgChart1"/>
    <dgm:cxn modelId="{061D55D0-BB00-4325-B9A2-C9ECDF43F814}" type="presParOf" srcId="{6ECFB2E0-09FB-4D6C-A6CC-E5982BBF5CBA}" destId="{BDAC6192-B3D3-4CD0-AE02-9149FC9532F3}" srcOrd="1" destOrd="0" presId="urn:microsoft.com/office/officeart/2005/8/layout/orgChart1"/>
    <dgm:cxn modelId="{D6F47624-014F-48A3-B598-0C8D125C90EB}" type="presParOf" srcId="{BDAC6192-B3D3-4CD0-AE02-9149FC9532F3}" destId="{3B11295D-60E2-45E0-98E0-7CC273E18CA3}" srcOrd="0" destOrd="0" presId="urn:microsoft.com/office/officeart/2005/8/layout/orgChart1"/>
    <dgm:cxn modelId="{AB9AEF23-F1CF-40E4-9324-575FEA10BDFE}" type="presParOf" srcId="{BDAC6192-B3D3-4CD0-AE02-9149FC9532F3}" destId="{97A4B038-E9F8-47A3-963E-C8403D79C655}" srcOrd="1" destOrd="0" presId="urn:microsoft.com/office/officeart/2005/8/layout/orgChart1"/>
    <dgm:cxn modelId="{D19421A9-C182-41EF-9ED5-247C53FA765F}" type="presParOf" srcId="{97A4B038-E9F8-47A3-963E-C8403D79C655}" destId="{1773EFA4-5CBF-425A-A77C-E40B557946B8}" srcOrd="0" destOrd="0" presId="urn:microsoft.com/office/officeart/2005/8/layout/orgChart1"/>
    <dgm:cxn modelId="{89032A7B-2C46-47B7-9F10-AC62AA8D75A3}" type="presParOf" srcId="{1773EFA4-5CBF-425A-A77C-E40B557946B8}" destId="{AEF3C8C2-AFBA-499E-B9BC-C52AF575F13C}" srcOrd="0" destOrd="0" presId="urn:microsoft.com/office/officeart/2005/8/layout/orgChart1"/>
    <dgm:cxn modelId="{3C58CF6A-2DC2-41CD-A76C-0D0A6736DF3C}" type="presParOf" srcId="{1773EFA4-5CBF-425A-A77C-E40B557946B8}" destId="{E8A76FDD-4358-4B16-87D8-C10B47B15ECC}" srcOrd="1" destOrd="0" presId="urn:microsoft.com/office/officeart/2005/8/layout/orgChart1"/>
    <dgm:cxn modelId="{3C85E905-2149-4EE3-851E-8734F23057A5}" type="presParOf" srcId="{97A4B038-E9F8-47A3-963E-C8403D79C655}" destId="{0C237A7B-6074-4331-B4CA-2E217DFAD83E}" srcOrd="1" destOrd="0" presId="urn:microsoft.com/office/officeart/2005/8/layout/orgChart1"/>
    <dgm:cxn modelId="{CD828383-CD76-4B03-AA96-A557B4BD69F1}" type="presParOf" srcId="{97A4B038-E9F8-47A3-963E-C8403D79C655}" destId="{C2F4FD0B-2598-4E2C-8F0E-7BEA42FEA2CA}" srcOrd="2" destOrd="0" presId="urn:microsoft.com/office/officeart/2005/8/layout/orgChart1"/>
    <dgm:cxn modelId="{D93D0FAC-89B0-4157-B46B-8078D4DD5EE0}" type="presParOf" srcId="{6ECFB2E0-09FB-4D6C-A6CC-E5982BBF5CBA}" destId="{B86B0C77-C9E4-4BC2-84CA-0E5B6A9D2B2C}" srcOrd="2" destOrd="0" presId="urn:microsoft.com/office/officeart/2005/8/layout/orgChart1"/>
    <dgm:cxn modelId="{DCC33F42-3D23-49BF-9EE3-95751CFE8E25}" type="presParOf" srcId="{7C96C315-71DE-41E9-8223-9AA1881F882F}" destId="{E38B4687-C234-413D-B8B2-943B494C4AB9}" srcOrd="6" destOrd="0" presId="urn:microsoft.com/office/officeart/2005/8/layout/orgChart1"/>
    <dgm:cxn modelId="{29AAA10F-5831-425F-A6F4-3DEB4F5C589D}" type="presParOf" srcId="{7C96C315-71DE-41E9-8223-9AA1881F882F}" destId="{99E76F7E-C4B5-477B-B0BF-3D84C7B0E3C8}" srcOrd="7" destOrd="0" presId="urn:microsoft.com/office/officeart/2005/8/layout/orgChart1"/>
    <dgm:cxn modelId="{4DD18672-CF0B-499C-99FF-552DD797E606}" type="presParOf" srcId="{99E76F7E-C4B5-477B-B0BF-3D84C7B0E3C8}" destId="{9B8A6275-1A03-43DF-BACB-DA67F04EBF76}" srcOrd="0" destOrd="0" presId="urn:microsoft.com/office/officeart/2005/8/layout/orgChart1"/>
    <dgm:cxn modelId="{BC03660B-F724-47EA-B2C3-F5A07F7C8D93}" type="presParOf" srcId="{9B8A6275-1A03-43DF-BACB-DA67F04EBF76}" destId="{B267AC73-E7ED-4ED5-9F42-B7F1A00AA01E}" srcOrd="0" destOrd="0" presId="urn:microsoft.com/office/officeart/2005/8/layout/orgChart1"/>
    <dgm:cxn modelId="{7306EE37-1F8E-4E9B-AB4D-A3510E54F46B}" type="presParOf" srcId="{9B8A6275-1A03-43DF-BACB-DA67F04EBF76}" destId="{D663D3D6-B51B-4A6A-B7FA-869ED657282E}" srcOrd="1" destOrd="0" presId="urn:microsoft.com/office/officeart/2005/8/layout/orgChart1"/>
    <dgm:cxn modelId="{36B92FB9-5755-48C2-9516-102E31053619}" type="presParOf" srcId="{99E76F7E-C4B5-477B-B0BF-3D84C7B0E3C8}" destId="{66EA5E99-7F52-4852-ACA2-7AF0D1D873CB}" srcOrd="1" destOrd="0" presId="urn:microsoft.com/office/officeart/2005/8/layout/orgChart1"/>
    <dgm:cxn modelId="{8053A4F8-0B3E-4C79-BACB-FE1363EFBE96}" type="presParOf" srcId="{99E76F7E-C4B5-477B-B0BF-3D84C7B0E3C8}" destId="{142D2C99-A917-4A1C-9755-2F9BD24D8BF8}" srcOrd="2" destOrd="0" presId="urn:microsoft.com/office/officeart/2005/8/layout/orgChart1"/>
    <dgm:cxn modelId="{1ABBCABA-0484-4504-95D6-42082CB4A097}" type="presParOf" srcId="{5BBD6D8E-CD70-459A-A838-051AC6A1FE77}" destId="{E6C43EF5-6EDB-42FA-B368-30D9D98BFCBD}" srcOrd="2" destOrd="0" presId="urn:microsoft.com/office/officeart/2005/8/layout/orgChart1"/>
  </dgm:cxnLst>
  <dgm:bg>
    <a:noFill/>
  </dgm:bg>
  <dgm:whole>
    <a:ln w="3175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B4687-C234-413D-B8B2-943B494C4AB9}">
      <dsp:nvSpPr>
        <dsp:cNvPr id="0" name=""/>
        <dsp:cNvSpPr/>
      </dsp:nvSpPr>
      <dsp:spPr>
        <a:xfrm>
          <a:off x="3896312" y="891078"/>
          <a:ext cx="3051616" cy="35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39"/>
              </a:lnTo>
              <a:lnTo>
                <a:pt x="3051616" y="176539"/>
              </a:lnTo>
              <a:lnTo>
                <a:pt x="3051616" y="353079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1295D-60E2-45E0-98E0-7CC273E18CA3}">
      <dsp:nvSpPr>
        <dsp:cNvPr id="0" name=""/>
        <dsp:cNvSpPr/>
      </dsp:nvSpPr>
      <dsp:spPr>
        <a:xfrm>
          <a:off x="4240985" y="2084823"/>
          <a:ext cx="252199" cy="77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412"/>
              </a:lnTo>
              <a:lnTo>
                <a:pt x="252199" y="773412"/>
              </a:lnTo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621DB-3878-429E-BC87-B45565F183BE}">
      <dsp:nvSpPr>
        <dsp:cNvPr id="0" name=""/>
        <dsp:cNvSpPr/>
      </dsp:nvSpPr>
      <dsp:spPr>
        <a:xfrm>
          <a:off x="3896312" y="891078"/>
          <a:ext cx="1017205" cy="35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39"/>
              </a:lnTo>
              <a:lnTo>
                <a:pt x="1017205" y="176539"/>
              </a:lnTo>
              <a:lnTo>
                <a:pt x="1017205" y="353079"/>
              </a:lnTo>
            </a:path>
          </a:pathLst>
        </a:custGeom>
        <a:noFill/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6BF49-1D48-4118-953A-A6352C6F4DBB}">
      <dsp:nvSpPr>
        <dsp:cNvPr id="0" name=""/>
        <dsp:cNvSpPr/>
      </dsp:nvSpPr>
      <dsp:spPr>
        <a:xfrm>
          <a:off x="2206574" y="2084823"/>
          <a:ext cx="252199" cy="77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412"/>
              </a:lnTo>
              <a:lnTo>
                <a:pt x="252199" y="773412"/>
              </a:lnTo>
            </a:path>
          </a:pathLst>
        </a:custGeom>
        <a:noFill/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6D085-6B1F-4DD6-BA31-C7B189EF8133}">
      <dsp:nvSpPr>
        <dsp:cNvPr id="0" name=""/>
        <dsp:cNvSpPr/>
      </dsp:nvSpPr>
      <dsp:spPr>
        <a:xfrm>
          <a:off x="2879107" y="891078"/>
          <a:ext cx="1017205" cy="353079"/>
        </a:xfrm>
        <a:custGeom>
          <a:avLst/>
          <a:gdLst/>
          <a:ahLst/>
          <a:cxnLst/>
          <a:rect l="0" t="0" r="0" b="0"/>
          <a:pathLst>
            <a:path>
              <a:moveTo>
                <a:pt x="1017205" y="0"/>
              </a:moveTo>
              <a:lnTo>
                <a:pt x="1017205" y="176539"/>
              </a:lnTo>
              <a:lnTo>
                <a:pt x="0" y="176539"/>
              </a:lnTo>
              <a:lnTo>
                <a:pt x="0" y="353079"/>
              </a:lnTo>
            </a:path>
          </a:pathLst>
        </a:custGeom>
        <a:noFill/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9A902-2595-4911-B575-3340ECE6A773}">
      <dsp:nvSpPr>
        <dsp:cNvPr id="0" name=""/>
        <dsp:cNvSpPr/>
      </dsp:nvSpPr>
      <dsp:spPr>
        <a:xfrm>
          <a:off x="172164" y="2084823"/>
          <a:ext cx="252199" cy="1188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617"/>
              </a:lnTo>
              <a:lnTo>
                <a:pt x="252199" y="1188617"/>
              </a:lnTo>
            </a:path>
          </a:pathLst>
        </a:custGeom>
        <a:noFill/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AEDC0-175C-43C2-84AB-5B4367961092}">
      <dsp:nvSpPr>
        <dsp:cNvPr id="0" name=""/>
        <dsp:cNvSpPr/>
      </dsp:nvSpPr>
      <dsp:spPr>
        <a:xfrm>
          <a:off x="844696" y="891078"/>
          <a:ext cx="3051616" cy="353079"/>
        </a:xfrm>
        <a:custGeom>
          <a:avLst/>
          <a:gdLst/>
          <a:ahLst/>
          <a:cxnLst/>
          <a:rect l="0" t="0" r="0" b="0"/>
          <a:pathLst>
            <a:path>
              <a:moveTo>
                <a:pt x="3051616" y="0"/>
              </a:moveTo>
              <a:lnTo>
                <a:pt x="3051616" y="176539"/>
              </a:lnTo>
              <a:lnTo>
                <a:pt x="0" y="176539"/>
              </a:lnTo>
              <a:lnTo>
                <a:pt x="0" y="353079"/>
              </a:lnTo>
            </a:path>
          </a:pathLst>
        </a:custGeom>
        <a:noFill/>
        <a:ln w="63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15BF0-307F-4A48-8705-90982CDD45B5}">
      <dsp:nvSpPr>
        <dsp:cNvPr id="0" name=""/>
        <dsp:cNvSpPr/>
      </dsp:nvSpPr>
      <dsp:spPr>
        <a:xfrm>
          <a:off x="3055646" y="469947"/>
          <a:ext cx="1681331" cy="4211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 factors</a:t>
          </a:r>
        </a:p>
      </dsp:txBody>
      <dsp:txXfrm>
        <a:off x="3055646" y="469947"/>
        <a:ext cx="1681331" cy="421131"/>
      </dsp:txXfrm>
    </dsp:sp>
    <dsp:sp modelId="{813A1AD1-DF7B-4F51-A0C9-BF39D07B85C0}">
      <dsp:nvSpPr>
        <dsp:cNvPr id="0" name=""/>
        <dsp:cNvSpPr/>
      </dsp:nvSpPr>
      <dsp:spPr>
        <a:xfrm>
          <a:off x="4030" y="1244158"/>
          <a:ext cx="1681331" cy="8406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Road variables</a:t>
          </a:r>
        </a:p>
      </dsp:txBody>
      <dsp:txXfrm>
        <a:off x="4030" y="1244158"/>
        <a:ext cx="1681331" cy="840665"/>
      </dsp:txXfrm>
    </dsp:sp>
    <dsp:sp modelId="{998257B8-150A-4085-8B47-613E95FB4746}">
      <dsp:nvSpPr>
        <dsp:cNvPr id="0" name=""/>
        <dsp:cNvSpPr/>
      </dsp:nvSpPr>
      <dsp:spPr>
        <a:xfrm>
          <a:off x="424363" y="2437903"/>
          <a:ext cx="1681331" cy="16710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Traffic volume, segment length, shoulder width, horizontal alignment</a:t>
          </a:r>
        </a:p>
      </dsp:txBody>
      <dsp:txXfrm>
        <a:off x="424363" y="2437903"/>
        <a:ext cx="1681331" cy="1671075"/>
      </dsp:txXfrm>
    </dsp:sp>
    <dsp:sp modelId="{F4C35790-49F7-4C7F-9431-4DE9BBEEAC69}">
      <dsp:nvSpPr>
        <dsp:cNvPr id="0" name=""/>
        <dsp:cNvSpPr/>
      </dsp:nvSpPr>
      <dsp:spPr>
        <a:xfrm>
          <a:off x="2038441" y="1244158"/>
          <a:ext cx="1681331" cy="8406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Driver variables</a:t>
          </a:r>
        </a:p>
      </dsp:txBody>
      <dsp:txXfrm>
        <a:off x="2038441" y="1244158"/>
        <a:ext cx="1681331" cy="840665"/>
      </dsp:txXfrm>
    </dsp:sp>
    <dsp:sp modelId="{33277D29-2122-4145-B3B6-9226AE34E5AC}">
      <dsp:nvSpPr>
        <dsp:cNvPr id="0" name=""/>
        <dsp:cNvSpPr/>
      </dsp:nvSpPr>
      <dsp:spPr>
        <a:xfrm>
          <a:off x="2458774" y="2437903"/>
          <a:ext cx="1681331" cy="8406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Sex, age, seat belt use, time pressure, lack of sleep</a:t>
          </a:r>
        </a:p>
      </dsp:txBody>
      <dsp:txXfrm>
        <a:off x="2458774" y="2437903"/>
        <a:ext cx="1681331" cy="840665"/>
      </dsp:txXfrm>
    </dsp:sp>
    <dsp:sp modelId="{09F88424-ACEE-48FA-9237-2B5EA12537C4}">
      <dsp:nvSpPr>
        <dsp:cNvPr id="0" name=""/>
        <dsp:cNvSpPr/>
      </dsp:nvSpPr>
      <dsp:spPr>
        <a:xfrm>
          <a:off x="4072852" y="1244158"/>
          <a:ext cx="1681331" cy="8406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Environmental variables</a:t>
          </a:r>
        </a:p>
      </dsp:txBody>
      <dsp:txXfrm>
        <a:off x="4072852" y="1244158"/>
        <a:ext cx="1681331" cy="840665"/>
      </dsp:txXfrm>
    </dsp:sp>
    <dsp:sp modelId="{AEF3C8C2-AFBA-499E-B9BC-C52AF575F13C}">
      <dsp:nvSpPr>
        <dsp:cNvPr id="0" name=""/>
        <dsp:cNvSpPr/>
      </dsp:nvSpPr>
      <dsp:spPr>
        <a:xfrm>
          <a:off x="4493185" y="2437903"/>
          <a:ext cx="1681331" cy="8406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Rain, fog, illumination</a:t>
          </a:r>
        </a:p>
      </dsp:txBody>
      <dsp:txXfrm>
        <a:off x="4493185" y="2437903"/>
        <a:ext cx="1681331" cy="840665"/>
      </dsp:txXfrm>
    </dsp:sp>
    <dsp:sp modelId="{B267AC73-E7ED-4ED5-9F42-B7F1A00AA01E}">
      <dsp:nvSpPr>
        <dsp:cNvPr id="0" name=""/>
        <dsp:cNvSpPr/>
      </dsp:nvSpPr>
      <dsp:spPr>
        <a:xfrm>
          <a:off x="6107262" y="1244158"/>
          <a:ext cx="1681331" cy="8406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Socioeconomic and land use</a:t>
          </a:r>
        </a:p>
      </dsp:txBody>
      <dsp:txXfrm>
        <a:off x="6107262" y="1244158"/>
        <a:ext cx="1681331" cy="840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16/03/2023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689428" y="841828"/>
            <a:ext cx="7765142" cy="2293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172B7E"/>
                </a:solidFill>
                <a:latin typeface="Ancizar Serif"/>
                <a:cs typeface="Ancizar Serif"/>
              </a:rPr>
              <a:t>SPATIAL CLUSTERS AND CRASH FREQUENCY MODELING IN URBAN AREAS</a:t>
            </a:r>
          </a:p>
        </p:txBody>
      </p:sp>
      <p:cxnSp>
        <p:nvCxnSpPr>
          <p:cNvPr id="4" name="Conector recto 3"/>
          <p:cNvCxnSpPr>
            <a:cxnSpLocks/>
          </p:cNvCxnSpPr>
          <p:nvPr/>
        </p:nvCxnSpPr>
        <p:spPr>
          <a:xfrm>
            <a:off x="1471366" y="3377493"/>
            <a:ext cx="62012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045028" y="2977099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Master in Engineering – Infrastructure and Transportation Systems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3941389"/>
            <a:ext cx="6201268" cy="1704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172B7E"/>
                </a:solidFill>
                <a:latin typeface="Ancizar Serif"/>
                <a:cs typeface="Ancizar Serif"/>
              </a:rPr>
              <a:t>Mario Alonso Peñaranda Márquez, C.E.</a:t>
            </a:r>
          </a:p>
          <a:p>
            <a:endParaRPr lang="en-US" sz="1800" dirty="0">
              <a:solidFill>
                <a:srgbClr val="172B7E"/>
              </a:solidFill>
              <a:latin typeface="Ancizar Serif"/>
              <a:cs typeface="Ancizar Serif"/>
            </a:endParaRPr>
          </a:p>
          <a:p>
            <a:endParaRPr lang="en-US" sz="1800" dirty="0">
              <a:solidFill>
                <a:srgbClr val="172B7E"/>
              </a:solidFill>
              <a:latin typeface="Ancizar Serif"/>
              <a:cs typeface="Ancizar Serif"/>
            </a:endParaRPr>
          </a:p>
          <a:p>
            <a:r>
              <a:rPr lang="en-US" sz="1800" dirty="0">
                <a:solidFill>
                  <a:srgbClr val="172B7E"/>
                </a:solidFill>
                <a:latin typeface="Ancizar Serif"/>
                <a:cs typeface="Ancizar Serif"/>
              </a:rPr>
              <a:t>National University of Colombia at Medellin</a:t>
            </a:r>
          </a:p>
          <a:p>
            <a:r>
              <a:rPr lang="en-US" sz="1800" dirty="0">
                <a:solidFill>
                  <a:srgbClr val="172B7E"/>
                </a:solidFill>
                <a:latin typeface="Ancizar Serif"/>
                <a:cs typeface="Ancizar Serif"/>
              </a:rPr>
              <a:t>Department of Civil Engineering</a:t>
            </a:r>
          </a:p>
        </p:txBody>
      </p:sp>
    </p:spTree>
    <p:extLst>
      <p:ext uri="{BB962C8B-B14F-4D97-AF65-F5344CB8AC3E}">
        <p14:creationId xmlns:p14="http://schemas.microsoft.com/office/powerpoint/2010/main" val="362820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Extrabold" panose="020A0902070300000003" pitchFamily="18" charset="0"/>
                <a:ea typeface="+mj-ea"/>
                <a:cs typeface="Ancizar Sans Extrabold"/>
              </a:rPr>
              <a:t>Introduction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pic>
        <p:nvPicPr>
          <p:cNvPr id="3" name="Gráfico 2" descr="vendaje adhesivo contorno">
            <a:extLst>
              <a:ext uri="{FF2B5EF4-FFF2-40B4-BE49-F238E27FC236}">
                <a16:creationId xmlns:a16="http://schemas.microsoft.com/office/drawing/2014/main" id="{B9551700-EF55-A85E-F06E-2901D0B3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8149" y="1171690"/>
            <a:ext cx="684000" cy="684000"/>
          </a:xfrm>
          <a:prstGeom prst="rect">
            <a:avLst/>
          </a:prstGeom>
        </p:spPr>
      </p:pic>
      <p:pic>
        <p:nvPicPr>
          <p:cNvPr id="6" name="Gráfico 5" descr="Ataúd contorno">
            <a:extLst>
              <a:ext uri="{FF2B5EF4-FFF2-40B4-BE49-F238E27FC236}">
                <a16:creationId xmlns:a16="http://schemas.microsoft.com/office/drawing/2014/main" id="{5B8B3C0C-FDA3-ADCC-6BA3-A1E80B3C6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851" y="1166777"/>
            <a:ext cx="684000" cy="68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946A67D-62A1-A1C0-C015-F59F88933BDB}"/>
              </a:ext>
            </a:extLst>
          </p:cNvPr>
          <p:cNvSpPr txBox="1"/>
          <p:nvPr/>
        </p:nvSpPr>
        <p:spPr>
          <a:xfrm>
            <a:off x="326135" y="2008169"/>
            <a:ext cx="18734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More than 1.3 million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deaths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 yearly (WHO, 2022)*.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44D5F0D-5A4C-0092-CD4E-BCF54FE28A37}"/>
              </a:ext>
            </a:extLst>
          </p:cNvPr>
          <p:cNvSpPr txBox="1"/>
          <p:nvPr/>
        </p:nvSpPr>
        <p:spPr>
          <a:xfrm>
            <a:off x="6877328" y="2012353"/>
            <a:ext cx="1940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20-50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 non-fatal injuries (WHO, 2022).</a:t>
            </a:r>
          </a:p>
        </p:txBody>
      </p:sp>
      <p:pic>
        <p:nvPicPr>
          <p:cNvPr id="19" name="Gráfico 18" descr="Globo terráqueo: América con relleno sólido">
            <a:extLst>
              <a:ext uri="{FF2B5EF4-FFF2-40B4-BE49-F238E27FC236}">
                <a16:creationId xmlns:a16="http://schemas.microsoft.com/office/drawing/2014/main" id="{CEDC3985-4467-CDE1-F02D-4F113C735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0000" y="1166777"/>
            <a:ext cx="684000" cy="6840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6BFC817-8012-E2D4-9A86-204EF4F26A20}"/>
              </a:ext>
            </a:extLst>
          </p:cNvPr>
          <p:cNvSpPr txBox="1"/>
          <p:nvPr/>
        </p:nvSpPr>
        <p:spPr>
          <a:xfrm>
            <a:off x="3447215" y="1988806"/>
            <a:ext cx="22495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90% deaths in low to middle income countries (WHO, 2022).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22DD71-7751-7F5D-175A-36F9BF3354D4}"/>
              </a:ext>
            </a:extLst>
          </p:cNvPr>
          <p:cNvSpPr txBox="1"/>
          <p:nvPr/>
        </p:nvSpPr>
        <p:spPr>
          <a:xfrm>
            <a:off x="310802" y="55427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*WHO: World Health Organization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63E75E97-F2A3-5A10-A539-EF4655767B97}"/>
              </a:ext>
            </a:extLst>
          </p:cNvPr>
          <p:cNvSpPr txBox="1"/>
          <p:nvPr/>
        </p:nvSpPr>
        <p:spPr>
          <a:xfrm>
            <a:off x="5319437" y="4056860"/>
            <a:ext cx="20671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</a:rPr>
              <a:t>Expensive treatments, loss of productivity and disabilities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(NILMFS, 2022)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</a:rPr>
              <a:t>.</a:t>
            </a:r>
          </a:p>
        </p:txBody>
      </p:sp>
      <p:pic>
        <p:nvPicPr>
          <p:cNvPr id="7" name="Gráfico 27" descr="Hombre contorno">
            <a:extLst>
              <a:ext uri="{FF2B5EF4-FFF2-40B4-BE49-F238E27FC236}">
                <a16:creationId xmlns:a16="http://schemas.microsoft.com/office/drawing/2014/main" id="{E05D3729-8A49-8F28-3AC7-8C5623E737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57494" y="3244126"/>
            <a:ext cx="647843" cy="647843"/>
          </a:xfrm>
          <a:prstGeom prst="rect">
            <a:avLst/>
          </a:prstGeom>
        </p:spPr>
      </p:pic>
      <p:sp>
        <p:nvSpPr>
          <p:cNvPr id="8" name="CuadroTexto 29">
            <a:extLst>
              <a:ext uri="{FF2B5EF4-FFF2-40B4-BE49-F238E27FC236}">
                <a16:creationId xmlns:a16="http://schemas.microsoft.com/office/drawing/2014/main" id="{E0688CD9-F3E2-DC90-60BA-36FB0FE7E78F}"/>
              </a:ext>
            </a:extLst>
          </p:cNvPr>
          <p:cNvSpPr txBox="1"/>
          <p:nvPr/>
        </p:nvSpPr>
        <p:spPr>
          <a:xfrm>
            <a:off x="1653434" y="4056460"/>
            <a:ext cx="20559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20-29 years old people are the principal victims (NILMFS, 2022)**.</a:t>
            </a:r>
            <a:endParaRPr lang="en-US" sz="1400" dirty="0"/>
          </a:p>
        </p:txBody>
      </p:sp>
      <p:sp>
        <p:nvSpPr>
          <p:cNvPr id="15" name="CuadroTexto 13">
            <a:extLst>
              <a:ext uri="{FF2B5EF4-FFF2-40B4-BE49-F238E27FC236}">
                <a16:creationId xmlns:a16="http://schemas.microsoft.com/office/drawing/2014/main" id="{F084B055-199D-AD8E-638B-07673A99308B}"/>
              </a:ext>
            </a:extLst>
          </p:cNvPr>
          <p:cNvSpPr txBox="1"/>
          <p:nvPr/>
        </p:nvSpPr>
        <p:spPr>
          <a:xfrm>
            <a:off x="288951" y="5768923"/>
            <a:ext cx="8192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</a:rPr>
              <a:t>**National Institute of Legal Medicine and Forensic Sciences.</a:t>
            </a:r>
          </a:p>
        </p:txBody>
      </p:sp>
      <p:pic>
        <p:nvPicPr>
          <p:cNvPr id="17" name="Gráfico 33" descr="Médico con relleno sólido">
            <a:extLst>
              <a:ext uri="{FF2B5EF4-FFF2-40B4-BE49-F238E27FC236}">
                <a16:creationId xmlns:a16="http://schemas.microsoft.com/office/drawing/2014/main" id="{B7CFC21A-4730-35AE-35B0-56760FE7C9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35467" y="3153305"/>
            <a:ext cx="738664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Extrabold" panose="020A0902070300000003" pitchFamily="18" charset="0"/>
                <a:ea typeface="+mj-ea"/>
                <a:cs typeface="Ancizar Sans Extrabold"/>
              </a:rPr>
              <a:t>Introduction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652EF8-38DD-9722-EC63-EFA579635402}"/>
              </a:ext>
            </a:extLst>
          </p:cNvPr>
          <p:cNvSpPr txBox="1"/>
          <p:nvPr/>
        </p:nvSpPr>
        <p:spPr>
          <a:xfrm>
            <a:off x="474214" y="687438"/>
            <a:ext cx="8354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In 2021 were reported 145,921 crashes and 88.7% of them occurred in urban areas. Slightly 80% of them occurred in 20 municipalities (NARS, 2022)*.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7082804-9FB5-80F3-AD94-4CE630CDF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082385"/>
              </p:ext>
            </p:extLst>
          </p:nvPr>
        </p:nvGraphicFramePr>
        <p:xfrm>
          <a:off x="314793" y="1567121"/>
          <a:ext cx="4096800" cy="337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0710852-90B3-5DC5-5A86-4D4E3E03D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72674"/>
              </p:ext>
            </p:extLst>
          </p:nvPr>
        </p:nvGraphicFramePr>
        <p:xfrm>
          <a:off x="4732407" y="1567121"/>
          <a:ext cx="4096800" cy="337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012F4BC-9CD2-6A91-673F-A505F50FAFF7}"/>
              </a:ext>
            </a:extLst>
          </p:cNvPr>
          <p:cNvSpPr txBox="1"/>
          <p:nvPr/>
        </p:nvSpPr>
        <p:spPr>
          <a:xfrm>
            <a:off x="474213" y="5050115"/>
            <a:ext cx="8354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Medellín was the municipality with the highest reported crashes (39,319) and places above the capital Bogotá (28,418). In its department, Antioquia, had 73.7% of the total crashes (NARS, 2022).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74A76C-C36A-2C46-5939-FDAFFFBB386E}"/>
              </a:ext>
            </a:extLst>
          </p:cNvPr>
          <p:cNvSpPr txBox="1"/>
          <p:nvPr/>
        </p:nvSpPr>
        <p:spPr>
          <a:xfrm>
            <a:off x="477376" y="57950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*NARS: National Agency of Road Safety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Extrabold" panose="020A0902070300000003" pitchFamily="18" charset="0"/>
                <a:ea typeface="+mj-ea"/>
                <a:cs typeface="Ancizar Sans Extrabold"/>
              </a:rPr>
              <a:t>Introduction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652EF8-38DD-9722-EC63-EFA579635402}"/>
              </a:ext>
            </a:extLst>
          </p:cNvPr>
          <p:cNvSpPr txBox="1"/>
          <p:nvPr/>
        </p:nvSpPr>
        <p:spPr>
          <a:xfrm>
            <a:off x="474214" y="920790"/>
            <a:ext cx="8669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ncizar Sans Light" panose="020B0502040300000003" pitchFamily="34" charset="0"/>
              <a:ea typeface="+mn-ea"/>
              <a:cs typeface="Ancizar Serif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ncizar Sans Light" panose="020B0502040300000003" pitchFamily="34" charset="0"/>
              <a:ea typeface="+mn-ea"/>
              <a:cs typeface="Ancizar Serif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226045-3E4D-52FF-9765-C60B43914F6D}"/>
              </a:ext>
            </a:extLst>
          </p:cNvPr>
          <p:cNvSpPr txBox="1"/>
          <p:nvPr/>
        </p:nvSpPr>
        <p:spPr>
          <a:xfrm>
            <a:off x="474214" y="705346"/>
            <a:ext cx="866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Crash prediction models have been widely used to estimate crash frequency. They seek to understand the relationship between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number of crashes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and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risk factors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Ancizar Serif"/>
              </a:rPr>
              <a:t>(Silva et al, 2020).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0675D23-34E1-AAC1-AC78-646D75C78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968408"/>
              </p:ext>
            </p:extLst>
          </p:nvPr>
        </p:nvGraphicFramePr>
        <p:xfrm>
          <a:off x="675687" y="1392602"/>
          <a:ext cx="7792625" cy="4578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459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Research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Extrabold" panose="020A0902070300000003" pitchFamily="18" charset="0"/>
                <a:ea typeface="+mj-ea"/>
                <a:cs typeface="Ancizar Sans Extrabold"/>
              </a:rPr>
              <a:t> problem and Dataset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" y="6324602"/>
            <a:ext cx="935468" cy="3020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3BCFE39-ED0C-905A-9D9F-9894E8090A48}"/>
              </a:ext>
            </a:extLst>
          </p:cNvPr>
          <p:cNvSpPr txBox="1"/>
          <p:nvPr/>
        </p:nvSpPr>
        <p:spPr>
          <a:xfrm>
            <a:off x="477376" y="634970"/>
            <a:ext cx="84053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The identification of zones in the Medellin Metropolitan Area (MMA) crash clusters to improve understanding in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association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between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 risk factors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and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 the road crash frequency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ncizar Sans Light" panose="020B0502040300000003" pitchFamily="34" charset="0"/>
                <a:ea typeface="+mn-ea"/>
                <a:cs typeface="+mn-cs"/>
              </a:rPr>
              <a:t>on behalf of the contribution to transportation policy.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ncizar Sans Light" panose="020B0502040300000003" pitchFamily="34" charset="0"/>
              <a:ea typeface="+mn-ea"/>
              <a:cs typeface="+mn-cs"/>
            </a:endParaRPr>
          </a:p>
          <a:p>
            <a:pPr algn="just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A times series from </a:t>
            </a: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2016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 to </a:t>
            </a: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2019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 with </a:t>
            </a: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275,877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  <a:cs typeface="Ancizar Serif"/>
              </a:rPr>
              <a:t> records of traffic crashes in the MMA.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ncizar Sans Light" panose="020B0502040300000003" pitchFamily="34" charset="0"/>
              <a:ea typeface="+mn-ea"/>
              <a:cs typeface="+mn-cs"/>
            </a:endParaRP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0DAE0FBF-8D60-8304-B9C0-61FA141A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00069"/>
              </p:ext>
            </p:extLst>
          </p:nvPr>
        </p:nvGraphicFramePr>
        <p:xfrm>
          <a:off x="586110" y="2311176"/>
          <a:ext cx="4780925" cy="36823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567377109"/>
                    </a:ext>
                  </a:extLst>
                </a:gridCol>
                <a:gridCol w="3340925">
                  <a:extLst>
                    <a:ext uri="{9D8B030D-6E8A-4147-A177-3AD203B41FA5}">
                      <a16:colId xmlns:a16="http://schemas.microsoft.com/office/drawing/2014/main" val="567488324"/>
                    </a:ext>
                  </a:extLst>
                </a:gridCol>
              </a:tblGrid>
              <a:tr h="33412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Variable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Description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47418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Time-related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Date and hour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22698"/>
                  </a:ext>
                </a:extLst>
              </a:tr>
              <a:tr h="577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Accident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Collision, conflagration, occupant fall, rollover, run over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504059"/>
                  </a:ext>
                </a:extLst>
              </a:tr>
              <a:tr h="577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Accident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Dead, injured, property damage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82283"/>
                  </a:ext>
                </a:extLst>
              </a:tr>
              <a:tr h="577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Vehicle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Bus, automobile, bicycle, motorcycle, quadricycle, among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6499"/>
                  </a:ext>
                </a:extLst>
              </a:tr>
              <a:tr h="577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Type of 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Crosswalk, intersection, road segment, roundabout, among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7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Driver-related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Gender and 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534236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Crash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51617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29FA086-D067-27B4-C315-7B419A780903}"/>
              </a:ext>
            </a:extLst>
          </p:cNvPr>
          <p:cNvSpPr/>
          <p:nvPr/>
        </p:nvSpPr>
        <p:spPr>
          <a:xfrm>
            <a:off x="581895" y="5632096"/>
            <a:ext cx="478514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D47DE5-73FE-67A9-A06B-BA8557B5C68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367035" y="4152336"/>
            <a:ext cx="69256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1854F8-5E1C-15C7-234E-004AF459E59A}"/>
              </a:ext>
            </a:extLst>
          </p:cNvPr>
          <p:cNvSpPr txBox="1"/>
          <p:nvPr/>
        </p:nvSpPr>
        <p:spPr>
          <a:xfrm>
            <a:off x="6059596" y="3613727"/>
            <a:ext cx="2823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</a:rPr>
              <a:t>Enhance the dataset with </a:t>
            </a: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</a:rPr>
              <a:t>traffic variables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</a:rPr>
              <a:t>(vehicular flow, speed or saturation), </a:t>
            </a: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</a:rPr>
              <a:t>land-use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</a:rPr>
              <a:t> and </a:t>
            </a: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</a:rPr>
              <a:t>weather variables 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Ancizar Sans Light" panose="020B0502040300000003" pitchFamily="34" charset="0"/>
              </a:rPr>
              <a:t>(rain).</a:t>
            </a:r>
          </a:p>
        </p:txBody>
      </p:sp>
    </p:spTree>
    <p:extLst>
      <p:ext uri="{BB962C8B-B14F-4D97-AF65-F5344CB8AC3E}">
        <p14:creationId xmlns:p14="http://schemas.microsoft.com/office/powerpoint/2010/main" val="325794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i="1" dirty="0">
                <a:solidFill>
                  <a:srgbClr val="19A78C"/>
                </a:solidFill>
                <a:latin typeface="Ancizar Serif"/>
                <a:cs typeface="Ancizar Serif"/>
              </a:rPr>
              <a:t>Thanks!</a:t>
            </a:r>
            <a:endParaRPr lang="ro-RO" sz="3200" i="1" dirty="0">
              <a:solidFill>
                <a:srgbClr val="19A78C"/>
              </a:solidFill>
              <a:latin typeface="Ancizar Serif"/>
              <a:cs typeface="Ancizar Serif"/>
            </a:endParaRP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786</TotalTime>
  <Words>420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Ancizar Sans</vt:lpstr>
      <vt:lpstr>Ancizar Sans Light</vt:lpstr>
      <vt:lpstr>Ancizar Serif</vt:lpstr>
      <vt:lpstr>Ancizar Serif Extrabold</vt:lpstr>
      <vt:lpstr>Arial</vt:lpstr>
      <vt:lpstr>Calibri</vt:lpstr>
      <vt:lpstr>Wingdings</vt:lpstr>
      <vt:lpstr>Plantilla-presentacion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Mario Alonso Peñaranda Márquez</cp:lastModifiedBy>
  <cp:revision>91</cp:revision>
  <dcterms:created xsi:type="dcterms:W3CDTF">2018-07-09T16:33:10Z</dcterms:created>
  <dcterms:modified xsi:type="dcterms:W3CDTF">2023-03-16T16:58:05Z</dcterms:modified>
</cp:coreProperties>
</file>