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24021-FBA0-32D8-9309-F56210515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30A81A-CE10-CC37-B3EF-7864FEC11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2357EA-BE18-E168-EF6F-35E6769E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CA93-78B8-4FA5-9B52-3CD940C8D8F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5A3B08-DDBF-9115-07C8-94C6F3BF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559A85-EF88-F75E-5501-1EC837BD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625-D45A-4279-B479-C62B0E16F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49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F0A59-1070-F01B-6F37-E17BA8FC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97C2D8-86FC-1F58-69A0-AB25F94A5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1A1A65-E958-5002-EC50-71D7E5FF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CA93-78B8-4FA5-9B52-3CD940C8D8F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FAAE6C-B272-45E3-E269-B513C44D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18FE32-A718-BE13-D331-78CFC630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625-D45A-4279-B479-C62B0E16F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16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B9499F0-43F3-FBE8-D5C5-FF734A349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6A5B4F-2426-6E57-9633-B084030B4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5F90E4-FC19-5516-2D2F-EF59F11E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CA93-78B8-4FA5-9B52-3CD940C8D8F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0881E5-D120-9571-0334-D59EC57C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4C4F26-2B8E-6731-64B9-3BE6597E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625-D45A-4279-B479-C62B0E16F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43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E9060-8D28-1E6E-3A18-28311FA0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0FEA3B-4AFD-E2E9-FB02-48964EC5A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367255-25E3-B224-E1C8-38928EB8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CA93-78B8-4FA5-9B52-3CD940C8D8F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E1657F-6EE8-92D5-01DD-4E15F625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4990CB-2483-A3F3-67BB-5CAB7203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625-D45A-4279-B479-C62B0E16F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2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C654F-1195-D323-F4E9-51F4B029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2CCAA3-4E34-17E8-45C1-92DA60A6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955978-31DA-6E22-9903-F2770957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CA93-78B8-4FA5-9B52-3CD940C8D8F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14104A-1201-E503-75D9-EADFAD45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1FCBBE-0D8D-C7C8-D3A5-1BF20F77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625-D45A-4279-B479-C62B0E16F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25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89821-1278-9A6B-30DA-F696FCF0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14A23E-8A8C-8864-C8A0-5FCF45802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4ABC8E-DF69-F1D9-EFF5-704B8359B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3B4198-0A72-1FAE-D4F3-BBA70B58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CA93-78B8-4FA5-9B52-3CD940C8D8F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A41DCB-FBEC-1074-40A3-07C44B8C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B2786E-76C3-7790-A52F-AA25EBCE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625-D45A-4279-B479-C62B0E16F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90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B86F0-2194-4D8B-8530-15DF3772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CE1A4B-94C1-B1F6-0DE3-08B92ACCC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9B090F-DA82-8901-0031-A6372260E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358AEF-993F-77CE-E9FC-AEF7B3186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CD352DB-CE51-FF1F-4DB6-57F48EA4C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B93A5F-80F6-F073-3122-8C70BF69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CA93-78B8-4FA5-9B52-3CD940C8D8F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D1EE83-2536-BAC6-ADE1-DD663F48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A65797-4CCC-9073-4312-EF5FF342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625-D45A-4279-B479-C62B0E16F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10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4F1A9-F92C-FC56-E5FF-C22D05BF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A848C1-CE1A-6E46-36B0-08494D2D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CA93-78B8-4FA5-9B52-3CD940C8D8F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B4F931-9B1E-B56D-C4AF-89B963BF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666CF8-A8A2-D601-E5AC-C82A6C4F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625-D45A-4279-B479-C62B0E16F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9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2BA7D6-1EC9-C37E-BB4E-6F559CFD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CA93-78B8-4FA5-9B52-3CD940C8D8F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FD8374E-8B70-7D3E-05BF-46885647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911782-31B3-B947-35D5-6F85E686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625-D45A-4279-B479-C62B0E16F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69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E0568-DC0E-1869-B52D-44C54546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093EC2-513C-FE3B-B444-458078B14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277390-3B43-D225-E907-CFE351061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6E3280-5748-1218-8CC5-36E15181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CA93-78B8-4FA5-9B52-3CD940C8D8F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01A083-9DED-0E7F-0B6B-19DA0974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7102C3-94FA-0107-BC95-1603B191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625-D45A-4279-B479-C62B0E16F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1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7FAD77-9441-AB90-48F9-96B19901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F1A5CB-D9B9-7475-4267-B68C65F78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54DC03-BB81-4B57-ECF4-0EC9B761A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EC4189-C8AD-7D0B-E9A7-0B3DADCE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CA93-78B8-4FA5-9B52-3CD940C8D8F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C46821-B384-6E55-46DD-E767CC01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C2950E-D813-5EAA-B3E5-BE9FD45F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625-D45A-4279-B479-C62B0E16F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63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BDD4F58-8392-4A04-8BC1-FCF45D752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C159E-500B-97C4-9E8D-115CDB6F6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E32BD2-8AA4-520A-51F4-C653DC604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2CA93-78B8-4FA5-9B52-3CD940C8D8F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A9DC58-CD06-3462-BF05-90A3D1533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9DC117-21F6-1F3A-AFDE-8885953FC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57625-D45A-4279-B479-C62B0E16F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50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E133E-8844-7E3D-B123-A568A16F82C1}"/>
              </a:ext>
            </a:extLst>
          </p:cNvPr>
          <p:cNvSpPr/>
          <p:nvPr/>
        </p:nvSpPr>
        <p:spPr>
          <a:xfrm>
            <a:off x="276212" y="155585"/>
            <a:ext cx="1840375" cy="14005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>
                <a:solidFill>
                  <a:schemeClr val="tx1"/>
                </a:solidFill>
              </a:rPr>
              <a:t>Identifiant : __________</a:t>
            </a:r>
          </a:p>
          <a:p>
            <a:pPr algn="ctr"/>
            <a:r>
              <a:rPr lang="fr-FR" sz="800" dirty="0">
                <a:solidFill>
                  <a:schemeClr val="tx1"/>
                </a:solidFill>
              </a:rPr>
              <a:t>Mot de passe : __________</a:t>
            </a:r>
          </a:p>
          <a:p>
            <a:pPr algn="ctr"/>
            <a:endParaRPr lang="fr-CA" sz="800" dirty="0"/>
          </a:p>
          <a:p>
            <a:pPr algn="ctr"/>
            <a:endParaRPr lang="fr-FR" sz="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0205C3-0BEE-807B-4F6F-341291B57E31}"/>
              </a:ext>
            </a:extLst>
          </p:cNvPr>
          <p:cNvSpPr/>
          <p:nvPr/>
        </p:nvSpPr>
        <p:spPr>
          <a:xfrm>
            <a:off x="639333" y="1010093"/>
            <a:ext cx="1137684" cy="26581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Mot de passe oublié</a:t>
            </a:r>
            <a:endParaRPr lang="fr-CA" sz="800" dirty="0"/>
          </a:p>
          <a:p>
            <a:pPr algn="ctr"/>
            <a:endParaRPr lang="fr-FR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481DDF-D7BB-6A28-2923-09CAA783A70E}"/>
              </a:ext>
            </a:extLst>
          </p:cNvPr>
          <p:cNvSpPr/>
          <p:nvPr/>
        </p:nvSpPr>
        <p:spPr>
          <a:xfrm>
            <a:off x="2479708" y="155584"/>
            <a:ext cx="1840375" cy="14005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Ancien mot de passe : __________</a:t>
            </a:r>
            <a:endParaRPr lang="fr-CA" sz="800" dirty="0">
              <a:solidFill>
                <a:schemeClr val="tx1"/>
              </a:solidFill>
            </a:endParaRPr>
          </a:p>
          <a:p>
            <a:pPr algn="ctr"/>
            <a:endParaRPr lang="fr-CA" sz="800" dirty="0">
              <a:solidFill>
                <a:schemeClr val="tx1"/>
              </a:solidFill>
            </a:endParaRPr>
          </a:p>
          <a:p>
            <a:pPr algn="ctr"/>
            <a:r>
              <a:rPr lang="fr-FR" sz="800" dirty="0">
                <a:solidFill>
                  <a:schemeClr val="tx1"/>
                </a:solidFill>
              </a:rPr>
              <a:t>Nouveau mot de passe : __________</a:t>
            </a:r>
          </a:p>
          <a:p>
            <a:pPr algn="ctr"/>
            <a:r>
              <a:rPr lang="fr-FR" sz="800" dirty="0">
                <a:solidFill>
                  <a:schemeClr val="tx1"/>
                </a:solidFill>
              </a:rPr>
              <a:t>Confirmation : __________</a:t>
            </a:r>
          </a:p>
          <a:p>
            <a:pPr algn="ctr"/>
            <a:endParaRPr lang="fr-CA" sz="800" dirty="0"/>
          </a:p>
          <a:p>
            <a:pPr algn="ctr"/>
            <a:endParaRPr lang="fr-FR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4A9DBB-A6E4-85CD-8B19-780AFC81C7E0}"/>
              </a:ext>
            </a:extLst>
          </p:cNvPr>
          <p:cNvSpPr/>
          <p:nvPr/>
        </p:nvSpPr>
        <p:spPr>
          <a:xfrm>
            <a:off x="2958644" y="1057940"/>
            <a:ext cx="912987" cy="21796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Confirmation</a:t>
            </a:r>
          </a:p>
          <a:p>
            <a:pPr algn="ctr"/>
            <a:endParaRPr lang="fr-FR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7F67B3-FC7C-BFF3-7AC7-66E5EB43F884}"/>
              </a:ext>
            </a:extLst>
          </p:cNvPr>
          <p:cNvSpPr/>
          <p:nvPr/>
        </p:nvSpPr>
        <p:spPr>
          <a:xfrm>
            <a:off x="503315" y="1977296"/>
            <a:ext cx="2941634" cy="20737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800" dirty="0"/>
          </a:p>
          <a:p>
            <a:pPr algn="ctr"/>
            <a:endParaRPr lang="fr-FR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49ACCA-68EB-68CB-0A9A-3447970E888D}"/>
              </a:ext>
            </a:extLst>
          </p:cNvPr>
          <p:cNvSpPr/>
          <p:nvPr/>
        </p:nvSpPr>
        <p:spPr>
          <a:xfrm>
            <a:off x="619128" y="2470297"/>
            <a:ext cx="816150" cy="5989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Gestion utilisateurs</a:t>
            </a:r>
            <a:endParaRPr lang="fr-FR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5F7E4D-82C4-50EA-9697-750B46515124}"/>
              </a:ext>
            </a:extLst>
          </p:cNvPr>
          <p:cNvSpPr/>
          <p:nvPr/>
        </p:nvSpPr>
        <p:spPr>
          <a:xfrm>
            <a:off x="1534574" y="2470297"/>
            <a:ext cx="816150" cy="5989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Gestion prestataires</a:t>
            </a:r>
            <a:endParaRPr lang="fr-FR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8B154D-D9A2-6202-C0CB-BC053851A402}"/>
              </a:ext>
            </a:extLst>
          </p:cNvPr>
          <p:cNvSpPr/>
          <p:nvPr/>
        </p:nvSpPr>
        <p:spPr>
          <a:xfrm>
            <a:off x="2465257" y="2486066"/>
            <a:ext cx="816150" cy="5989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Gestion Lieux</a:t>
            </a:r>
            <a:endParaRPr lang="fr-FR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D28EC2-7D1D-D01A-7911-84175A7977A9}"/>
              </a:ext>
            </a:extLst>
          </p:cNvPr>
          <p:cNvSpPr/>
          <p:nvPr/>
        </p:nvSpPr>
        <p:spPr>
          <a:xfrm>
            <a:off x="2465257" y="3169119"/>
            <a:ext cx="816150" cy="5989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Gestion Types de  Lieux</a:t>
            </a:r>
            <a:endParaRPr lang="fr-FR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82E617-F427-905B-3BB7-FE74FC10CE31}"/>
              </a:ext>
            </a:extLst>
          </p:cNvPr>
          <p:cNvSpPr/>
          <p:nvPr/>
        </p:nvSpPr>
        <p:spPr>
          <a:xfrm>
            <a:off x="1534574" y="3169119"/>
            <a:ext cx="816150" cy="5989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Gestion Natures d’inventions</a:t>
            </a:r>
            <a:endParaRPr lang="fr-FR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90C8E0-C7C9-0E08-8E1C-A19688D3C082}"/>
              </a:ext>
            </a:extLst>
          </p:cNvPr>
          <p:cNvSpPr/>
          <p:nvPr/>
        </p:nvSpPr>
        <p:spPr>
          <a:xfrm>
            <a:off x="1112362" y="2149985"/>
            <a:ext cx="1840375" cy="246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Menu administrateur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4" name="Émoticône 33">
            <a:extLst>
              <a:ext uri="{FF2B5EF4-FFF2-40B4-BE49-F238E27FC236}">
                <a16:creationId xmlns:a16="http://schemas.microsoft.com/office/drawing/2014/main" id="{C98C8765-F931-92E6-6C84-5C1F64A6830F}"/>
              </a:ext>
            </a:extLst>
          </p:cNvPr>
          <p:cNvSpPr/>
          <p:nvPr/>
        </p:nvSpPr>
        <p:spPr>
          <a:xfrm>
            <a:off x="3112815" y="2011641"/>
            <a:ext cx="287080" cy="27668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8DB58-3B6F-D6F2-C76C-22F09C18FE77}"/>
              </a:ext>
            </a:extLst>
          </p:cNvPr>
          <p:cNvSpPr/>
          <p:nvPr/>
        </p:nvSpPr>
        <p:spPr>
          <a:xfrm>
            <a:off x="5147432" y="282657"/>
            <a:ext cx="6471317" cy="3768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GESTION UTILISATEURS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Identifiant : __________   nom : __________   prénom : _________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Téléphone : __________   mail : __________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Service : __________   entreprise : __________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BAE410-7E27-607E-9BDC-422BF5A572DA}"/>
              </a:ext>
            </a:extLst>
          </p:cNvPr>
          <p:cNvSpPr/>
          <p:nvPr/>
        </p:nvSpPr>
        <p:spPr>
          <a:xfrm>
            <a:off x="6735245" y="1667379"/>
            <a:ext cx="1302995" cy="4733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Création/mise à jour utilisateur</a:t>
            </a:r>
          </a:p>
          <a:p>
            <a:pPr algn="ctr"/>
            <a:endParaRPr lang="fr-FR" sz="1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79D5E9-379D-D5BC-1CB4-0A5D21AAB668}"/>
              </a:ext>
            </a:extLst>
          </p:cNvPr>
          <p:cNvSpPr/>
          <p:nvPr/>
        </p:nvSpPr>
        <p:spPr>
          <a:xfrm>
            <a:off x="8608154" y="1682152"/>
            <a:ext cx="1302995" cy="4585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Mise à jour</a:t>
            </a:r>
          </a:p>
          <a:p>
            <a:pPr algn="ctr"/>
            <a:r>
              <a:rPr lang="fr-CA" sz="1000" dirty="0" err="1"/>
              <a:t>Habiliations</a:t>
            </a:r>
            <a:r>
              <a:rPr lang="fr-CA" sz="1000" dirty="0"/>
              <a:t> _(id)___</a:t>
            </a:r>
          </a:p>
          <a:p>
            <a:pPr algn="ctr"/>
            <a:endParaRPr lang="fr-FR" sz="1000" dirty="0"/>
          </a:p>
        </p:txBody>
      </p: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8392126B-5FDF-0791-4C06-9DA2853C0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769377"/>
              </p:ext>
            </p:extLst>
          </p:nvPr>
        </p:nvGraphicFramePr>
        <p:xfrm>
          <a:off x="5243349" y="2337391"/>
          <a:ext cx="6375400" cy="15240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333187535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4853752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485907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0874657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69128190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5401033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57828119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52937038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identifiant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prénom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habilitation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début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exp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787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vdumont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dumont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valérie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usager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DFIN/FNA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15/05/2022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882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sjoffre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joffre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sophie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DFIN/FNA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30/04/2022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445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sjoffre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joffre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sophie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usager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DFIN/FNA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30/04/2022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528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mlaurent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laurent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bob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30/04/2022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478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jlaurent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laurent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joselyne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30/04/2022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3246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flegoff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 goff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francine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valideur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30/04/2022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0570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mwolf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wolf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mélanie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30/04/2022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30/05/2022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336632"/>
                  </a:ext>
                </a:extLst>
              </a:tr>
            </a:tbl>
          </a:graphicData>
        </a:graphic>
      </p:graphicFrame>
      <p:pic>
        <p:nvPicPr>
          <p:cNvPr id="22" name="Graphique 2" descr="Case cochée contour">
            <a:extLst>
              <a:ext uri="{FF2B5EF4-FFF2-40B4-BE49-F238E27FC236}">
                <a16:creationId xmlns:a16="http://schemas.microsoft.com/office/drawing/2014/main" id="{853A9CE1-8C62-80BB-44AB-53263B65F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349" y="2500110"/>
            <a:ext cx="257175" cy="257175"/>
          </a:xfrm>
          <a:prstGeom prst="rect">
            <a:avLst/>
          </a:prstGeom>
        </p:spPr>
      </p:pic>
      <p:pic>
        <p:nvPicPr>
          <p:cNvPr id="23" name="Graphique 3" descr="Case cochée contour">
            <a:extLst>
              <a:ext uri="{FF2B5EF4-FFF2-40B4-BE49-F238E27FC236}">
                <a16:creationId xmlns:a16="http://schemas.microsoft.com/office/drawing/2014/main" id="{67A6AA1E-BF19-4CBF-84D3-7899CDAA1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8874" y="2690610"/>
            <a:ext cx="257175" cy="257175"/>
          </a:xfrm>
          <a:prstGeom prst="rect">
            <a:avLst/>
          </a:prstGeom>
        </p:spPr>
      </p:pic>
      <p:pic>
        <p:nvPicPr>
          <p:cNvPr id="24" name="Graphique 4" descr="Case cochée contour">
            <a:extLst>
              <a:ext uri="{FF2B5EF4-FFF2-40B4-BE49-F238E27FC236}">
                <a16:creationId xmlns:a16="http://schemas.microsoft.com/office/drawing/2014/main" id="{A1E3012E-EBB6-4A44-87EF-EDE9BD691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8874" y="2890635"/>
            <a:ext cx="257175" cy="257175"/>
          </a:xfrm>
          <a:prstGeom prst="rect">
            <a:avLst/>
          </a:prstGeom>
        </p:spPr>
      </p:pic>
      <p:pic>
        <p:nvPicPr>
          <p:cNvPr id="25" name="Graphique 5" descr="Case cochée contour">
            <a:extLst>
              <a:ext uri="{FF2B5EF4-FFF2-40B4-BE49-F238E27FC236}">
                <a16:creationId xmlns:a16="http://schemas.microsoft.com/office/drawing/2014/main" id="{259E397B-32E4-451D-8675-16929A838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8399" y="3071610"/>
            <a:ext cx="257175" cy="257175"/>
          </a:xfrm>
          <a:prstGeom prst="rect">
            <a:avLst/>
          </a:prstGeom>
        </p:spPr>
      </p:pic>
      <p:pic>
        <p:nvPicPr>
          <p:cNvPr id="26" name="Graphique 6" descr="Case cochée contour">
            <a:extLst>
              <a:ext uri="{FF2B5EF4-FFF2-40B4-BE49-F238E27FC236}">
                <a16:creationId xmlns:a16="http://schemas.microsoft.com/office/drawing/2014/main" id="{C73AA3FD-F419-4D5C-B159-C820EC7C5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349" y="3271635"/>
            <a:ext cx="257175" cy="257175"/>
          </a:xfrm>
          <a:prstGeom prst="rect">
            <a:avLst/>
          </a:prstGeom>
        </p:spPr>
      </p:pic>
      <p:pic>
        <p:nvPicPr>
          <p:cNvPr id="27" name="Graphique 7" descr="Case cochée contour">
            <a:extLst>
              <a:ext uri="{FF2B5EF4-FFF2-40B4-BE49-F238E27FC236}">
                <a16:creationId xmlns:a16="http://schemas.microsoft.com/office/drawing/2014/main" id="{1F2DB8A5-8885-4455-BA64-BC3236DB0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8874" y="3452610"/>
            <a:ext cx="257175" cy="257175"/>
          </a:xfrm>
          <a:prstGeom prst="rect">
            <a:avLst/>
          </a:prstGeom>
        </p:spPr>
      </p:pic>
      <p:pic>
        <p:nvPicPr>
          <p:cNvPr id="28" name="Graphique 8" descr="Case cochée contour">
            <a:extLst>
              <a:ext uri="{FF2B5EF4-FFF2-40B4-BE49-F238E27FC236}">
                <a16:creationId xmlns:a16="http://schemas.microsoft.com/office/drawing/2014/main" id="{DEFEFF62-11A0-497E-BE2E-85B68BB82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8874" y="3633585"/>
            <a:ext cx="257175" cy="25717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66DAEA2-599B-FABB-30F1-02D4E1F2360A}"/>
              </a:ext>
            </a:extLst>
          </p:cNvPr>
          <p:cNvSpPr/>
          <p:nvPr/>
        </p:nvSpPr>
        <p:spPr>
          <a:xfrm>
            <a:off x="530626" y="4150860"/>
            <a:ext cx="4712723" cy="2535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GESTION EMPLACEMENTS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Nouvel emplacement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Filtres </a:t>
            </a:r>
          </a:p>
          <a:p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5B4539-8CEB-E186-476B-38B384FD71DF}"/>
              </a:ext>
            </a:extLst>
          </p:cNvPr>
          <p:cNvSpPr/>
          <p:nvPr/>
        </p:nvSpPr>
        <p:spPr>
          <a:xfrm>
            <a:off x="1351630" y="5398191"/>
            <a:ext cx="1137684" cy="265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err="1">
                <a:solidFill>
                  <a:schemeClr val="tx1"/>
                </a:solidFill>
              </a:rPr>
              <a:t>Etage</a:t>
            </a:r>
            <a:endParaRPr lang="fr-CA" sz="10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571E35-86BE-FC1C-BA5F-A30D3565F7F4}"/>
              </a:ext>
            </a:extLst>
          </p:cNvPr>
          <p:cNvSpPr/>
          <p:nvPr/>
        </p:nvSpPr>
        <p:spPr>
          <a:xfrm>
            <a:off x="2687513" y="5398190"/>
            <a:ext cx="1289064" cy="265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Type d’emplacement</a:t>
            </a:r>
          </a:p>
        </p:txBody>
      </p:sp>
    </p:spTree>
    <p:extLst>
      <p:ext uri="{BB962C8B-B14F-4D97-AF65-F5344CB8AC3E}">
        <p14:creationId xmlns:p14="http://schemas.microsoft.com/office/powerpoint/2010/main" val="103129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AE5DF8-A447-529C-B08B-2C435691196E}"/>
              </a:ext>
            </a:extLst>
          </p:cNvPr>
          <p:cNvSpPr/>
          <p:nvPr/>
        </p:nvSpPr>
        <p:spPr>
          <a:xfrm>
            <a:off x="259945" y="150704"/>
            <a:ext cx="7554985" cy="5688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A959D-7FE3-337B-30B0-1CA4589FE900}"/>
              </a:ext>
            </a:extLst>
          </p:cNvPr>
          <p:cNvSpPr/>
          <p:nvPr/>
        </p:nvSpPr>
        <p:spPr>
          <a:xfrm>
            <a:off x="1628284" y="843860"/>
            <a:ext cx="901310" cy="1137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signalement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Lieu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  <a:endParaRPr lang="fr-FR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E3A90-6796-228C-FE8A-C42D3E09C549}"/>
              </a:ext>
            </a:extLst>
          </p:cNvPr>
          <p:cNvSpPr/>
          <p:nvPr/>
        </p:nvSpPr>
        <p:spPr>
          <a:xfrm>
            <a:off x="1604060" y="351114"/>
            <a:ext cx="1840375" cy="246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>
                <a:solidFill>
                  <a:schemeClr val="tx1"/>
                </a:solidFill>
              </a:rPr>
              <a:t>Menu usager</a:t>
            </a:r>
          </a:p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2955BE-1CEB-6DC9-3B39-EE24497FC8CC}"/>
              </a:ext>
            </a:extLst>
          </p:cNvPr>
          <p:cNvSpPr/>
          <p:nvPr/>
        </p:nvSpPr>
        <p:spPr>
          <a:xfrm>
            <a:off x="610868" y="829581"/>
            <a:ext cx="901310" cy="1137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signalement</a:t>
            </a:r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Lieu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  <a:endParaRPr lang="fr-FR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B3479F-B62D-29FE-D978-6730B0BF4405}"/>
              </a:ext>
            </a:extLst>
          </p:cNvPr>
          <p:cNvSpPr/>
          <p:nvPr/>
        </p:nvSpPr>
        <p:spPr>
          <a:xfrm>
            <a:off x="458282" y="647787"/>
            <a:ext cx="1402414" cy="1205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Signalements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DF128D-0DF7-77F8-C0DA-469C34A413C1}"/>
              </a:ext>
            </a:extLst>
          </p:cNvPr>
          <p:cNvSpPr/>
          <p:nvPr/>
        </p:nvSpPr>
        <p:spPr>
          <a:xfrm>
            <a:off x="610868" y="4055101"/>
            <a:ext cx="901310" cy="15805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signalement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Intervention</a:t>
            </a:r>
          </a:p>
          <a:p>
            <a:pPr algn="ctr"/>
            <a:r>
              <a:rPr lang="fr-CA" sz="800" dirty="0"/>
              <a:t>Date Heure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D60126-E731-8971-72D4-7F58AEA3BB03}"/>
              </a:ext>
            </a:extLst>
          </p:cNvPr>
          <p:cNvSpPr/>
          <p:nvPr/>
        </p:nvSpPr>
        <p:spPr>
          <a:xfrm>
            <a:off x="458282" y="2157968"/>
            <a:ext cx="1402415" cy="1617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Inventions en cours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0CFA37-08D6-A695-58F2-E73FC7244DAD}"/>
              </a:ext>
            </a:extLst>
          </p:cNvPr>
          <p:cNvSpPr/>
          <p:nvPr/>
        </p:nvSpPr>
        <p:spPr>
          <a:xfrm>
            <a:off x="259945" y="3802281"/>
            <a:ext cx="1840375" cy="980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Inventions terminées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78FA97-9CCA-96E0-8D2B-4A4D08D20AC0}"/>
              </a:ext>
            </a:extLst>
          </p:cNvPr>
          <p:cNvSpPr/>
          <p:nvPr/>
        </p:nvSpPr>
        <p:spPr>
          <a:xfrm>
            <a:off x="679678" y="2434537"/>
            <a:ext cx="901310" cy="113796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signalement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Lieu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  <a:endParaRPr lang="fr-FR" sz="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2C30A2-080B-28AA-166F-15C4D7C42BC9}"/>
              </a:ext>
            </a:extLst>
          </p:cNvPr>
          <p:cNvSpPr/>
          <p:nvPr/>
        </p:nvSpPr>
        <p:spPr>
          <a:xfrm>
            <a:off x="1635972" y="4055101"/>
            <a:ext cx="901310" cy="15805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signalement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Intervention</a:t>
            </a:r>
          </a:p>
          <a:p>
            <a:pPr algn="ctr"/>
            <a:r>
              <a:rPr lang="fr-CA" sz="800" dirty="0"/>
              <a:t>Date Heure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BB4302-68D9-DAFA-B351-71DEE7BFACD8}"/>
              </a:ext>
            </a:extLst>
          </p:cNvPr>
          <p:cNvSpPr/>
          <p:nvPr/>
        </p:nvSpPr>
        <p:spPr>
          <a:xfrm>
            <a:off x="2692460" y="4055100"/>
            <a:ext cx="901310" cy="15805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signalement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Intervention</a:t>
            </a:r>
          </a:p>
          <a:p>
            <a:pPr algn="ctr"/>
            <a:r>
              <a:rPr lang="fr-CA" sz="800" dirty="0"/>
              <a:t>Date Heure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100CDB-79BD-E50A-7196-71C10FDC616A}"/>
              </a:ext>
            </a:extLst>
          </p:cNvPr>
          <p:cNvSpPr/>
          <p:nvPr/>
        </p:nvSpPr>
        <p:spPr>
          <a:xfrm>
            <a:off x="4917289" y="1398560"/>
            <a:ext cx="2078934" cy="3322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4F0597-38F8-2857-9BD3-1BCF450DDA79}"/>
              </a:ext>
            </a:extLst>
          </p:cNvPr>
          <p:cNvSpPr/>
          <p:nvPr/>
        </p:nvSpPr>
        <p:spPr>
          <a:xfrm>
            <a:off x="5255548" y="768309"/>
            <a:ext cx="1402414" cy="4544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Nouvelle demande d’intervention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0338F7-A3DD-6F46-4AFC-800A788D99B2}"/>
              </a:ext>
            </a:extLst>
          </p:cNvPr>
          <p:cNvSpPr/>
          <p:nvPr/>
        </p:nvSpPr>
        <p:spPr>
          <a:xfrm>
            <a:off x="5201838" y="2173396"/>
            <a:ext cx="1105786" cy="360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Lieu</a:t>
            </a:r>
          </a:p>
        </p:txBody>
      </p:sp>
      <p:sp>
        <p:nvSpPr>
          <p:cNvPr id="25" name="Flèche : bas 24">
            <a:extLst>
              <a:ext uri="{FF2B5EF4-FFF2-40B4-BE49-F238E27FC236}">
                <a16:creationId xmlns:a16="http://schemas.microsoft.com/office/drawing/2014/main" id="{D9227C45-8E89-798D-75F5-A9B2E3E1705C}"/>
              </a:ext>
            </a:extLst>
          </p:cNvPr>
          <p:cNvSpPr/>
          <p:nvPr/>
        </p:nvSpPr>
        <p:spPr>
          <a:xfrm flipH="1">
            <a:off x="5993650" y="2193370"/>
            <a:ext cx="198707" cy="34024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39E11A-FDBF-8FB4-0422-B0B252EC8A7F}"/>
              </a:ext>
            </a:extLst>
          </p:cNvPr>
          <p:cNvSpPr/>
          <p:nvPr/>
        </p:nvSpPr>
        <p:spPr>
          <a:xfrm>
            <a:off x="5196998" y="2738084"/>
            <a:ext cx="1370815" cy="360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200" dirty="0">
                <a:solidFill>
                  <a:schemeClr val="tx1"/>
                </a:solidFill>
              </a:rPr>
              <a:t>Nature incident</a:t>
            </a:r>
          </a:p>
        </p:txBody>
      </p: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8094BADE-1061-A99E-6D19-5C2723A0A37A}"/>
              </a:ext>
            </a:extLst>
          </p:cNvPr>
          <p:cNvSpPr/>
          <p:nvPr/>
        </p:nvSpPr>
        <p:spPr>
          <a:xfrm flipH="1">
            <a:off x="6253840" y="2758058"/>
            <a:ext cx="198707" cy="34024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31648F-4891-849B-1DD2-C7CE381DD1E6}"/>
              </a:ext>
            </a:extLst>
          </p:cNvPr>
          <p:cNvSpPr/>
          <p:nvPr/>
        </p:nvSpPr>
        <p:spPr>
          <a:xfrm>
            <a:off x="5196998" y="1598438"/>
            <a:ext cx="1105786" cy="360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>
                <a:solidFill>
                  <a:schemeClr val="tx1"/>
                </a:solidFill>
              </a:rPr>
              <a:t>Etage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29" name="Flèche : bas 28">
            <a:extLst>
              <a:ext uri="{FF2B5EF4-FFF2-40B4-BE49-F238E27FC236}">
                <a16:creationId xmlns:a16="http://schemas.microsoft.com/office/drawing/2014/main" id="{909FBD8E-16D6-A8B3-2693-99D1D04C774B}"/>
              </a:ext>
            </a:extLst>
          </p:cNvPr>
          <p:cNvSpPr/>
          <p:nvPr/>
        </p:nvSpPr>
        <p:spPr>
          <a:xfrm flipH="1">
            <a:off x="5988810" y="1618412"/>
            <a:ext cx="198707" cy="34024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271F26-54E8-B5DA-6449-FB36DF3BC20E}"/>
              </a:ext>
            </a:extLst>
          </p:cNvPr>
          <p:cNvSpPr/>
          <p:nvPr/>
        </p:nvSpPr>
        <p:spPr>
          <a:xfrm>
            <a:off x="5274530" y="4129935"/>
            <a:ext cx="912987" cy="3078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Signaler</a:t>
            </a:r>
          </a:p>
          <a:p>
            <a:pPr algn="ctr"/>
            <a:endParaRPr lang="fr-FR" sz="1000" dirty="0"/>
          </a:p>
        </p:txBody>
      </p:sp>
      <p:sp>
        <p:nvSpPr>
          <p:cNvPr id="33" name="Émoticône 32">
            <a:extLst>
              <a:ext uri="{FF2B5EF4-FFF2-40B4-BE49-F238E27FC236}">
                <a16:creationId xmlns:a16="http://schemas.microsoft.com/office/drawing/2014/main" id="{F4AFE6F7-6210-8295-0B76-45E09E340A3C}"/>
              </a:ext>
            </a:extLst>
          </p:cNvPr>
          <p:cNvSpPr/>
          <p:nvPr/>
        </p:nvSpPr>
        <p:spPr>
          <a:xfrm>
            <a:off x="7102549" y="254623"/>
            <a:ext cx="584791" cy="57495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C18918-4CB3-CB2E-C9E8-43C9EF5055EC}"/>
              </a:ext>
            </a:extLst>
          </p:cNvPr>
          <p:cNvSpPr/>
          <p:nvPr/>
        </p:nvSpPr>
        <p:spPr>
          <a:xfrm>
            <a:off x="5231960" y="3274114"/>
            <a:ext cx="1370815" cy="626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200" dirty="0">
                <a:solidFill>
                  <a:schemeClr val="tx1"/>
                </a:solidFill>
              </a:rPr>
              <a:t>Commentaire (fac)</a:t>
            </a:r>
          </a:p>
        </p:txBody>
      </p:sp>
    </p:spTree>
    <p:extLst>
      <p:ext uri="{BB962C8B-B14F-4D97-AF65-F5344CB8AC3E}">
        <p14:creationId xmlns:p14="http://schemas.microsoft.com/office/powerpoint/2010/main" val="25638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AE5DF8-A447-529C-B08B-2C435691196E}"/>
              </a:ext>
            </a:extLst>
          </p:cNvPr>
          <p:cNvSpPr/>
          <p:nvPr/>
        </p:nvSpPr>
        <p:spPr>
          <a:xfrm>
            <a:off x="132355" y="79563"/>
            <a:ext cx="7554985" cy="5688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E3A90-6796-228C-FE8A-C42D3E09C549}"/>
              </a:ext>
            </a:extLst>
          </p:cNvPr>
          <p:cNvSpPr/>
          <p:nvPr/>
        </p:nvSpPr>
        <p:spPr>
          <a:xfrm>
            <a:off x="1604060" y="351114"/>
            <a:ext cx="1840375" cy="246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>
                <a:solidFill>
                  <a:schemeClr val="tx1"/>
                </a:solidFill>
              </a:rPr>
              <a:t>Menu technicien</a:t>
            </a:r>
          </a:p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2955BE-1CEB-6DC9-3B39-EE24497FC8CC}"/>
              </a:ext>
            </a:extLst>
          </p:cNvPr>
          <p:cNvSpPr/>
          <p:nvPr/>
        </p:nvSpPr>
        <p:spPr>
          <a:xfrm>
            <a:off x="610868" y="829581"/>
            <a:ext cx="901310" cy="20943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 err="1"/>
              <a:t>Etage</a:t>
            </a:r>
            <a:endParaRPr lang="fr-CA" sz="800" dirty="0"/>
          </a:p>
          <a:p>
            <a:pPr algn="ctr"/>
            <a:r>
              <a:rPr lang="fr-CA" sz="800" dirty="0"/>
              <a:t>Lieu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utilisateur</a:t>
            </a:r>
            <a:endParaRPr lang="fr-CA" sz="800" dirty="0"/>
          </a:p>
          <a:p>
            <a:pPr algn="ctr"/>
            <a:r>
              <a:rPr lang="fr-CA" sz="800" dirty="0"/>
              <a:t>Téléphone</a:t>
            </a:r>
          </a:p>
          <a:p>
            <a:pPr algn="ctr"/>
            <a:r>
              <a:rPr lang="fr-CA" sz="800" dirty="0"/>
              <a:t>mail</a:t>
            </a:r>
          </a:p>
          <a:p>
            <a:pPr algn="ctr"/>
            <a:endParaRPr lang="fr-FR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B3479F-B62D-29FE-D978-6730B0BF4405}"/>
              </a:ext>
            </a:extLst>
          </p:cNvPr>
          <p:cNvSpPr/>
          <p:nvPr/>
        </p:nvSpPr>
        <p:spPr>
          <a:xfrm>
            <a:off x="458282" y="647787"/>
            <a:ext cx="2391244" cy="81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Signalements non pris en charge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D60126-E731-8971-72D4-7F58AEA3BB03}"/>
              </a:ext>
            </a:extLst>
          </p:cNvPr>
          <p:cNvSpPr/>
          <p:nvPr/>
        </p:nvSpPr>
        <p:spPr>
          <a:xfrm>
            <a:off x="476421" y="3282076"/>
            <a:ext cx="1402415" cy="1617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Inventions en cours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3" name="Émoticône 32">
            <a:extLst>
              <a:ext uri="{FF2B5EF4-FFF2-40B4-BE49-F238E27FC236}">
                <a16:creationId xmlns:a16="http://schemas.microsoft.com/office/drawing/2014/main" id="{F4AFE6F7-6210-8295-0B76-45E09E340A3C}"/>
              </a:ext>
            </a:extLst>
          </p:cNvPr>
          <p:cNvSpPr/>
          <p:nvPr/>
        </p:nvSpPr>
        <p:spPr>
          <a:xfrm>
            <a:off x="6932421" y="254623"/>
            <a:ext cx="584791" cy="57495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A9A55F-D7D3-7F4F-BDCE-68C9BD52C2F2}"/>
              </a:ext>
            </a:extLst>
          </p:cNvPr>
          <p:cNvSpPr/>
          <p:nvPr/>
        </p:nvSpPr>
        <p:spPr>
          <a:xfrm>
            <a:off x="625100" y="2381777"/>
            <a:ext cx="872845" cy="34015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Je prends</a:t>
            </a:r>
          </a:p>
          <a:p>
            <a:pPr algn="ctr"/>
            <a:endParaRPr lang="fr-FR" sz="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481C10-B894-897C-448A-90CBCF6FFF84}"/>
              </a:ext>
            </a:extLst>
          </p:cNvPr>
          <p:cNvSpPr/>
          <p:nvPr/>
        </p:nvSpPr>
        <p:spPr>
          <a:xfrm>
            <a:off x="1634182" y="843860"/>
            <a:ext cx="901310" cy="20943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 err="1"/>
              <a:t>Etage</a:t>
            </a:r>
            <a:endParaRPr lang="fr-CA" sz="800" dirty="0"/>
          </a:p>
          <a:p>
            <a:pPr algn="ctr"/>
            <a:r>
              <a:rPr lang="fr-CA" sz="800" dirty="0"/>
              <a:t>Lieu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utilisateur</a:t>
            </a:r>
            <a:endParaRPr lang="fr-CA" sz="800" dirty="0"/>
          </a:p>
          <a:p>
            <a:pPr algn="ctr"/>
            <a:r>
              <a:rPr lang="fr-CA" sz="800" dirty="0"/>
              <a:t>Téléphone</a:t>
            </a:r>
          </a:p>
          <a:p>
            <a:pPr algn="ctr"/>
            <a:r>
              <a:rPr lang="fr-CA" sz="800" dirty="0"/>
              <a:t>mail</a:t>
            </a:r>
          </a:p>
          <a:p>
            <a:pPr algn="ctr"/>
            <a:endParaRPr lang="fr-FR" sz="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2DCD65-2C13-185C-5FF9-ABB87DEF13B8}"/>
              </a:ext>
            </a:extLst>
          </p:cNvPr>
          <p:cNvSpPr/>
          <p:nvPr/>
        </p:nvSpPr>
        <p:spPr>
          <a:xfrm>
            <a:off x="1659450" y="2389121"/>
            <a:ext cx="872845" cy="34015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Je prends</a:t>
            </a:r>
          </a:p>
          <a:p>
            <a:pPr algn="ctr"/>
            <a:endParaRPr lang="fr-FR" sz="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DE468E-1812-02B1-4AF4-DE3D03CD3098}"/>
              </a:ext>
            </a:extLst>
          </p:cNvPr>
          <p:cNvSpPr/>
          <p:nvPr/>
        </p:nvSpPr>
        <p:spPr>
          <a:xfrm>
            <a:off x="2650563" y="829581"/>
            <a:ext cx="901310" cy="20943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 err="1"/>
              <a:t>Etage</a:t>
            </a:r>
            <a:endParaRPr lang="fr-CA" sz="800" dirty="0"/>
          </a:p>
          <a:p>
            <a:pPr algn="ctr"/>
            <a:r>
              <a:rPr lang="fr-CA" sz="800" dirty="0"/>
              <a:t>Lieu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utilisateur</a:t>
            </a:r>
            <a:endParaRPr lang="fr-CA" sz="800" dirty="0"/>
          </a:p>
          <a:p>
            <a:pPr algn="ctr"/>
            <a:r>
              <a:rPr lang="fr-CA" sz="800" dirty="0"/>
              <a:t>Téléphone</a:t>
            </a:r>
          </a:p>
          <a:p>
            <a:pPr algn="ctr"/>
            <a:r>
              <a:rPr lang="fr-CA" sz="800" dirty="0"/>
              <a:t>mail</a:t>
            </a:r>
          </a:p>
          <a:p>
            <a:pPr algn="ctr"/>
            <a:endParaRPr lang="fr-FR" sz="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F4128E-B694-CB5C-3F8F-4D2592A15E71}"/>
              </a:ext>
            </a:extLst>
          </p:cNvPr>
          <p:cNvSpPr/>
          <p:nvPr/>
        </p:nvSpPr>
        <p:spPr>
          <a:xfrm>
            <a:off x="2650563" y="2389121"/>
            <a:ext cx="872845" cy="34015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Je prends</a:t>
            </a:r>
          </a:p>
          <a:p>
            <a:pPr algn="ctr"/>
            <a:endParaRPr lang="fr-FR" sz="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FB9F25-0DEC-AF72-42D9-5BA6F6DB4894}"/>
              </a:ext>
            </a:extLst>
          </p:cNvPr>
          <p:cNvSpPr/>
          <p:nvPr/>
        </p:nvSpPr>
        <p:spPr>
          <a:xfrm>
            <a:off x="3659388" y="829581"/>
            <a:ext cx="901310" cy="20943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 err="1"/>
              <a:t>Etage</a:t>
            </a:r>
            <a:endParaRPr lang="fr-CA" sz="800" dirty="0"/>
          </a:p>
          <a:p>
            <a:pPr algn="ctr"/>
            <a:r>
              <a:rPr lang="fr-CA" sz="800" dirty="0"/>
              <a:t>Lieu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utilisateur</a:t>
            </a:r>
            <a:endParaRPr lang="fr-CA" sz="800" dirty="0"/>
          </a:p>
          <a:p>
            <a:pPr algn="ctr"/>
            <a:r>
              <a:rPr lang="fr-CA" sz="800" dirty="0"/>
              <a:t>Téléphone</a:t>
            </a:r>
          </a:p>
          <a:p>
            <a:pPr algn="ctr"/>
            <a:r>
              <a:rPr lang="fr-CA" sz="800" dirty="0"/>
              <a:t>mail</a:t>
            </a:r>
          </a:p>
          <a:p>
            <a:pPr algn="ctr"/>
            <a:endParaRPr lang="fr-FR" sz="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7B9E38-8CC2-A15B-9CB1-9E36FF6E4122}"/>
              </a:ext>
            </a:extLst>
          </p:cNvPr>
          <p:cNvSpPr/>
          <p:nvPr/>
        </p:nvSpPr>
        <p:spPr>
          <a:xfrm>
            <a:off x="3673631" y="2403043"/>
            <a:ext cx="872845" cy="34015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Je prends</a:t>
            </a:r>
          </a:p>
          <a:p>
            <a:pPr algn="ctr"/>
            <a:endParaRPr lang="fr-FR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3392A9-CDCC-C9F4-CDD7-D8AF41D6CFAD}"/>
              </a:ext>
            </a:extLst>
          </p:cNvPr>
          <p:cNvSpPr/>
          <p:nvPr/>
        </p:nvSpPr>
        <p:spPr>
          <a:xfrm>
            <a:off x="596635" y="3492566"/>
            <a:ext cx="901310" cy="20943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 err="1"/>
              <a:t>Etage</a:t>
            </a:r>
            <a:endParaRPr lang="fr-CA" sz="800" dirty="0"/>
          </a:p>
          <a:p>
            <a:pPr algn="ctr"/>
            <a:r>
              <a:rPr lang="fr-CA" sz="800" dirty="0"/>
              <a:t>Lieu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utilisateur</a:t>
            </a:r>
            <a:endParaRPr lang="fr-CA" sz="800" dirty="0"/>
          </a:p>
          <a:p>
            <a:pPr algn="ctr"/>
            <a:r>
              <a:rPr lang="fr-CA" sz="800" dirty="0"/>
              <a:t>Téléphone</a:t>
            </a:r>
          </a:p>
          <a:p>
            <a:pPr algn="ctr"/>
            <a:r>
              <a:rPr lang="fr-CA" sz="800" dirty="0"/>
              <a:t>mail</a:t>
            </a:r>
          </a:p>
          <a:p>
            <a:pPr algn="ctr"/>
            <a:endParaRPr lang="fr-FR" sz="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FAD31A-D1B8-4DE4-D680-BD4A466EBCB3}"/>
              </a:ext>
            </a:extLst>
          </p:cNvPr>
          <p:cNvSpPr/>
          <p:nvPr/>
        </p:nvSpPr>
        <p:spPr>
          <a:xfrm>
            <a:off x="610867" y="5104939"/>
            <a:ext cx="872845" cy="34015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Terminée</a:t>
            </a:r>
          </a:p>
          <a:p>
            <a:pPr algn="ctr"/>
            <a:endParaRPr lang="fr-FR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F1267B-933C-D7B3-EADF-B83A87E4F000}"/>
              </a:ext>
            </a:extLst>
          </p:cNvPr>
          <p:cNvSpPr/>
          <p:nvPr/>
        </p:nvSpPr>
        <p:spPr>
          <a:xfrm>
            <a:off x="1630985" y="3471372"/>
            <a:ext cx="901310" cy="20943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 err="1"/>
              <a:t>Etage</a:t>
            </a:r>
            <a:endParaRPr lang="fr-CA" sz="800" dirty="0"/>
          </a:p>
          <a:p>
            <a:pPr algn="ctr"/>
            <a:r>
              <a:rPr lang="fr-CA" sz="800" dirty="0"/>
              <a:t>Lieu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utilisateur</a:t>
            </a:r>
            <a:endParaRPr lang="fr-CA" sz="800" dirty="0"/>
          </a:p>
          <a:p>
            <a:pPr algn="ctr"/>
            <a:r>
              <a:rPr lang="fr-CA" sz="800" dirty="0"/>
              <a:t>Téléphone</a:t>
            </a:r>
          </a:p>
          <a:p>
            <a:pPr algn="ctr"/>
            <a:r>
              <a:rPr lang="fr-CA" sz="800" dirty="0"/>
              <a:t>mail</a:t>
            </a:r>
          </a:p>
          <a:p>
            <a:pPr algn="ctr"/>
            <a:endParaRPr lang="fr-FR" sz="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6F6185-0BA2-F89D-0902-225B24D68F90}"/>
              </a:ext>
            </a:extLst>
          </p:cNvPr>
          <p:cNvSpPr/>
          <p:nvPr/>
        </p:nvSpPr>
        <p:spPr>
          <a:xfrm>
            <a:off x="1645217" y="5083745"/>
            <a:ext cx="872845" cy="34015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Terminée</a:t>
            </a:r>
          </a:p>
          <a:p>
            <a:pPr algn="ctr"/>
            <a:endParaRPr lang="fr-FR" sz="8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1CF315-3ACA-B242-C3ED-C7C37933A33D}"/>
              </a:ext>
            </a:extLst>
          </p:cNvPr>
          <p:cNvSpPr/>
          <p:nvPr/>
        </p:nvSpPr>
        <p:spPr>
          <a:xfrm>
            <a:off x="2663879" y="3456849"/>
            <a:ext cx="901310" cy="20943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 err="1"/>
              <a:t>Etage</a:t>
            </a:r>
            <a:endParaRPr lang="fr-CA" sz="800" dirty="0"/>
          </a:p>
          <a:p>
            <a:pPr algn="ctr"/>
            <a:r>
              <a:rPr lang="fr-CA" sz="800" dirty="0"/>
              <a:t>Lieu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utilisateur</a:t>
            </a:r>
            <a:endParaRPr lang="fr-CA" sz="800" dirty="0"/>
          </a:p>
          <a:p>
            <a:pPr algn="ctr"/>
            <a:r>
              <a:rPr lang="fr-CA" sz="800" dirty="0"/>
              <a:t>Téléphone</a:t>
            </a:r>
          </a:p>
          <a:p>
            <a:pPr algn="ctr"/>
            <a:r>
              <a:rPr lang="fr-CA" sz="800" dirty="0"/>
              <a:t>mail</a:t>
            </a:r>
          </a:p>
          <a:p>
            <a:pPr algn="ctr"/>
            <a:endParaRPr lang="fr-FR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A1F77F9-3CDA-37DB-A772-99C3FA531F60}"/>
              </a:ext>
            </a:extLst>
          </p:cNvPr>
          <p:cNvSpPr/>
          <p:nvPr/>
        </p:nvSpPr>
        <p:spPr>
          <a:xfrm>
            <a:off x="2678111" y="5069222"/>
            <a:ext cx="872845" cy="34015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Terminée</a:t>
            </a:r>
          </a:p>
          <a:p>
            <a:pPr algn="ctr"/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54953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AE5DF8-A447-529C-B08B-2C435691196E}"/>
              </a:ext>
            </a:extLst>
          </p:cNvPr>
          <p:cNvSpPr/>
          <p:nvPr/>
        </p:nvSpPr>
        <p:spPr>
          <a:xfrm>
            <a:off x="320626" y="109460"/>
            <a:ext cx="7731586" cy="6639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A2D365E-1837-2A41-0020-11A80272C37F}"/>
              </a:ext>
            </a:extLst>
          </p:cNvPr>
          <p:cNvSpPr/>
          <p:nvPr/>
        </p:nvSpPr>
        <p:spPr>
          <a:xfrm>
            <a:off x="528263" y="4741770"/>
            <a:ext cx="901310" cy="170006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signalement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Intervention</a:t>
            </a:r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commentaire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A959D-7FE3-337B-30B0-1CA4589FE900}"/>
              </a:ext>
            </a:extLst>
          </p:cNvPr>
          <p:cNvSpPr/>
          <p:nvPr/>
        </p:nvSpPr>
        <p:spPr>
          <a:xfrm>
            <a:off x="1607246" y="861809"/>
            <a:ext cx="901310" cy="17494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 err="1">
                <a:solidFill>
                  <a:schemeClr val="bg1"/>
                </a:solidFill>
              </a:rPr>
              <a:t>Etage</a:t>
            </a:r>
            <a:endParaRPr lang="fr-CA" sz="800" dirty="0"/>
          </a:p>
          <a:p>
            <a:pPr algn="ctr"/>
            <a:r>
              <a:rPr lang="fr-CA" sz="800" dirty="0"/>
              <a:t>Lieu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  <a:endParaRPr lang="fr-FR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E3A90-6796-228C-FE8A-C42D3E09C549}"/>
              </a:ext>
            </a:extLst>
          </p:cNvPr>
          <p:cNvSpPr/>
          <p:nvPr/>
        </p:nvSpPr>
        <p:spPr>
          <a:xfrm>
            <a:off x="1604060" y="351114"/>
            <a:ext cx="1840375" cy="246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>
                <a:solidFill>
                  <a:schemeClr val="tx1"/>
                </a:solidFill>
              </a:rPr>
              <a:t>Menu valideur</a:t>
            </a:r>
          </a:p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2955BE-1CEB-6DC9-3B39-EE24497FC8CC}"/>
              </a:ext>
            </a:extLst>
          </p:cNvPr>
          <p:cNvSpPr/>
          <p:nvPr/>
        </p:nvSpPr>
        <p:spPr>
          <a:xfrm>
            <a:off x="589830" y="849762"/>
            <a:ext cx="901310" cy="17664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 err="1">
                <a:solidFill>
                  <a:schemeClr val="bg1"/>
                </a:solidFill>
              </a:rPr>
              <a:t>Etage</a:t>
            </a:r>
            <a:endParaRPr lang="fr-CA" sz="800" dirty="0"/>
          </a:p>
          <a:p>
            <a:pPr algn="ctr"/>
            <a:r>
              <a:rPr lang="fr-CA" sz="800" dirty="0"/>
              <a:t>Lieu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  <a:endParaRPr lang="fr-FR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B3479F-B62D-29FE-D978-6730B0BF4405}"/>
              </a:ext>
            </a:extLst>
          </p:cNvPr>
          <p:cNvSpPr/>
          <p:nvPr/>
        </p:nvSpPr>
        <p:spPr>
          <a:xfrm>
            <a:off x="458281" y="625791"/>
            <a:ext cx="2295551" cy="1425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Signalements non pris en charge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D60126-E731-8971-72D4-7F58AEA3BB03}"/>
              </a:ext>
            </a:extLst>
          </p:cNvPr>
          <p:cNvSpPr/>
          <p:nvPr/>
        </p:nvSpPr>
        <p:spPr>
          <a:xfrm>
            <a:off x="435959" y="2784601"/>
            <a:ext cx="1402415" cy="1617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Inventions en cours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0CFA37-08D6-A695-58F2-E73FC7244DAD}"/>
              </a:ext>
            </a:extLst>
          </p:cNvPr>
          <p:cNvSpPr/>
          <p:nvPr/>
        </p:nvSpPr>
        <p:spPr>
          <a:xfrm>
            <a:off x="3977870" y="4741770"/>
            <a:ext cx="1840375" cy="980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Inventions terminées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78FA97-9CCA-96E0-8D2B-4A4D08D20AC0}"/>
              </a:ext>
            </a:extLst>
          </p:cNvPr>
          <p:cNvSpPr/>
          <p:nvPr/>
        </p:nvSpPr>
        <p:spPr>
          <a:xfrm>
            <a:off x="549893" y="3044275"/>
            <a:ext cx="901310" cy="11998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Lieu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100CDB-79BD-E50A-7196-71C10FDC616A}"/>
              </a:ext>
            </a:extLst>
          </p:cNvPr>
          <p:cNvSpPr/>
          <p:nvPr/>
        </p:nvSpPr>
        <p:spPr>
          <a:xfrm>
            <a:off x="4268515" y="809012"/>
            <a:ext cx="2078934" cy="3322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4F0597-38F8-2857-9BD3-1BCF450DDA79}"/>
              </a:ext>
            </a:extLst>
          </p:cNvPr>
          <p:cNvSpPr/>
          <p:nvPr/>
        </p:nvSpPr>
        <p:spPr>
          <a:xfrm>
            <a:off x="4567386" y="337223"/>
            <a:ext cx="1402414" cy="4544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Nouvelle demande d’intervention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0338F7-A3DD-6F46-4AFC-800A788D99B2}"/>
              </a:ext>
            </a:extLst>
          </p:cNvPr>
          <p:cNvSpPr/>
          <p:nvPr/>
        </p:nvSpPr>
        <p:spPr>
          <a:xfrm>
            <a:off x="4553064" y="1583848"/>
            <a:ext cx="1105786" cy="360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Lieu</a:t>
            </a:r>
          </a:p>
        </p:txBody>
      </p:sp>
      <p:sp>
        <p:nvSpPr>
          <p:cNvPr id="25" name="Flèche : bas 24">
            <a:extLst>
              <a:ext uri="{FF2B5EF4-FFF2-40B4-BE49-F238E27FC236}">
                <a16:creationId xmlns:a16="http://schemas.microsoft.com/office/drawing/2014/main" id="{D9227C45-8E89-798D-75F5-A9B2E3E1705C}"/>
              </a:ext>
            </a:extLst>
          </p:cNvPr>
          <p:cNvSpPr/>
          <p:nvPr/>
        </p:nvSpPr>
        <p:spPr>
          <a:xfrm flipH="1">
            <a:off x="5344876" y="1603822"/>
            <a:ext cx="198707" cy="34024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39E11A-FDBF-8FB4-0422-B0B252EC8A7F}"/>
              </a:ext>
            </a:extLst>
          </p:cNvPr>
          <p:cNvSpPr/>
          <p:nvPr/>
        </p:nvSpPr>
        <p:spPr>
          <a:xfrm>
            <a:off x="4548224" y="2148536"/>
            <a:ext cx="1370815" cy="360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200" dirty="0">
                <a:solidFill>
                  <a:schemeClr val="tx1"/>
                </a:solidFill>
              </a:rPr>
              <a:t>Nature incident</a:t>
            </a:r>
          </a:p>
        </p:txBody>
      </p: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8094BADE-1061-A99E-6D19-5C2723A0A37A}"/>
              </a:ext>
            </a:extLst>
          </p:cNvPr>
          <p:cNvSpPr/>
          <p:nvPr/>
        </p:nvSpPr>
        <p:spPr>
          <a:xfrm flipH="1">
            <a:off x="5605066" y="2168510"/>
            <a:ext cx="198707" cy="34024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31648F-4891-849B-1DD2-C7CE381DD1E6}"/>
              </a:ext>
            </a:extLst>
          </p:cNvPr>
          <p:cNvSpPr/>
          <p:nvPr/>
        </p:nvSpPr>
        <p:spPr>
          <a:xfrm>
            <a:off x="4548224" y="1008890"/>
            <a:ext cx="1105786" cy="360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>
                <a:solidFill>
                  <a:schemeClr val="tx1"/>
                </a:solidFill>
              </a:rPr>
              <a:t>Etage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29" name="Flèche : bas 28">
            <a:extLst>
              <a:ext uri="{FF2B5EF4-FFF2-40B4-BE49-F238E27FC236}">
                <a16:creationId xmlns:a16="http://schemas.microsoft.com/office/drawing/2014/main" id="{909FBD8E-16D6-A8B3-2693-99D1D04C774B}"/>
              </a:ext>
            </a:extLst>
          </p:cNvPr>
          <p:cNvSpPr/>
          <p:nvPr/>
        </p:nvSpPr>
        <p:spPr>
          <a:xfrm flipH="1">
            <a:off x="5340036" y="1028864"/>
            <a:ext cx="198707" cy="34024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271F26-54E8-B5DA-6449-FB36DF3BC20E}"/>
              </a:ext>
            </a:extLst>
          </p:cNvPr>
          <p:cNvSpPr/>
          <p:nvPr/>
        </p:nvSpPr>
        <p:spPr>
          <a:xfrm>
            <a:off x="4625756" y="3540387"/>
            <a:ext cx="912987" cy="3078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Signaler</a:t>
            </a:r>
          </a:p>
          <a:p>
            <a:pPr algn="ctr"/>
            <a:endParaRPr lang="fr-FR" sz="1000" dirty="0"/>
          </a:p>
        </p:txBody>
      </p:sp>
      <p:sp>
        <p:nvSpPr>
          <p:cNvPr id="33" name="Émoticône 32">
            <a:extLst>
              <a:ext uri="{FF2B5EF4-FFF2-40B4-BE49-F238E27FC236}">
                <a16:creationId xmlns:a16="http://schemas.microsoft.com/office/drawing/2014/main" id="{F4AFE6F7-6210-8295-0B76-45E09E340A3C}"/>
              </a:ext>
            </a:extLst>
          </p:cNvPr>
          <p:cNvSpPr/>
          <p:nvPr/>
        </p:nvSpPr>
        <p:spPr>
          <a:xfrm>
            <a:off x="7102549" y="254623"/>
            <a:ext cx="584791" cy="57495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C18918-4CB3-CB2E-C9E8-43C9EF5055EC}"/>
              </a:ext>
            </a:extLst>
          </p:cNvPr>
          <p:cNvSpPr/>
          <p:nvPr/>
        </p:nvSpPr>
        <p:spPr>
          <a:xfrm>
            <a:off x="4583186" y="2684566"/>
            <a:ext cx="1370815" cy="626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200" dirty="0">
                <a:solidFill>
                  <a:schemeClr val="tx1"/>
                </a:solidFill>
              </a:rPr>
              <a:t>Commentaire (fac)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295452-7297-EE63-779A-7738634A51F4}"/>
              </a:ext>
            </a:extLst>
          </p:cNvPr>
          <p:cNvSpPr/>
          <p:nvPr/>
        </p:nvSpPr>
        <p:spPr>
          <a:xfrm>
            <a:off x="3977870" y="4984731"/>
            <a:ext cx="901310" cy="17000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signalement</a:t>
            </a:r>
            <a:endParaRPr lang="fr-CA" sz="800" dirty="0"/>
          </a:p>
          <a:p>
            <a:pPr algn="ctr"/>
            <a:r>
              <a:rPr lang="fr-CA" sz="800" dirty="0"/>
              <a:t>Date</a:t>
            </a:r>
          </a:p>
          <a:p>
            <a:pPr algn="ctr"/>
            <a:r>
              <a:rPr lang="fr-CA" sz="800" dirty="0"/>
              <a:t>Heure</a:t>
            </a:r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Intervention</a:t>
            </a:r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Validation</a:t>
            </a:r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Commentaire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713F6C-69B3-52C4-79B0-5737E845DCE1}"/>
              </a:ext>
            </a:extLst>
          </p:cNvPr>
          <p:cNvSpPr/>
          <p:nvPr/>
        </p:nvSpPr>
        <p:spPr>
          <a:xfrm>
            <a:off x="592126" y="1726448"/>
            <a:ext cx="872845" cy="34015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Attribuer</a:t>
            </a:r>
          </a:p>
          <a:p>
            <a:pPr algn="ctr"/>
            <a:endParaRPr lang="fr-FR" sz="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5A96BF-F7DA-6184-C49A-A6216BFEFF72}"/>
              </a:ext>
            </a:extLst>
          </p:cNvPr>
          <p:cNvSpPr/>
          <p:nvPr/>
        </p:nvSpPr>
        <p:spPr>
          <a:xfrm>
            <a:off x="1607246" y="1726448"/>
            <a:ext cx="872845" cy="34015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Attribuer</a:t>
            </a:r>
          </a:p>
          <a:p>
            <a:pPr algn="ctr"/>
            <a:endParaRPr lang="fr-FR" sz="800" dirty="0"/>
          </a:p>
        </p:txBody>
      </p:sp>
      <p:sp>
        <p:nvSpPr>
          <p:cNvPr id="38" name="Flèche : bas 37">
            <a:extLst>
              <a:ext uri="{FF2B5EF4-FFF2-40B4-BE49-F238E27FC236}">
                <a16:creationId xmlns:a16="http://schemas.microsoft.com/office/drawing/2014/main" id="{46B2F618-F09F-634F-8E36-72F4A21C90C7}"/>
              </a:ext>
            </a:extLst>
          </p:cNvPr>
          <p:cNvSpPr/>
          <p:nvPr/>
        </p:nvSpPr>
        <p:spPr>
          <a:xfrm flipH="1">
            <a:off x="2269116" y="1773096"/>
            <a:ext cx="169115" cy="24685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 : bas 38">
            <a:extLst>
              <a:ext uri="{FF2B5EF4-FFF2-40B4-BE49-F238E27FC236}">
                <a16:creationId xmlns:a16="http://schemas.microsoft.com/office/drawing/2014/main" id="{23FC887F-157C-4AD1-A0AB-FC2FA53F74AC}"/>
              </a:ext>
            </a:extLst>
          </p:cNvPr>
          <p:cNvSpPr/>
          <p:nvPr/>
        </p:nvSpPr>
        <p:spPr>
          <a:xfrm flipH="1">
            <a:off x="1262630" y="1763956"/>
            <a:ext cx="169115" cy="24685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CD0845-F199-7FCE-2FDB-C43125D968F3}"/>
              </a:ext>
            </a:extLst>
          </p:cNvPr>
          <p:cNvSpPr/>
          <p:nvPr/>
        </p:nvSpPr>
        <p:spPr>
          <a:xfrm>
            <a:off x="568287" y="3843601"/>
            <a:ext cx="872845" cy="34015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Réattribuer</a:t>
            </a:r>
          </a:p>
          <a:p>
            <a:pPr algn="ctr"/>
            <a:endParaRPr lang="fr-FR" sz="800" dirty="0"/>
          </a:p>
        </p:txBody>
      </p:sp>
      <p:sp>
        <p:nvSpPr>
          <p:cNvPr id="41" name="Flèche : bas 40">
            <a:extLst>
              <a:ext uri="{FF2B5EF4-FFF2-40B4-BE49-F238E27FC236}">
                <a16:creationId xmlns:a16="http://schemas.microsoft.com/office/drawing/2014/main" id="{99F7CEA7-0F54-8356-CC02-85AC9E7444A5}"/>
              </a:ext>
            </a:extLst>
          </p:cNvPr>
          <p:cNvSpPr/>
          <p:nvPr/>
        </p:nvSpPr>
        <p:spPr>
          <a:xfrm flipH="1">
            <a:off x="1238791" y="3881109"/>
            <a:ext cx="169115" cy="24685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6873E5-F005-422B-67B9-5A9B02173BD0}"/>
              </a:ext>
            </a:extLst>
          </p:cNvPr>
          <p:cNvSpPr/>
          <p:nvPr/>
        </p:nvSpPr>
        <p:spPr>
          <a:xfrm>
            <a:off x="1563438" y="3048949"/>
            <a:ext cx="901310" cy="11998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Lieu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58D9F6-64D0-2C2D-842B-0D814E6F79D5}"/>
              </a:ext>
            </a:extLst>
          </p:cNvPr>
          <p:cNvSpPr/>
          <p:nvPr/>
        </p:nvSpPr>
        <p:spPr>
          <a:xfrm>
            <a:off x="1581832" y="3848275"/>
            <a:ext cx="872845" cy="34015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Réattribuer</a:t>
            </a:r>
          </a:p>
          <a:p>
            <a:pPr algn="ctr"/>
            <a:endParaRPr lang="fr-FR" sz="800" dirty="0"/>
          </a:p>
        </p:txBody>
      </p:sp>
      <p:sp>
        <p:nvSpPr>
          <p:cNvPr id="44" name="Flèche : bas 43">
            <a:extLst>
              <a:ext uri="{FF2B5EF4-FFF2-40B4-BE49-F238E27FC236}">
                <a16:creationId xmlns:a16="http://schemas.microsoft.com/office/drawing/2014/main" id="{A58CEE2A-E1E3-B29F-AAE3-2DD864B1B979}"/>
              </a:ext>
            </a:extLst>
          </p:cNvPr>
          <p:cNvSpPr/>
          <p:nvPr/>
        </p:nvSpPr>
        <p:spPr>
          <a:xfrm flipH="1">
            <a:off x="2252336" y="3885783"/>
            <a:ext cx="169115" cy="24685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7BF8E3-9116-2385-33E7-BA7F34C03B7F}"/>
              </a:ext>
            </a:extLst>
          </p:cNvPr>
          <p:cNvSpPr/>
          <p:nvPr/>
        </p:nvSpPr>
        <p:spPr>
          <a:xfrm>
            <a:off x="501367" y="4498019"/>
            <a:ext cx="1402415" cy="1617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Inventions à valider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65AB13C-765F-9A88-C1B1-99358C2CC1F6}"/>
              </a:ext>
            </a:extLst>
          </p:cNvPr>
          <p:cNvSpPr/>
          <p:nvPr/>
        </p:nvSpPr>
        <p:spPr>
          <a:xfrm>
            <a:off x="555457" y="5924631"/>
            <a:ext cx="872845" cy="3401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Valider</a:t>
            </a:r>
          </a:p>
          <a:p>
            <a:pPr algn="ctr"/>
            <a:endParaRPr lang="fr-FR" sz="8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37956A-8E4D-ED5D-BF87-555F375B9288}"/>
              </a:ext>
            </a:extLst>
          </p:cNvPr>
          <p:cNvSpPr/>
          <p:nvPr/>
        </p:nvSpPr>
        <p:spPr>
          <a:xfrm>
            <a:off x="1553367" y="4741770"/>
            <a:ext cx="901310" cy="170006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signalement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Intervention</a:t>
            </a:r>
          </a:p>
          <a:p>
            <a:pPr algn="ctr"/>
            <a:r>
              <a:rPr lang="fr-CA" sz="800" dirty="0" err="1"/>
              <a:t>DateHeure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8306C1-0A91-D043-6F7F-8B8B5BD56BEA}"/>
              </a:ext>
            </a:extLst>
          </p:cNvPr>
          <p:cNvSpPr/>
          <p:nvPr/>
        </p:nvSpPr>
        <p:spPr>
          <a:xfrm>
            <a:off x="2578471" y="4741770"/>
            <a:ext cx="901310" cy="170006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signalement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Intervention</a:t>
            </a:r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commentaire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C6CED0-2788-4F26-275D-15BF7DBA8610}"/>
              </a:ext>
            </a:extLst>
          </p:cNvPr>
          <p:cNvSpPr/>
          <p:nvPr/>
        </p:nvSpPr>
        <p:spPr>
          <a:xfrm>
            <a:off x="1558931" y="5953966"/>
            <a:ext cx="872845" cy="3401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Valider</a:t>
            </a:r>
          </a:p>
          <a:p>
            <a:pPr algn="ctr"/>
            <a:endParaRPr lang="fr-FR" sz="8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718DA8C-A251-3DED-AC1E-1ECBA6794F64}"/>
              </a:ext>
            </a:extLst>
          </p:cNvPr>
          <p:cNvSpPr/>
          <p:nvPr/>
        </p:nvSpPr>
        <p:spPr>
          <a:xfrm>
            <a:off x="2567180" y="5960798"/>
            <a:ext cx="872845" cy="3401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Valider</a:t>
            </a:r>
          </a:p>
          <a:p>
            <a:pPr algn="ctr"/>
            <a:endParaRPr lang="fr-FR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5579B6C-18FB-1491-7A4D-C2E7B9A738A5}"/>
              </a:ext>
            </a:extLst>
          </p:cNvPr>
          <p:cNvSpPr/>
          <p:nvPr/>
        </p:nvSpPr>
        <p:spPr>
          <a:xfrm>
            <a:off x="5002974" y="4981606"/>
            <a:ext cx="901310" cy="17000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signalement</a:t>
            </a:r>
            <a:endParaRPr lang="fr-CA" sz="800" dirty="0"/>
          </a:p>
          <a:p>
            <a:pPr algn="ctr"/>
            <a:r>
              <a:rPr lang="fr-CA" sz="800" dirty="0"/>
              <a:t>Date</a:t>
            </a:r>
          </a:p>
          <a:p>
            <a:pPr algn="ctr"/>
            <a:r>
              <a:rPr lang="fr-CA" sz="800" dirty="0"/>
              <a:t>Heure</a:t>
            </a:r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Intervention</a:t>
            </a:r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Validation</a:t>
            </a:r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Commentaire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2DB9816-1D78-E0D1-0B28-97D48EAE41FD}"/>
              </a:ext>
            </a:extLst>
          </p:cNvPr>
          <p:cNvSpPr/>
          <p:nvPr/>
        </p:nvSpPr>
        <p:spPr>
          <a:xfrm>
            <a:off x="6007857" y="4983588"/>
            <a:ext cx="901310" cy="17000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signalement</a:t>
            </a:r>
            <a:endParaRPr lang="fr-CA" sz="800" dirty="0"/>
          </a:p>
          <a:p>
            <a:pPr algn="ctr"/>
            <a:r>
              <a:rPr lang="fr-CA" sz="800" dirty="0"/>
              <a:t>Date</a:t>
            </a:r>
          </a:p>
          <a:p>
            <a:pPr algn="ctr"/>
            <a:r>
              <a:rPr lang="fr-CA" sz="800" dirty="0"/>
              <a:t>Heure</a:t>
            </a:r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Intervention</a:t>
            </a:r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Validation</a:t>
            </a:r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Commentaire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B257C2E-1580-086D-DEB4-392B18D0C169}"/>
              </a:ext>
            </a:extLst>
          </p:cNvPr>
          <p:cNvSpPr/>
          <p:nvPr/>
        </p:nvSpPr>
        <p:spPr>
          <a:xfrm>
            <a:off x="6944289" y="973252"/>
            <a:ext cx="901310" cy="658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sz="1400" dirty="0"/>
              <a:t>Pilotage</a:t>
            </a:r>
            <a:endParaRPr lang="fr-FR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E29BA13-FAE6-EE35-46C2-C84248FB0712}"/>
              </a:ext>
            </a:extLst>
          </p:cNvPr>
          <p:cNvSpPr/>
          <p:nvPr/>
        </p:nvSpPr>
        <p:spPr>
          <a:xfrm>
            <a:off x="8781687" y="438558"/>
            <a:ext cx="2078934" cy="3322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200" dirty="0">
                <a:solidFill>
                  <a:schemeClr val="tx1"/>
                </a:solidFill>
              </a:rPr>
              <a:t>Pilotage :</a:t>
            </a:r>
          </a:p>
          <a:p>
            <a:endParaRPr lang="fr-CA" sz="1200" dirty="0">
              <a:solidFill>
                <a:schemeClr val="tx1"/>
              </a:solidFill>
            </a:endParaRPr>
          </a:p>
          <a:p>
            <a:r>
              <a:rPr lang="fr-CA" sz="1200" dirty="0">
                <a:solidFill>
                  <a:schemeClr val="tx1"/>
                </a:solidFill>
              </a:rPr>
              <a:t>Par nature d’incident</a:t>
            </a:r>
          </a:p>
          <a:p>
            <a:r>
              <a:rPr lang="fr-CA" sz="1200" dirty="0">
                <a:solidFill>
                  <a:schemeClr val="tx1"/>
                </a:solidFill>
              </a:rPr>
              <a:t>Par étage/lieu</a:t>
            </a:r>
          </a:p>
          <a:p>
            <a:r>
              <a:rPr lang="fr-CA" sz="1200" dirty="0">
                <a:solidFill>
                  <a:schemeClr val="tx1"/>
                </a:solidFill>
              </a:rPr>
              <a:t>Par intervenant</a:t>
            </a:r>
          </a:p>
          <a:p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90A4A6F-7D71-B882-EDEC-F24F045C019B}"/>
              </a:ext>
            </a:extLst>
          </p:cNvPr>
          <p:cNvSpPr/>
          <p:nvPr/>
        </p:nvSpPr>
        <p:spPr>
          <a:xfrm>
            <a:off x="589830" y="2145728"/>
            <a:ext cx="872845" cy="34015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Réassigner</a:t>
            </a:r>
          </a:p>
          <a:p>
            <a:pPr algn="ctr"/>
            <a:endParaRPr lang="fr-FR" sz="800" dirty="0"/>
          </a:p>
        </p:txBody>
      </p:sp>
      <p:sp>
        <p:nvSpPr>
          <p:cNvPr id="49" name="Flèche : bas 48">
            <a:extLst>
              <a:ext uri="{FF2B5EF4-FFF2-40B4-BE49-F238E27FC236}">
                <a16:creationId xmlns:a16="http://schemas.microsoft.com/office/drawing/2014/main" id="{04D08E31-4708-BA36-1C0A-9DCF8F4EACB0}"/>
              </a:ext>
            </a:extLst>
          </p:cNvPr>
          <p:cNvSpPr/>
          <p:nvPr/>
        </p:nvSpPr>
        <p:spPr>
          <a:xfrm flipH="1">
            <a:off x="1259187" y="2167738"/>
            <a:ext cx="169115" cy="24685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78295D-3E20-94B6-B3B7-544CB93D79A0}"/>
              </a:ext>
            </a:extLst>
          </p:cNvPr>
          <p:cNvSpPr/>
          <p:nvPr/>
        </p:nvSpPr>
        <p:spPr>
          <a:xfrm>
            <a:off x="1622816" y="2166349"/>
            <a:ext cx="872845" cy="34015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Réassigner</a:t>
            </a:r>
          </a:p>
          <a:p>
            <a:pPr algn="ctr"/>
            <a:endParaRPr lang="fr-FR" sz="800" dirty="0"/>
          </a:p>
        </p:txBody>
      </p:sp>
      <p:sp>
        <p:nvSpPr>
          <p:cNvPr id="51" name="Flèche : bas 50">
            <a:extLst>
              <a:ext uri="{FF2B5EF4-FFF2-40B4-BE49-F238E27FC236}">
                <a16:creationId xmlns:a16="http://schemas.microsoft.com/office/drawing/2014/main" id="{9FC5247C-7AB3-1B99-FC22-30DAAF59D3EB}"/>
              </a:ext>
            </a:extLst>
          </p:cNvPr>
          <p:cNvSpPr/>
          <p:nvPr/>
        </p:nvSpPr>
        <p:spPr>
          <a:xfrm flipH="1">
            <a:off x="2292173" y="2188359"/>
            <a:ext cx="169115" cy="24685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8236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534</Words>
  <Application>Microsoft Office PowerPoint</Application>
  <PresentationFormat>Grand écran</PresentationFormat>
  <Paragraphs>328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JOFFRE</dc:creator>
  <cp:lastModifiedBy>Sophie JOFFRE</cp:lastModifiedBy>
  <cp:revision>7</cp:revision>
  <dcterms:created xsi:type="dcterms:W3CDTF">2022-05-31T06:18:39Z</dcterms:created>
  <dcterms:modified xsi:type="dcterms:W3CDTF">2022-05-31T17:10:27Z</dcterms:modified>
</cp:coreProperties>
</file>