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91" r:id="rId13"/>
    <p:sldId id="280" r:id="rId14"/>
    <p:sldId id="292" r:id="rId15"/>
    <p:sldId id="285" r:id="rId16"/>
    <p:sldId id="286" r:id="rId17"/>
    <p:sldId id="274" r:id="rId18"/>
    <p:sldId id="277" r:id="rId19"/>
    <p:sldId id="276" r:id="rId20"/>
    <p:sldId id="287" r:id="rId21"/>
    <p:sldId id="282" r:id="rId22"/>
    <p:sldId id="283" r:id="rId23"/>
    <p:sldId id="270" r:id="rId24"/>
    <p:sldId id="257" r:id="rId25"/>
    <p:sldId id="293" r:id="rId26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FF3300"/>
    <a:srgbClr val="9A90FE"/>
    <a:srgbClr val="9307C5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3792" autoAdjust="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m’appelle Sophie. Pendant près d’1 an, un cursus de formation pour apprendre le métier de développeur en informatique.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Partenariat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Efrei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Paris/SG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je vais vous présenter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SOS_Immo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mon projet de fin d’étude =&gt;outil de gestion de tickets =&gt; incidents techniques pouvant survenir dans 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Détails + aspect technique (l’architecture – base de données) + fonctionnalités + focus sur les éléments les plus importants (l’incident, l’utilisateur) + point sur la sécurité + petite démonstration.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0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2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web,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grand immeuble de bureau.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web client-serveur classique.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prestataires. Il liste les interventions non terminées de l’entreprise prestataire En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« Admin », réservé au profil du même nom donne accès aux différents écrans de gestion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(workflow)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pette/sos_immo_backend" TargetMode="Externa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hyperlink" Target="https://github.com/mapette/sos_immo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19C5BF-C9E0-903D-A1BD-BCF38C4D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" y="706492"/>
            <a:ext cx="6997832" cy="48079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F45316-C819-99B4-9F1F-6AD17A64C57A}"/>
              </a:ext>
            </a:extLst>
          </p:cNvPr>
          <p:cNvSpPr txBox="1"/>
          <p:nvPr/>
        </p:nvSpPr>
        <p:spPr>
          <a:xfrm>
            <a:off x="7789287" y="1933863"/>
            <a:ext cx="1023037" cy="33855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Cartouche</a:t>
            </a:r>
          </a:p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Quand – Où - Quoi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E810D9-5355-EAD6-00EB-B724CC45181F}"/>
              </a:ext>
            </a:extLst>
          </p:cNvPr>
          <p:cNvSpPr txBox="1"/>
          <p:nvPr/>
        </p:nvSpPr>
        <p:spPr>
          <a:xfrm>
            <a:off x="7740168" y="2785612"/>
            <a:ext cx="729687" cy="21544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Statut actuel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B89433-49CD-AA83-E1AE-EB319FD1BAB6}"/>
              </a:ext>
            </a:extLst>
          </p:cNvPr>
          <p:cNvSpPr txBox="1"/>
          <p:nvPr/>
        </p:nvSpPr>
        <p:spPr>
          <a:xfrm>
            <a:off x="6733652" y="4776376"/>
            <a:ext cx="1199367" cy="33855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Commentaires</a:t>
            </a:r>
            <a:b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</a:br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Avec possibilité d’ajout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C1E7555-C0AD-F207-5E51-7A4DE7F25031}"/>
              </a:ext>
            </a:extLst>
          </p:cNvPr>
          <p:cNvCxnSpPr>
            <a:cxnSpLocks/>
          </p:cNvCxnSpPr>
          <p:nvPr/>
        </p:nvCxnSpPr>
        <p:spPr>
          <a:xfrm flipH="1" flipV="1">
            <a:off x="6434096" y="4408228"/>
            <a:ext cx="638699" cy="313557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944CA2-85CA-D19F-8A59-F39EED7DB467}"/>
              </a:ext>
            </a:extLst>
          </p:cNvPr>
          <p:cNvCxnSpPr>
            <a:cxnSpLocks/>
          </p:cNvCxnSpPr>
          <p:nvPr/>
        </p:nvCxnSpPr>
        <p:spPr>
          <a:xfrm flipH="1">
            <a:off x="6096000" y="2902608"/>
            <a:ext cx="1450050" cy="0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78E87F-8134-857E-1ADB-CE1B6BF60D46}"/>
              </a:ext>
            </a:extLst>
          </p:cNvPr>
          <p:cNvCxnSpPr>
            <a:cxnSpLocks/>
          </p:cNvCxnSpPr>
          <p:nvPr/>
        </p:nvCxnSpPr>
        <p:spPr>
          <a:xfrm flipH="1">
            <a:off x="6096000" y="2130857"/>
            <a:ext cx="1541155" cy="318916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C82D932-A2CF-B41D-FEC0-E8AA4200E0B5}"/>
              </a:ext>
            </a:extLst>
          </p:cNvPr>
          <p:cNvSpPr txBox="1"/>
          <p:nvPr/>
        </p:nvSpPr>
        <p:spPr>
          <a:xfrm>
            <a:off x="2469860" y="2381250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1A8E39-9D8D-DD02-7FCD-CDAC8367B35C}"/>
              </a:ext>
            </a:extLst>
          </p:cNvPr>
          <p:cNvSpPr txBox="1"/>
          <p:nvPr/>
        </p:nvSpPr>
        <p:spPr>
          <a:xfrm>
            <a:off x="4818118" y="2466975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CBDF0C-7D6C-558E-EDD0-3CDE34A7D185}"/>
              </a:ext>
            </a:extLst>
          </p:cNvPr>
          <p:cNvSpPr txBox="1"/>
          <p:nvPr/>
        </p:nvSpPr>
        <p:spPr>
          <a:xfrm>
            <a:off x="7840611" y="2590342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C67CCD-3EE8-7F19-E805-2AA0BBE1A5A0}"/>
              </a:ext>
            </a:extLst>
          </p:cNvPr>
          <p:cNvSpPr txBox="1"/>
          <p:nvPr/>
        </p:nvSpPr>
        <p:spPr>
          <a:xfrm>
            <a:off x="9139716" y="3772162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96D0DE-0F2A-E8E2-B6BA-C71D94A93B2D}"/>
              </a:ext>
            </a:extLst>
          </p:cNvPr>
          <p:cNvSpPr txBox="1"/>
          <p:nvPr/>
        </p:nvSpPr>
        <p:spPr>
          <a:xfrm>
            <a:off x="9139715" y="477236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DFF5B2-F8D1-FADE-BA64-D4D96F453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900112"/>
            <a:ext cx="8201025" cy="17240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8F866D-5980-F6D3-F639-4C64D53D765B}"/>
              </a:ext>
            </a:extLst>
          </p:cNvPr>
          <p:cNvSpPr txBox="1">
            <a:spLocks/>
          </p:cNvSpPr>
          <p:nvPr/>
        </p:nvSpPr>
        <p:spPr>
          <a:xfrm>
            <a:off x="2541298" y="164162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0A330-E724-92F3-F708-955D0C21CD56}"/>
              </a:ext>
            </a:extLst>
          </p:cNvPr>
          <p:cNvSpPr txBox="1">
            <a:spLocks/>
          </p:cNvSpPr>
          <p:nvPr/>
        </p:nvSpPr>
        <p:spPr>
          <a:xfrm>
            <a:off x="4803485" y="170021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AD283E-8B39-EAAF-B6D3-E2AD3D3266A5}"/>
              </a:ext>
            </a:extLst>
          </p:cNvPr>
          <p:cNvSpPr txBox="1">
            <a:spLocks/>
          </p:cNvSpPr>
          <p:nvPr/>
        </p:nvSpPr>
        <p:spPr>
          <a:xfrm>
            <a:off x="7813385" y="1762125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E286D99E-B270-6805-BAA9-E5404F52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367756"/>
            <a:ext cx="4762500" cy="36195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167782-2891-F187-F6AE-848D0AF4BCD9}"/>
              </a:ext>
            </a:extLst>
          </p:cNvPr>
          <p:cNvSpPr txBox="1"/>
          <p:nvPr/>
        </p:nvSpPr>
        <p:spPr>
          <a:xfrm>
            <a:off x="5795962" y="2877622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4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7862F-752A-2549-20F3-6201339E18EA}"/>
              </a:ext>
            </a:extLst>
          </p:cNvPr>
          <p:cNvSpPr txBox="1"/>
          <p:nvPr/>
        </p:nvSpPr>
        <p:spPr>
          <a:xfrm>
            <a:off x="7819790" y="3651685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5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5418A0-CD95-43D9-93AD-82CC6BD3A36B}"/>
              </a:ext>
            </a:extLst>
          </p:cNvPr>
          <p:cNvSpPr txBox="1"/>
          <p:nvPr/>
        </p:nvSpPr>
        <p:spPr>
          <a:xfrm>
            <a:off x="7826197" y="4634804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8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A6BA262-1BBE-55F8-E6E4-51BBAC79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85" y="2084454"/>
            <a:ext cx="495590" cy="3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69F36D-1510-477A-7055-853CF8F1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675612"/>
            <a:ext cx="10847463" cy="59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107716"/>
          </a:xfrm>
        </p:spPr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D3B362-6F3A-5D2B-18ED-C486594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02" y="1788754"/>
            <a:ext cx="7849158" cy="35577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637524-1913-6D9D-2124-5E5AB9DF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84" y="4271649"/>
            <a:ext cx="2023070" cy="1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9673</TotalTime>
  <Words>2735</Words>
  <Application>Microsoft Office PowerPoint</Application>
  <PresentationFormat>Grand écran</PresentationFormat>
  <Paragraphs>376</Paragraphs>
  <Slides>25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Amasis MT Pro</vt:lpstr>
      <vt:lpstr>Arial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Présentation PowerPoint</vt:lpstr>
      <vt:lpstr>La sécurité – utilisateur</vt:lpstr>
      <vt:lpstr>Présentation PowerPoint</vt:lpstr>
      <vt:lpstr>La sécurité - authentification</vt:lpstr>
      <vt:lpstr>La sécurité – mot de passe</vt:lpstr>
      <vt:lpstr>La sécurité – cookie de session</vt:lpstr>
      <vt:lpstr>Organisation et outils de travail</vt:lpstr>
      <vt:lpstr>Bilan</vt:lpstr>
      <vt:lpstr>Présentation PowerPoint</vt:lpstr>
      <vt:lpstr>La sécurité – les données </vt:lpstr>
      <vt:lpstr>Présentation PowerPoint</vt:lpstr>
      <vt:lpstr>Cinématique</vt:lpstr>
      <vt:lpstr>Contexte Société Générale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104</cp:revision>
  <cp:lastPrinted>2022-10-13T15:10:47Z</cp:lastPrinted>
  <dcterms:created xsi:type="dcterms:W3CDTF">2022-10-13T13:23:46Z</dcterms:created>
  <dcterms:modified xsi:type="dcterms:W3CDTF">2023-01-30T09:20:55Z</dcterms:modified>
</cp:coreProperties>
</file>