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80" r:id="rId13"/>
    <p:sldId id="285" r:id="rId14"/>
    <p:sldId id="286" r:id="rId15"/>
    <p:sldId id="274" r:id="rId16"/>
    <p:sldId id="277" r:id="rId17"/>
    <p:sldId id="276" r:id="rId18"/>
    <p:sldId id="287" r:id="rId19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31.png"/><Relationship Id="rId7" Type="http://schemas.openxmlformats.org/officeDocument/2006/relationships/hyperlink" Target="https://github.com/mapette/sos_immo_backend" TargetMode="External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30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2620680"/>
            <a:ext cx="4242472" cy="967525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000" dirty="0">
                <a:solidFill>
                  <a:srgbClr val="FFFFFF"/>
                </a:solidFill>
              </a:rPr>
              <a:t>Que des solutions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9" y="4063032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66" y="5211118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810" y="2167127"/>
            <a:ext cx="5877406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E166F9-14A5-DB7A-B9CB-F0C49F7A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0" y="1621510"/>
            <a:ext cx="5467350" cy="39114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326B4E9-3D1D-0063-66F1-DB2D5B8A9EA4}"/>
              </a:ext>
            </a:extLst>
          </p:cNvPr>
          <p:cNvGrpSpPr/>
          <p:nvPr/>
        </p:nvGrpSpPr>
        <p:grpSpPr>
          <a:xfrm>
            <a:off x="6454982" y="1856272"/>
            <a:ext cx="4304113" cy="3133246"/>
            <a:chOff x="6454982" y="1856272"/>
            <a:chExt cx="4304113" cy="313324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E32FC81-CB3A-274B-6D18-E7F9D472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4982" y="1856272"/>
              <a:ext cx="4304112" cy="2455654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DA1F4EE-56C3-275C-65E8-BE23C6BDAF7C}"/>
                </a:ext>
              </a:extLst>
            </p:cNvPr>
            <p:cNvSpPr txBox="1"/>
            <p:nvPr/>
          </p:nvSpPr>
          <p:spPr>
            <a:xfrm>
              <a:off x="6454983" y="4459308"/>
              <a:ext cx="4304112" cy="530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La validité du nouveau mot de passe est contrôlée avant validation.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Caractéristiques minimums : 12 caractères dont 1 majuscule, 1 minuscule,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 1 caractère spécial =&gt; ()!@#$+-*&amp;_.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815797" y="4151209"/>
            <a:ext cx="2709894" cy="86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936290" y="4151209"/>
            <a:ext cx="2844654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05EBF7-F32B-2504-8A68-29884C060E16}"/>
              </a:ext>
            </a:extLst>
          </p:cNvPr>
          <p:cNvSpPr txBox="1"/>
          <p:nvPr/>
        </p:nvSpPr>
        <p:spPr>
          <a:xfrm>
            <a:off x="2251074" y="4458534"/>
            <a:ext cx="221508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salé avec l’identifiant unique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50" y="2006600"/>
            <a:ext cx="7334518" cy="19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775" y="3356029"/>
            <a:ext cx="931922" cy="755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00" y="4761224"/>
            <a:ext cx="1015997" cy="770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7767253" y="2945328"/>
            <a:ext cx="670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7678775" y="4266864"/>
            <a:ext cx="62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056DB4-F043-93F9-188E-ACDA99A25481}"/>
              </a:ext>
            </a:extLst>
          </p:cNvPr>
          <p:cNvSpPr txBox="1"/>
          <p:nvPr/>
        </p:nvSpPr>
        <p:spPr>
          <a:xfrm>
            <a:off x="8709061" y="4672223"/>
            <a:ext cx="21471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Scenario 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Un 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fait un signalement.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Un technicien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prend en charge l’incident.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signale la fin de l’intervention.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L’usager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clôture l’incident.</a:t>
            </a:r>
          </a:p>
          <a:p>
            <a:r>
              <a:rPr lang="fr-FR" sz="900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4F4C1-0653-232F-FDD6-E00582DDEA9E}"/>
              </a:ext>
            </a:extLst>
          </p:cNvPr>
          <p:cNvSpPr txBox="1"/>
          <p:nvPr/>
        </p:nvSpPr>
        <p:spPr>
          <a:xfrm>
            <a:off x="8709061" y="3300002"/>
            <a:ext cx="271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exemple 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Gestion des formats </a:t>
            </a:r>
            <a:r>
              <a:rPr lang="fr-FR" sz="900" dirty="0" err="1"/>
              <a:t>css</a:t>
            </a:r>
            <a:r>
              <a:rPr lang="fr-FR" sz="90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Détermination du status d’incident selon les données de l’objet.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Retour au bon format des date et heures d’un objet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7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F9F7CA-D6B4-22CA-95E8-13CC50EB4EBE}"/>
              </a:ext>
            </a:extLst>
          </p:cNvPr>
          <p:cNvSpPr txBox="1"/>
          <p:nvPr/>
        </p:nvSpPr>
        <p:spPr>
          <a:xfrm>
            <a:off x="8902695" y="2754601"/>
            <a:ext cx="67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Tests</a:t>
            </a:r>
          </a:p>
        </p:txBody>
      </p:sp>
      <p:sp>
        <p:nvSpPr>
          <p:cNvPr id="8" name="Organigramme : Données 7">
            <a:extLst>
              <a:ext uri="{FF2B5EF4-FFF2-40B4-BE49-F238E27FC236}">
                <a16:creationId xmlns:a16="http://schemas.microsoft.com/office/drawing/2014/main" id="{7817BC38-8AC6-FB54-5B6A-FC895ADB79A2}"/>
              </a:ext>
            </a:extLst>
          </p:cNvPr>
          <p:cNvSpPr/>
          <p:nvPr/>
        </p:nvSpPr>
        <p:spPr>
          <a:xfrm rot="333097" flipH="1">
            <a:off x="7108577" y="2779965"/>
            <a:ext cx="45719" cy="3247226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Pipe line GitHub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225749"/>
            <a:chOff x="1118860" y="4280655"/>
            <a:chExt cx="2837970" cy="122574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2859738" cy="1280549"/>
            <a:chOff x="7677632" y="3192877"/>
            <a:chExt cx="2859738" cy="128054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6459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695543" y="4574871"/>
            <a:ext cx="3037717" cy="1260578"/>
            <a:chOff x="1351551" y="4513705"/>
            <a:chExt cx="3037717" cy="1260578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Types d’emplacements</a:t>
              </a:r>
            </a:p>
            <a:p>
              <a:r>
                <a:rPr lang="fr-FR" sz="1200" dirty="0"/>
                <a:t>        Types d’incidents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Archivage</a:t>
              </a:r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52783" y="3540791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62455" y="2542866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52783" y="4131110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12" y="1746511"/>
            <a:ext cx="7186305" cy="42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E206DD8-BD73-6712-F8C7-BF4D96BD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18" y="1379597"/>
            <a:ext cx="7777656" cy="44260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1426399" y="3048953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5218" y="3048953"/>
              <a:ext cx="1547461" cy="108735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53AC2627-2CC9-41A1-EF17-577E2BA03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399" y="4171308"/>
            <a:ext cx="2714595" cy="11802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35AB7-C48F-37DE-9A46-61A6F8D04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009" y="4184655"/>
            <a:ext cx="2718812" cy="11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D153B07-EC16-61BD-1BFE-032986BF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01" y="1806478"/>
            <a:ext cx="10246397" cy="37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9A194CF-ACA9-DC8B-191C-05F95B5ED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43" y="1610070"/>
            <a:ext cx="7846109" cy="415382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F69BFC-D55E-0C68-7330-02F12681F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19" y="4093134"/>
            <a:ext cx="1958426" cy="11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34A015-1232-D2BA-A052-7AD0CE0B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04" y="1591416"/>
            <a:ext cx="8252019" cy="41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7850</TotalTime>
  <Words>561</Words>
  <Application>Microsoft Office PowerPoint</Application>
  <PresentationFormat>Grand écran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Avenir Next LT Pro</vt:lpstr>
      <vt:lpstr>Avenir Next LT Pro Light</vt:lpstr>
      <vt:lpstr>Book Antiqua</vt:lpstr>
      <vt:lpstr>Sabon Next LT</vt:lpstr>
      <vt:lpstr>Symbol</vt:lpstr>
      <vt:lpstr>Wingdings</vt:lpstr>
      <vt:lpstr>LuminousVTI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La sécurité – utilisateur</vt:lpstr>
      <vt:lpstr>La sécurité - authentification</vt:lpstr>
      <vt:lpstr>La sécurité – mot de passe</vt:lpstr>
      <vt:lpstr>La sécurité – cookie de session</vt:lpstr>
      <vt:lpstr>Organisation et outils de travail</vt:lpstr>
      <vt:lpstr>Bilan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82</cp:revision>
  <cp:lastPrinted>2022-10-13T15:10:47Z</cp:lastPrinted>
  <dcterms:created xsi:type="dcterms:W3CDTF">2022-10-13T13:23:46Z</dcterms:created>
  <dcterms:modified xsi:type="dcterms:W3CDTF">2022-11-25T12:49:28Z</dcterms:modified>
</cp:coreProperties>
</file>