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89" r:id="rId6"/>
    <p:sldId id="290" r:id="rId7"/>
    <p:sldId id="268" r:id="rId8"/>
    <p:sldId id="288" r:id="rId9"/>
    <p:sldId id="262" r:id="rId10"/>
    <p:sldId id="270" r:id="rId11"/>
    <p:sldId id="278" r:id="rId12"/>
    <p:sldId id="281" r:id="rId13"/>
    <p:sldId id="264" r:id="rId14"/>
    <p:sldId id="283" r:id="rId15"/>
    <p:sldId id="280" r:id="rId16"/>
    <p:sldId id="285" r:id="rId17"/>
    <p:sldId id="286" r:id="rId18"/>
    <p:sldId id="282" r:id="rId19"/>
    <p:sldId id="274" r:id="rId20"/>
    <p:sldId id="277" r:id="rId21"/>
    <p:sldId id="276" r:id="rId22"/>
    <p:sldId id="287" r:id="rId23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F6150E-4E8B-4C91-8C27-062281A3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48" y="4510818"/>
            <a:ext cx="3390317" cy="14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Pipe line GitHub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Archivage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1746511"/>
            <a:ext cx="7186305" cy="42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99" y="4171308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09" y="4184655"/>
            <a:ext cx="2718812" cy="1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153B07-EC16-61BD-1BFE-032986B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1" y="1806478"/>
            <a:ext cx="10246397" cy="37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A194CF-ACA9-DC8B-191C-05F95B5E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3" y="1610070"/>
            <a:ext cx="7846109" cy="41538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F69BFC-D55E-0C68-7330-02F12681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19" y="4093134"/>
            <a:ext cx="1958426" cy="11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643</Words>
  <Application>Microsoft Office PowerPoint</Application>
  <PresentationFormat>Grand écran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Cinématique</vt:lpstr>
      <vt:lpstr>Focus incident – cycle de vie</vt:lpstr>
      <vt:lpstr>Focus incident - création</vt:lpstr>
      <vt:lpstr>Focus incident - détail</vt:lpstr>
      <vt:lpstr>Présentation PowerPoint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78</cp:revision>
  <cp:lastPrinted>2022-10-13T15:10:47Z</cp:lastPrinted>
  <dcterms:created xsi:type="dcterms:W3CDTF">2022-10-13T13:23:46Z</dcterms:created>
  <dcterms:modified xsi:type="dcterms:W3CDTF">2022-11-24T14:40:24Z</dcterms:modified>
</cp:coreProperties>
</file>